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69BE0-2BC4-48AB-8E4D-DBC5831288E7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D7C9B-F37A-4336-A530-B4036DA29A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0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914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29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7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475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19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72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70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D7C9B-F37A-4336-A530-B4036DA29AA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73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7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29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68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31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1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4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20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3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39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72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7594E-DBCB-4DE6-A18E-BC1B13797EE4}" type="datetimeFigureOut">
              <a:rPr lang="en-US" smtClean="0"/>
              <a:t>1/12/2010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3204D-5169-4D59-B020-1FE03F750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2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 and Project Introduction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12,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148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241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0"/>
          <p:cNvSpPr/>
          <p:nvPr/>
        </p:nvSpPr>
        <p:spPr>
          <a:xfrm>
            <a:off x="1408747" y="1088708"/>
            <a:ext cx="1200151" cy="934403"/>
          </a:xfrm>
          <a:custGeom>
            <a:avLst/>
            <a:gdLst/>
            <a:ahLst/>
            <a:cxnLst/>
            <a:rect l="0" t="0" r="0" b="0"/>
            <a:pathLst>
              <a:path w="1200151" h="934403">
                <a:moveTo>
                  <a:pt x="0" y="85724"/>
                </a:moveTo>
                <a:lnTo>
                  <a:pt x="0" y="98743"/>
                </a:lnTo>
                <a:lnTo>
                  <a:pt x="952" y="101071"/>
                </a:lnTo>
                <a:lnTo>
                  <a:pt x="5891" y="108898"/>
                </a:lnTo>
                <a:lnTo>
                  <a:pt x="7381" y="114438"/>
                </a:lnTo>
                <a:lnTo>
                  <a:pt x="8503" y="140201"/>
                </a:lnTo>
                <a:lnTo>
                  <a:pt x="8563" y="161360"/>
                </a:lnTo>
                <a:lnTo>
                  <a:pt x="9519" y="165676"/>
                </a:lnTo>
                <a:lnTo>
                  <a:pt x="14462" y="177253"/>
                </a:lnTo>
                <a:lnTo>
                  <a:pt x="19155" y="197748"/>
                </a:lnTo>
                <a:lnTo>
                  <a:pt x="21342" y="203270"/>
                </a:lnTo>
                <a:lnTo>
                  <a:pt x="24421" y="224692"/>
                </a:lnTo>
                <a:lnTo>
                  <a:pt x="26414" y="250687"/>
                </a:lnTo>
                <a:lnTo>
                  <a:pt x="31533" y="269328"/>
                </a:lnTo>
                <a:lnTo>
                  <a:pt x="33745" y="298204"/>
                </a:lnTo>
                <a:lnTo>
                  <a:pt x="34182" y="327085"/>
                </a:lnTo>
                <a:lnTo>
                  <a:pt x="34281" y="369925"/>
                </a:lnTo>
                <a:lnTo>
                  <a:pt x="38838" y="394722"/>
                </a:lnTo>
                <a:lnTo>
                  <a:pt x="41670" y="420166"/>
                </a:lnTo>
                <a:lnTo>
                  <a:pt x="42627" y="448473"/>
                </a:lnTo>
                <a:lnTo>
                  <a:pt x="42853" y="514455"/>
                </a:lnTo>
                <a:lnTo>
                  <a:pt x="45399" y="529001"/>
                </a:lnTo>
                <a:lnTo>
                  <a:pt x="47411" y="535547"/>
                </a:lnTo>
                <a:lnTo>
                  <a:pt x="47106" y="550440"/>
                </a:lnTo>
                <a:lnTo>
                  <a:pt x="45692" y="558412"/>
                </a:lnTo>
                <a:lnTo>
                  <a:pt x="46660" y="574890"/>
                </a:lnTo>
                <a:lnTo>
                  <a:pt x="50020" y="600232"/>
                </a:lnTo>
                <a:lnTo>
                  <a:pt x="51759" y="616337"/>
                </a:lnTo>
                <a:lnTo>
                  <a:pt x="58096" y="644738"/>
                </a:lnTo>
                <a:lnTo>
                  <a:pt x="60111" y="659930"/>
                </a:lnTo>
                <a:lnTo>
                  <a:pt x="66625" y="687745"/>
                </a:lnTo>
                <a:lnTo>
                  <a:pt x="68194" y="715923"/>
                </a:lnTo>
                <a:lnTo>
                  <a:pt x="73016" y="738540"/>
                </a:lnTo>
                <a:lnTo>
                  <a:pt x="76335" y="764938"/>
                </a:lnTo>
                <a:lnTo>
                  <a:pt x="76991" y="788497"/>
                </a:lnTo>
                <a:lnTo>
                  <a:pt x="77149" y="841265"/>
                </a:lnTo>
                <a:lnTo>
                  <a:pt x="79691" y="850463"/>
                </a:lnTo>
                <a:lnTo>
                  <a:pt x="83937" y="863811"/>
                </a:lnTo>
                <a:lnTo>
                  <a:pt x="85568" y="889575"/>
                </a:lnTo>
                <a:lnTo>
                  <a:pt x="85724" y="917309"/>
                </a:lnTo>
                <a:lnTo>
                  <a:pt x="85725" y="925441"/>
                </a:lnTo>
                <a:lnTo>
                  <a:pt x="93106" y="933176"/>
                </a:lnTo>
                <a:lnTo>
                  <a:pt x="94456" y="933584"/>
                </a:lnTo>
                <a:lnTo>
                  <a:pt x="131708" y="934402"/>
                </a:lnTo>
                <a:lnTo>
                  <a:pt x="211491" y="934402"/>
                </a:lnTo>
                <a:lnTo>
                  <a:pt x="222901" y="931862"/>
                </a:lnTo>
                <a:lnTo>
                  <a:pt x="234322" y="928510"/>
                </a:lnTo>
                <a:lnTo>
                  <a:pt x="274497" y="925112"/>
                </a:lnTo>
                <a:lnTo>
                  <a:pt x="302048" y="919090"/>
                </a:lnTo>
                <a:lnTo>
                  <a:pt x="337273" y="917498"/>
                </a:lnTo>
                <a:lnTo>
                  <a:pt x="424108" y="917259"/>
                </a:lnTo>
                <a:lnTo>
                  <a:pt x="455144" y="911366"/>
                </a:lnTo>
                <a:lnTo>
                  <a:pt x="488791" y="909214"/>
                </a:lnTo>
                <a:lnTo>
                  <a:pt x="516937" y="908841"/>
                </a:lnTo>
                <a:lnTo>
                  <a:pt x="628697" y="908685"/>
                </a:lnTo>
                <a:lnTo>
                  <a:pt x="656921" y="904133"/>
                </a:lnTo>
                <a:lnTo>
                  <a:pt x="689414" y="901303"/>
                </a:lnTo>
                <a:lnTo>
                  <a:pt x="718621" y="900465"/>
                </a:lnTo>
                <a:lnTo>
                  <a:pt x="1175980" y="900112"/>
                </a:lnTo>
                <a:lnTo>
                  <a:pt x="1178322" y="899159"/>
                </a:lnTo>
                <a:lnTo>
                  <a:pt x="1179883" y="897572"/>
                </a:lnTo>
                <a:lnTo>
                  <a:pt x="1180923" y="895561"/>
                </a:lnTo>
                <a:lnTo>
                  <a:pt x="1182570" y="894220"/>
                </a:lnTo>
                <a:lnTo>
                  <a:pt x="1184620" y="893327"/>
                </a:lnTo>
                <a:lnTo>
                  <a:pt x="1189438" y="892333"/>
                </a:lnTo>
                <a:lnTo>
                  <a:pt x="1194754" y="891892"/>
                </a:lnTo>
                <a:lnTo>
                  <a:pt x="1196553" y="890822"/>
                </a:lnTo>
                <a:lnTo>
                  <a:pt x="1197752" y="889156"/>
                </a:lnTo>
                <a:lnTo>
                  <a:pt x="1199676" y="884189"/>
                </a:lnTo>
                <a:lnTo>
                  <a:pt x="1200144" y="857197"/>
                </a:lnTo>
                <a:lnTo>
                  <a:pt x="1200150" y="824122"/>
                </a:lnTo>
                <a:lnTo>
                  <a:pt x="1197610" y="813634"/>
                </a:lnTo>
                <a:lnTo>
                  <a:pt x="1186481" y="785712"/>
                </a:lnTo>
                <a:lnTo>
                  <a:pt x="1181151" y="762932"/>
                </a:lnTo>
                <a:lnTo>
                  <a:pt x="1168473" y="734374"/>
                </a:lnTo>
                <a:lnTo>
                  <a:pt x="1154398" y="705801"/>
                </a:lnTo>
                <a:lnTo>
                  <a:pt x="1151241" y="691831"/>
                </a:lnTo>
                <a:lnTo>
                  <a:pt x="1146923" y="667902"/>
                </a:lnTo>
                <a:lnTo>
                  <a:pt x="1142152" y="645253"/>
                </a:lnTo>
                <a:lnTo>
                  <a:pt x="1140738" y="623938"/>
                </a:lnTo>
                <a:lnTo>
                  <a:pt x="1139455" y="607823"/>
                </a:lnTo>
                <a:lnTo>
                  <a:pt x="1134329" y="582685"/>
                </a:lnTo>
                <a:lnTo>
                  <a:pt x="1131435" y="557139"/>
                </a:lnTo>
                <a:lnTo>
                  <a:pt x="1125921" y="531473"/>
                </a:lnTo>
                <a:lnTo>
                  <a:pt x="1123864" y="505770"/>
                </a:lnTo>
                <a:lnTo>
                  <a:pt x="1123254" y="480057"/>
                </a:lnTo>
                <a:lnTo>
                  <a:pt x="1122997" y="278514"/>
                </a:lnTo>
                <a:lnTo>
                  <a:pt x="1125537" y="266341"/>
                </a:lnTo>
                <a:lnTo>
                  <a:pt x="1127548" y="260428"/>
                </a:lnTo>
                <a:lnTo>
                  <a:pt x="1127936" y="253628"/>
                </a:lnTo>
                <a:lnTo>
                  <a:pt x="1125837" y="231358"/>
                </a:lnTo>
                <a:lnTo>
                  <a:pt x="1130155" y="206284"/>
                </a:lnTo>
                <a:lnTo>
                  <a:pt x="1131446" y="178282"/>
                </a:lnTo>
                <a:lnTo>
                  <a:pt x="1131569" y="118488"/>
                </a:lnTo>
                <a:lnTo>
                  <a:pt x="1130617" y="115187"/>
                </a:lnTo>
                <a:lnTo>
                  <a:pt x="1125678" y="105990"/>
                </a:lnTo>
                <a:lnTo>
                  <a:pt x="1118800" y="86923"/>
                </a:lnTo>
                <a:lnTo>
                  <a:pt x="1107428" y="70628"/>
                </a:lnTo>
                <a:lnTo>
                  <a:pt x="1094381" y="62140"/>
                </a:lnTo>
                <a:lnTo>
                  <a:pt x="1092490" y="59524"/>
                </a:lnTo>
                <a:lnTo>
                  <a:pt x="1091229" y="56827"/>
                </a:lnTo>
                <a:lnTo>
                  <a:pt x="1084748" y="51291"/>
                </a:lnTo>
                <a:lnTo>
                  <a:pt x="1055852" y="31423"/>
                </a:lnTo>
                <a:lnTo>
                  <a:pt x="1047752" y="28253"/>
                </a:lnTo>
                <a:lnTo>
                  <a:pt x="1040025" y="25891"/>
                </a:lnTo>
                <a:lnTo>
                  <a:pt x="1024965" y="20159"/>
                </a:lnTo>
                <a:lnTo>
                  <a:pt x="992601" y="12990"/>
                </a:lnTo>
                <a:lnTo>
                  <a:pt x="965654" y="9444"/>
                </a:lnTo>
                <a:lnTo>
                  <a:pt x="943027" y="7878"/>
                </a:lnTo>
                <a:lnTo>
                  <a:pt x="915292" y="1838"/>
                </a:lnTo>
                <a:lnTo>
                  <a:pt x="879075" y="241"/>
                </a:lnTo>
                <a:lnTo>
                  <a:pt x="749850" y="0"/>
                </a:lnTo>
                <a:lnTo>
                  <a:pt x="716737" y="4550"/>
                </a:lnTo>
                <a:lnTo>
                  <a:pt x="687347" y="7380"/>
                </a:lnTo>
                <a:lnTo>
                  <a:pt x="655990" y="8219"/>
                </a:lnTo>
                <a:lnTo>
                  <a:pt x="627120" y="8467"/>
                </a:lnTo>
                <a:lnTo>
                  <a:pt x="590812" y="14442"/>
                </a:lnTo>
                <a:lnTo>
                  <a:pt x="559971" y="16344"/>
                </a:lnTo>
                <a:lnTo>
                  <a:pt x="523467" y="16986"/>
                </a:lnTo>
                <a:lnTo>
                  <a:pt x="484189" y="17113"/>
                </a:lnTo>
                <a:lnTo>
                  <a:pt x="455566" y="21686"/>
                </a:lnTo>
                <a:lnTo>
                  <a:pt x="420294" y="24920"/>
                </a:lnTo>
                <a:lnTo>
                  <a:pt x="385810" y="25559"/>
                </a:lnTo>
                <a:lnTo>
                  <a:pt x="368639" y="26599"/>
                </a:lnTo>
                <a:lnTo>
                  <a:pt x="336872" y="32488"/>
                </a:lnTo>
                <a:lnTo>
                  <a:pt x="300196" y="34052"/>
                </a:lnTo>
                <a:lnTo>
                  <a:pt x="140404" y="34289"/>
                </a:lnTo>
                <a:lnTo>
                  <a:pt x="128760" y="36829"/>
                </a:lnTo>
                <a:lnTo>
                  <a:pt x="117234" y="40180"/>
                </a:lnTo>
                <a:lnTo>
                  <a:pt x="83827" y="42626"/>
                </a:lnTo>
                <a:lnTo>
                  <a:pt x="46702" y="42860"/>
                </a:lnTo>
                <a:lnTo>
                  <a:pt x="34290" y="4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1914525" y="2100262"/>
            <a:ext cx="42863" cy="171451"/>
          </a:xfrm>
          <a:custGeom>
            <a:avLst/>
            <a:gdLst/>
            <a:ahLst/>
            <a:cxnLst/>
            <a:rect l="0" t="0" r="0" b="0"/>
            <a:pathLst>
              <a:path w="42863" h="171451">
                <a:moveTo>
                  <a:pt x="0" y="0"/>
                </a:moveTo>
                <a:lnTo>
                  <a:pt x="11931" y="11932"/>
                </a:lnTo>
                <a:lnTo>
                  <a:pt x="13669" y="15575"/>
                </a:lnTo>
                <a:lnTo>
                  <a:pt x="14828" y="19908"/>
                </a:lnTo>
                <a:lnTo>
                  <a:pt x="15600" y="24702"/>
                </a:lnTo>
                <a:lnTo>
                  <a:pt x="16115" y="28851"/>
                </a:lnTo>
                <a:lnTo>
                  <a:pt x="16458" y="32569"/>
                </a:lnTo>
                <a:lnTo>
                  <a:pt x="16687" y="36000"/>
                </a:lnTo>
                <a:lnTo>
                  <a:pt x="17792" y="40193"/>
                </a:lnTo>
                <a:lnTo>
                  <a:pt x="19481" y="44893"/>
                </a:lnTo>
                <a:lnTo>
                  <a:pt x="21560" y="49931"/>
                </a:lnTo>
                <a:lnTo>
                  <a:pt x="22945" y="54242"/>
                </a:lnTo>
                <a:lnTo>
                  <a:pt x="23869" y="58069"/>
                </a:lnTo>
                <a:lnTo>
                  <a:pt x="24485" y="61573"/>
                </a:lnTo>
                <a:lnTo>
                  <a:pt x="24896" y="65813"/>
                </a:lnTo>
                <a:lnTo>
                  <a:pt x="25170" y="70546"/>
                </a:lnTo>
                <a:lnTo>
                  <a:pt x="25474" y="80884"/>
                </a:lnTo>
                <a:lnTo>
                  <a:pt x="25707" y="125764"/>
                </a:lnTo>
                <a:lnTo>
                  <a:pt x="26663" y="130515"/>
                </a:lnTo>
                <a:lnTo>
                  <a:pt x="28253" y="134635"/>
                </a:lnTo>
                <a:lnTo>
                  <a:pt x="30265" y="138334"/>
                </a:lnTo>
                <a:lnTo>
                  <a:pt x="31607" y="141753"/>
                </a:lnTo>
                <a:lnTo>
                  <a:pt x="32501" y="144985"/>
                </a:lnTo>
                <a:lnTo>
                  <a:pt x="33097" y="148091"/>
                </a:lnTo>
                <a:lnTo>
                  <a:pt x="34447" y="151115"/>
                </a:lnTo>
                <a:lnTo>
                  <a:pt x="36300" y="154083"/>
                </a:lnTo>
                <a:lnTo>
                  <a:pt x="38487" y="157015"/>
                </a:lnTo>
                <a:lnTo>
                  <a:pt x="39945" y="159922"/>
                </a:lnTo>
                <a:lnTo>
                  <a:pt x="40918" y="162812"/>
                </a:lnTo>
                <a:lnTo>
                  <a:pt x="4286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2025967" y="2100262"/>
            <a:ext cx="136659" cy="128553"/>
          </a:xfrm>
          <a:custGeom>
            <a:avLst/>
            <a:gdLst/>
            <a:ahLst/>
            <a:cxnLst/>
            <a:rect l="0" t="0" r="0" b="0"/>
            <a:pathLst>
              <a:path w="136659" h="128553">
                <a:moveTo>
                  <a:pt x="0" y="25718"/>
                </a:moveTo>
                <a:lnTo>
                  <a:pt x="0" y="41318"/>
                </a:lnTo>
                <a:lnTo>
                  <a:pt x="2540" y="44716"/>
                </a:lnTo>
                <a:lnTo>
                  <a:pt x="4551" y="46956"/>
                </a:lnTo>
                <a:lnTo>
                  <a:pt x="4939" y="50354"/>
                </a:lnTo>
                <a:lnTo>
                  <a:pt x="4245" y="54524"/>
                </a:lnTo>
                <a:lnTo>
                  <a:pt x="2830" y="59210"/>
                </a:lnTo>
                <a:lnTo>
                  <a:pt x="2839" y="63285"/>
                </a:lnTo>
                <a:lnTo>
                  <a:pt x="3798" y="66955"/>
                </a:lnTo>
                <a:lnTo>
                  <a:pt x="5389" y="70355"/>
                </a:lnTo>
                <a:lnTo>
                  <a:pt x="6450" y="73573"/>
                </a:lnTo>
                <a:lnTo>
                  <a:pt x="7158" y="76671"/>
                </a:lnTo>
                <a:lnTo>
                  <a:pt x="7629" y="79689"/>
                </a:lnTo>
                <a:lnTo>
                  <a:pt x="8896" y="83606"/>
                </a:lnTo>
                <a:lnTo>
                  <a:pt x="10693" y="88123"/>
                </a:lnTo>
                <a:lnTo>
                  <a:pt x="12844" y="93038"/>
                </a:lnTo>
                <a:lnTo>
                  <a:pt x="15230" y="97268"/>
                </a:lnTo>
                <a:lnTo>
                  <a:pt x="17773" y="101040"/>
                </a:lnTo>
                <a:lnTo>
                  <a:pt x="20421" y="104508"/>
                </a:lnTo>
                <a:lnTo>
                  <a:pt x="23139" y="107772"/>
                </a:lnTo>
                <a:lnTo>
                  <a:pt x="25904" y="110900"/>
                </a:lnTo>
                <a:lnTo>
                  <a:pt x="28699" y="113939"/>
                </a:lnTo>
                <a:lnTo>
                  <a:pt x="31515" y="115964"/>
                </a:lnTo>
                <a:lnTo>
                  <a:pt x="34345" y="117314"/>
                </a:lnTo>
                <a:lnTo>
                  <a:pt x="37184" y="118215"/>
                </a:lnTo>
                <a:lnTo>
                  <a:pt x="40982" y="119767"/>
                </a:lnTo>
                <a:lnTo>
                  <a:pt x="45419" y="121755"/>
                </a:lnTo>
                <a:lnTo>
                  <a:pt x="50282" y="124033"/>
                </a:lnTo>
                <a:lnTo>
                  <a:pt x="54476" y="125551"/>
                </a:lnTo>
                <a:lnTo>
                  <a:pt x="58225" y="126563"/>
                </a:lnTo>
                <a:lnTo>
                  <a:pt x="61677" y="127238"/>
                </a:lnTo>
                <a:lnTo>
                  <a:pt x="64930" y="127688"/>
                </a:lnTo>
                <a:lnTo>
                  <a:pt x="68052" y="127988"/>
                </a:lnTo>
                <a:lnTo>
                  <a:pt x="71085" y="128188"/>
                </a:lnTo>
                <a:lnTo>
                  <a:pt x="74060" y="128321"/>
                </a:lnTo>
                <a:lnTo>
                  <a:pt x="79906" y="128469"/>
                </a:lnTo>
                <a:lnTo>
                  <a:pt x="88552" y="128552"/>
                </a:lnTo>
                <a:lnTo>
                  <a:pt x="91419" y="127612"/>
                </a:lnTo>
                <a:lnTo>
                  <a:pt x="94284" y="126032"/>
                </a:lnTo>
                <a:lnTo>
                  <a:pt x="97146" y="124026"/>
                </a:lnTo>
                <a:lnTo>
                  <a:pt x="100006" y="121737"/>
                </a:lnTo>
                <a:lnTo>
                  <a:pt x="102866" y="119258"/>
                </a:lnTo>
                <a:lnTo>
                  <a:pt x="105725" y="116653"/>
                </a:lnTo>
                <a:lnTo>
                  <a:pt x="111441" y="111218"/>
                </a:lnTo>
                <a:lnTo>
                  <a:pt x="131445" y="91427"/>
                </a:lnTo>
                <a:lnTo>
                  <a:pt x="133350" y="87621"/>
                </a:lnTo>
                <a:lnTo>
                  <a:pt x="134620" y="83179"/>
                </a:lnTo>
                <a:lnTo>
                  <a:pt x="135466" y="78313"/>
                </a:lnTo>
                <a:lnTo>
                  <a:pt x="136031" y="74116"/>
                </a:lnTo>
                <a:lnTo>
                  <a:pt x="136407" y="70366"/>
                </a:lnTo>
                <a:lnTo>
                  <a:pt x="136658" y="66913"/>
                </a:lnTo>
                <a:lnTo>
                  <a:pt x="135873" y="63659"/>
                </a:lnTo>
                <a:lnTo>
                  <a:pt x="134397" y="60537"/>
                </a:lnTo>
                <a:lnTo>
                  <a:pt x="132461" y="57503"/>
                </a:lnTo>
                <a:lnTo>
                  <a:pt x="130217" y="54528"/>
                </a:lnTo>
                <a:lnTo>
                  <a:pt x="127769" y="51592"/>
                </a:lnTo>
                <a:lnTo>
                  <a:pt x="125184" y="48682"/>
                </a:lnTo>
                <a:lnTo>
                  <a:pt x="121556" y="45790"/>
                </a:lnTo>
                <a:lnTo>
                  <a:pt x="117232" y="42909"/>
                </a:lnTo>
                <a:lnTo>
                  <a:pt x="112445" y="40036"/>
                </a:lnTo>
                <a:lnTo>
                  <a:pt x="107348" y="37168"/>
                </a:lnTo>
                <a:lnTo>
                  <a:pt x="96605" y="31442"/>
                </a:lnTo>
                <a:lnTo>
                  <a:pt x="79847" y="22863"/>
                </a:lnTo>
                <a:lnTo>
                  <a:pt x="75139" y="20957"/>
                </a:lnTo>
                <a:lnTo>
                  <a:pt x="71048" y="19686"/>
                </a:lnTo>
                <a:lnTo>
                  <a:pt x="67368" y="18839"/>
                </a:lnTo>
                <a:lnTo>
                  <a:pt x="63962" y="17322"/>
                </a:lnTo>
                <a:lnTo>
                  <a:pt x="60739" y="15358"/>
                </a:lnTo>
                <a:lnTo>
                  <a:pt x="57637" y="13096"/>
                </a:lnTo>
                <a:lnTo>
                  <a:pt x="54618" y="11588"/>
                </a:lnTo>
                <a:lnTo>
                  <a:pt x="51652" y="10583"/>
                </a:lnTo>
                <a:lnTo>
                  <a:pt x="48722" y="9913"/>
                </a:lnTo>
                <a:lnTo>
                  <a:pt x="45816" y="8514"/>
                </a:lnTo>
                <a:lnTo>
                  <a:pt x="42927" y="6628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2728912" y="1388744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0" y="12771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4078"/>
                </a:lnTo>
                <a:lnTo>
                  <a:pt x="6785" y="28435"/>
                </a:lnTo>
                <a:lnTo>
                  <a:pt x="7381" y="33244"/>
                </a:lnTo>
                <a:lnTo>
                  <a:pt x="7778" y="37403"/>
                </a:lnTo>
                <a:lnTo>
                  <a:pt x="8043" y="41128"/>
                </a:lnTo>
                <a:lnTo>
                  <a:pt x="8219" y="44564"/>
                </a:lnTo>
                <a:lnTo>
                  <a:pt x="9290" y="48759"/>
                </a:lnTo>
                <a:lnTo>
                  <a:pt x="10956" y="53461"/>
                </a:lnTo>
                <a:lnTo>
                  <a:pt x="13019" y="58501"/>
                </a:lnTo>
                <a:lnTo>
                  <a:pt x="14394" y="63766"/>
                </a:lnTo>
                <a:lnTo>
                  <a:pt x="15311" y="69181"/>
                </a:lnTo>
                <a:lnTo>
                  <a:pt x="15922" y="74696"/>
                </a:lnTo>
                <a:lnTo>
                  <a:pt x="16330" y="79325"/>
                </a:lnTo>
                <a:lnTo>
                  <a:pt x="16602" y="83363"/>
                </a:lnTo>
                <a:lnTo>
                  <a:pt x="16783" y="87008"/>
                </a:lnTo>
                <a:lnTo>
                  <a:pt x="16984" y="96138"/>
                </a:lnTo>
                <a:lnTo>
                  <a:pt x="17038" y="101240"/>
                </a:lnTo>
                <a:lnTo>
                  <a:pt x="18026" y="105593"/>
                </a:lnTo>
                <a:lnTo>
                  <a:pt x="19637" y="109448"/>
                </a:lnTo>
                <a:lnTo>
                  <a:pt x="21664" y="112971"/>
                </a:lnTo>
                <a:lnTo>
                  <a:pt x="23015" y="116271"/>
                </a:lnTo>
                <a:lnTo>
                  <a:pt x="23916" y="119425"/>
                </a:lnTo>
                <a:lnTo>
                  <a:pt x="24516" y="122479"/>
                </a:lnTo>
                <a:lnTo>
                  <a:pt x="24917" y="126420"/>
                </a:lnTo>
                <a:lnTo>
                  <a:pt x="25184" y="130953"/>
                </a:lnTo>
                <a:lnTo>
                  <a:pt x="25362" y="135880"/>
                </a:lnTo>
                <a:lnTo>
                  <a:pt x="26433" y="140117"/>
                </a:lnTo>
                <a:lnTo>
                  <a:pt x="28099" y="143894"/>
                </a:lnTo>
                <a:lnTo>
                  <a:pt x="33067" y="152249"/>
                </a:lnTo>
                <a:lnTo>
                  <a:pt x="33747" y="155931"/>
                </a:lnTo>
                <a:lnTo>
                  <a:pt x="34049" y="160743"/>
                </a:lnTo>
                <a:lnTo>
                  <a:pt x="3429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2823562" y="1397317"/>
            <a:ext cx="127829" cy="128191"/>
          </a:xfrm>
          <a:custGeom>
            <a:avLst/>
            <a:gdLst/>
            <a:ahLst/>
            <a:cxnLst/>
            <a:rect l="0" t="0" r="0" b="0"/>
            <a:pathLst>
              <a:path w="127829" h="128191">
                <a:moveTo>
                  <a:pt x="8220" y="0"/>
                </a:moveTo>
                <a:lnTo>
                  <a:pt x="8220" y="24950"/>
                </a:lnTo>
                <a:lnTo>
                  <a:pt x="7267" y="29016"/>
                </a:lnTo>
                <a:lnTo>
                  <a:pt x="5680" y="32679"/>
                </a:lnTo>
                <a:lnTo>
                  <a:pt x="3669" y="36074"/>
                </a:lnTo>
                <a:lnTo>
                  <a:pt x="2328" y="40242"/>
                </a:lnTo>
                <a:lnTo>
                  <a:pt x="1435" y="44925"/>
                </a:lnTo>
                <a:lnTo>
                  <a:pt x="839" y="49953"/>
                </a:lnTo>
                <a:lnTo>
                  <a:pt x="442" y="54257"/>
                </a:lnTo>
                <a:lnTo>
                  <a:pt x="177" y="58079"/>
                </a:lnTo>
                <a:lnTo>
                  <a:pt x="0" y="61579"/>
                </a:lnTo>
                <a:lnTo>
                  <a:pt x="835" y="65818"/>
                </a:lnTo>
                <a:lnTo>
                  <a:pt x="2344" y="70549"/>
                </a:lnTo>
                <a:lnTo>
                  <a:pt x="4303" y="75607"/>
                </a:lnTo>
                <a:lnTo>
                  <a:pt x="5609" y="79932"/>
                </a:lnTo>
                <a:lnTo>
                  <a:pt x="6479" y="83768"/>
                </a:lnTo>
                <a:lnTo>
                  <a:pt x="7059" y="87278"/>
                </a:lnTo>
                <a:lnTo>
                  <a:pt x="8399" y="90570"/>
                </a:lnTo>
                <a:lnTo>
                  <a:pt x="10244" y="93718"/>
                </a:lnTo>
                <a:lnTo>
                  <a:pt x="12427" y="96769"/>
                </a:lnTo>
                <a:lnTo>
                  <a:pt x="13882" y="99755"/>
                </a:lnTo>
                <a:lnTo>
                  <a:pt x="14852" y="102698"/>
                </a:lnTo>
                <a:lnTo>
                  <a:pt x="15499" y="105613"/>
                </a:lnTo>
                <a:lnTo>
                  <a:pt x="16883" y="108509"/>
                </a:lnTo>
                <a:lnTo>
                  <a:pt x="18758" y="111392"/>
                </a:lnTo>
                <a:lnTo>
                  <a:pt x="20960" y="114266"/>
                </a:lnTo>
                <a:lnTo>
                  <a:pt x="23381" y="116182"/>
                </a:lnTo>
                <a:lnTo>
                  <a:pt x="25947" y="117460"/>
                </a:lnTo>
                <a:lnTo>
                  <a:pt x="28611" y="118312"/>
                </a:lnTo>
                <a:lnTo>
                  <a:pt x="31339" y="119832"/>
                </a:lnTo>
                <a:lnTo>
                  <a:pt x="34110" y="121798"/>
                </a:lnTo>
                <a:lnTo>
                  <a:pt x="36910" y="124061"/>
                </a:lnTo>
                <a:lnTo>
                  <a:pt x="39729" y="125570"/>
                </a:lnTo>
                <a:lnTo>
                  <a:pt x="42561" y="126576"/>
                </a:lnTo>
                <a:lnTo>
                  <a:pt x="45402" y="127246"/>
                </a:lnTo>
                <a:lnTo>
                  <a:pt x="48248" y="127693"/>
                </a:lnTo>
                <a:lnTo>
                  <a:pt x="51098" y="127991"/>
                </a:lnTo>
                <a:lnTo>
                  <a:pt x="53950" y="128190"/>
                </a:lnTo>
                <a:lnTo>
                  <a:pt x="57757" y="127370"/>
                </a:lnTo>
                <a:lnTo>
                  <a:pt x="62199" y="125871"/>
                </a:lnTo>
                <a:lnTo>
                  <a:pt x="67066" y="123919"/>
                </a:lnTo>
                <a:lnTo>
                  <a:pt x="71264" y="122618"/>
                </a:lnTo>
                <a:lnTo>
                  <a:pt x="75014" y="121750"/>
                </a:lnTo>
                <a:lnTo>
                  <a:pt x="78467" y="121172"/>
                </a:lnTo>
                <a:lnTo>
                  <a:pt x="81721" y="119834"/>
                </a:lnTo>
                <a:lnTo>
                  <a:pt x="84844" y="117989"/>
                </a:lnTo>
                <a:lnTo>
                  <a:pt x="87877" y="115807"/>
                </a:lnTo>
                <a:lnTo>
                  <a:pt x="91805" y="113400"/>
                </a:lnTo>
                <a:lnTo>
                  <a:pt x="96328" y="110842"/>
                </a:lnTo>
                <a:lnTo>
                  <a:pt x="101249" y="108185"/>
                </a:lnTo>
                <a:lnTo>
                  <a:pt x="105482" y="105461"/>
                </a:lnTo>
                <a:lnTo>
                  <a:pt x="109256" y="102692"/>
                </a:lnTo>
                <a:lnTo>
                  <a:pt x="112725" y="99894"/>
                </a:lnTo>
                <a:lnTo>
                  <a:pt x="115037" y="97076"/>
                </a:lnTo>
                <a:lnTo>
                  <a:pt x="116579" y="94245"/>
                </a:lnTo>
                <a:lnTo>
                  <a:pt x="117607" y="91405"/>
                </a:lnTo>
                <a:lnTo>
                  <a:pt x="119245" y="88559"/>
                </a:lnTo>
                <a:lnTo>
                  <a:pt x="121289" y="85709"/>
                </a:lnTo>
                <a:lnTo>
                  <a:pt x="123604" y="82857"/>
                </a:lnTo>
                <a:lnTo>
                  <a:pt x="125148" y="79051"/>
                </a:lnTo>
                <a:lnTo>
                  <a:pt x="126177" y="74608"/>
                </a:lnTo>
                <a:lnTo>
                  <a:pt x="126863" y="69741"/>
                </a:lnTo>
                <a:lnTo>
                  <a:pt x="127320" y="65544"/>
                </a:lnTo>
                <a:lnTo>
                  <a:pt x="127625" y="61794"/>
                </a:lnTo>
                <a:lnTo>
                  <a:pt x="127828" y="58341"/>
                </a:lnTo>
                <a:lnTo>
                  <a:pt x="127011" y="55086"/>
                </a:lnTo>
                <a:lnTo>
                  <a:pt x="125514" y="51964"/>
                </a:lnTo>
                <a:lnTo>
                  <a:pt x="123564" y="48930"/>
                </a:lnTo>
                <a:lnTo>
                  <a:pt x="121311" y="45955"/>
                </a:lnTo>
                <a:lnTo>
                  <a:pt x="118856" y="43019"/>
                </a:lnTo>
                <a:lnTo>
                  <a:pt x="116268" y="40110"/>
                </a:lnTo>
                <a:lnTo>
                  <a:pt x="112637" y="37217"/>
                </a:lnTo>
                <a:lnTo>
                  <a:pt x="108311" y="34336"/>
                </a:lnTo>
                <a:lnTo>
                  <a:pt x="103522" y="31464"/>
                </a:lnTo>
                <a:lnTo>
                  <a:pt x="98425" y="28596"/>
                </a:lnTo>
                <a:lnTo>
                  <a:pt x="87681" y="22869"/>
                </a:lnTo>
                <a:lnTo>
                  <a:pt x="82149" y="20961"/>
                </a:lnTo>
                <a:lnTo>
                  <a:pt x="76556" y="19689"/>
                </a:lnTo>
                <a:lnTo>
                  <a:pt x="70922" y="18841"/>
                </a:lnTo>
                <a:lnTo>
                  <a:pt x="65262" y="18276"/>
                </a:lnTo>
                <a:lnTo>
                  <a:pt x="59583" y="17899"/>
                </a:lnTo>
                <a:lnTo>
                  <a:pt x="49145" y="17480"/>
                </a:lnTo>
                <a:lnTo>
                  <a:pt x="36128" y="17189"/>
                </a:lnTo>
                <a:lnTo>
                  <a:pt x="33493" y="18127"/>
                </a:lnTo>
                <a:lnTo>
                  <a:pt x="29831" y="19705"/>
                </a:lnTo>
                <a:lnTo>
                  <a:pt x="16792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3569017" y="1114425"/>
            <a:ext cx="171451" cy="977265"/>
          </a:xfrm>
          <a:custGeom>
            <a:avLst/>
            <a:gdLst/>
            <a:ahLst/>
            <a:cxnLst/>
            <a:rect l="0" t="0" r="0" b="0"/>
            <a:pathLst>
              <a:path w="171451" h="977265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0"/>
                </a:lnTo>
                <a:lnTo>
                  <a:pt x="8219" y="20399"/>
                </a:lnTo>
                <a:lnTo>
                  <a:pt x="13019" y="33243"/>
                </a:lnTo>
                <a:lnTo>
                  <a:pt x="15311" y="43667"/>
                </a:lnTo>
                <a:lnTo>
                  <a:pt x="17856" y="71543"/>
                </a:lnTo>
                <a:lnTo>
                  <a:pt x="21589" y="82914"/>
                </a:lnTo>
                <a:lnTo>
                  <a:pt x="29045" y="104577"/>
                </a:lnTo>
                <a:lnTo>
                  <a:pt x="32736" y="129093"/>
                </a:lnTo>
                <a:lnTo>
                  <a:pt x="36140" y="148497"/>
                </a:lnTo>
                <a:lnTo>
                  <a:pt x="39874" y="169821"/>
                </a:lnTo>
                <a:lnTo>
                  <a:pt x="41535" y="191998"/>
                </a:lnTo>
                <a:lnTo>
                  <a:pt x="42272" y="214555"/>
                </a:lnTo>
                <a:lnTo>
                  <a:pt x="42746" y="264631"/>
                </a:lnTo>
                <a:lnTo>
                  <a:pt x="42852" y="341387"/>
                </a:lnTo>
                <a:lnTo>
                  <a:pt x="45398" y="369215"/>
                </a:lnTo>
                <a:lnTo>
                  <a:pt x="48752" y="397458"/>
                </a:lnTo>
                <a:lnTo>
                  <a:pt x="50243" y="425885"/>
                </a:lnTo>
                <a:lnTo>
                  <a:pt x="53445" y="454394"/>
                </a:lnTo>
                <a:lnTo>
                  <a:pt x="57091" y="482940"/>
                </a:lnTo>
                <a:lnTo>
                  <a:pt x="58711" y="511502"/>
                </a:lnTo>
                <a:lnTo>
                  <a:pt x="59432" y="540072"/>
                </a:lnTo>
                <a:lnTo>
                  <a:pt x="61656" y="568644"/>
                </a:lnTo>
                <a:lnTo>
                  <a:pt x="64917" y="582931"/>
                </a:lnTo>
                <a:lnTo>
                  <a:pt x="68995" y="597218"/>
                </a:lnTo>
                <a:lnTo>
                  <a:pt x="72667" y="611505"/>
                </a:lnTo>
                <a:lnTo>
                  <a:pt x="97091" y="713873"/>
                </a:lnTo>
                <a:lnTo>
                  <a:pt x="100922" y="726423"/>
                </a:lnTo>
                <a:lnTo>
                  <a:pt x="105382" y="739552"/>
                </a:lnTo>
                <a:lnTo>
                  <a:pt x="110259" y="753067"/>
                </a:lnTo>
                <a:lnTo>
                  <a:pt x="114464" y="765887"/>
                </a:lnTo>
                <a:lnTo>
                  <a:pt x="118219" y="778244"/>
                </a:lnTo>
                <a:lnTo>
                  <a:pt x="124932" y="802133"/>
                </a:lnTo>
                <a:lnTo>
                  <a:pt x="134066" y="836050"/>
                </a:lnTo>
                <a:lnTo>
                  <a:pt x="139913" y="855448"/>
                </a:lnTo>
                <a:lnTo>
                  <a:pt x="144008" y="882433"/>
                </a:lnTo>
                <a:lnTo>
                  <a:pt x="147506" y="899875"/>
                </a:lnTo>
                <a:lnTo>
                  <a:pt x="152236" y="917152"/>
                </a:lnTo>
                <a:lnTo>
                  <a:pt x="157513" y="934355"/>
                </a:lnTo>
                <a:lnTo>
                  <a:pt x="162770" y="955948"/>
                </a:lnTo>
                <a:lnTo>
                  <a:pt x="166958" y="966520"/>
                </a:lnTo>
                <a:lnTo>
                  <a:pt x="171450" y="9772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3560445" y="977275"/>
            <a:ext cx="1397274" cy="1157278"/>
          </a:xfrm>
          <a:custGeom>
            <a:avLst/>
            <a:gdLst/>
            <a:ahLst/>
            <a:cxnLst/>
            <a:rect l="0" t="0" r="0" b="0"/>
            <a:pathLst>
              <a:path w="1397274" h="1157278">
                <a:moveTo>
                  <a:pt x="0" y="94287"/>
                </a:moveTo>
                <a:lnTo>
                  <a:pt x="4550" y="89736"/>
                </a:lnTo>
                <a:lnTo>
                  <a:pt x="6843" y="88396"/>
                </a:lnTo>
                <a:lnTo>
                  <a:pt x="11931" y="86906"/>
                </a:lnTo>
                <a:lnTo>
                  <a:pt x="52193" y="83188"/>
                </a:lnTo>
                <a:lnTo>
                  <a:pt x="57655" y="81173"/>
                </a:lnTo>
                <a:lnTo>
                  <a:pt x="95116" y="75133"/>
                </a:lnTo>
                <a:lnTo>
                  <a:pt x="112759" y="71487"/>
                </a:lnTo>
                <a:lnTo>
                  <a:pt x="155129" y="69146"/>
                </a:lnTo>
                <a:lnTo>
                  <a:pt x="188839" y="66200"/>
                </a:lnTo>
                <a:lnTo>
                  <a:pt x="222957" y="59295"/>
                </a:lnTo>
                <a:lnTo>
                  <a:pt x="257196" y="53757"/>
                </a:lnTo>
                <a:lnTo>
                  <a:pt x="294011" y="49575"/>
                </a:lnTo>
                <a:lnTo>
                  <a:pt x="335081" y="44844"/>
                </a:lnTo>
                <a:lnTo>
                  <a:pt x="377413" y="40902"/>
                </a:lnTo>
                <a:lnTo>
                  <a:pt x="420119" y="33702"/>
                </a:lnTo>
                <a:lnTo>
                  <a:pt x="449609" y="29260"/>
                </a:lnTo>
                <a:lnTo>
                  <a:pt x="481766" y="27286"/>
                </a:lnTo>
                <a:lnTo>
                  <a:pt x="515108" y="23869"/>
                </a:lnTo>
                <a:lnTo>
                  <a:pt x="548977" y="20128"/>
                </a:lnTo>
                <a:lnTo>
                  <a:pt x="583079" y="18465"/>
                </a:lnTo>
                <a:lnTo>
                  <a:pt x="617286" y="15186"/>
                </a:lnTo>
                <a:lnTo>
                  <a:pt x="650587" y="11506"/>
                </a:lnTo>
                <a:lnTo>
                  <a:pt x="681261" y="9870"/>
                </a:lnTo>
                <a:lnTo>
                  <a:pt x="713310" y="6603"/>
                </a:lnTo>
                <a:lnTo>
                  <a:pt x="746604" y="2929"/>
                </a:lnTo>
                <a:lnTo>
                  <a:pt x="780451" y="1296"/>
                </a:lnTo>
                <a:lnTo>
                  <a:pt x="812005" y="570"/>
                </a:lnTo>
                <a:lnTo>
                  <a:pt x="960889" y="0"/>
                </a:lnTo>
                <a:lnTo>
                  <a:pt x="1010527" y="6776"/>
                </a:lnTo>
                <a:lnTo>
                  <a:pt x="1027290" y="8721"/>
                </a:lnTo>
                <a:lnTo>
                  <a:pt x="1041090" y="12760"/>
                </a:lnTo>
                <a:lnTo>
                  <a:pt x="1053574" y="20270"/>
                </a:lnTo>
                <a:lnTo>
                  <a:pt x="1077111" y="40614"/>
                </a:lnTo>
                <a:lnTo>
                  <a:pt x="1080976" y="46122"/>
                </a:lnTo>
                <a:lnTo>
                  <a:pt x="1097580" y="85739"/>
                </a:lnTo>
                <a:lnTo>
                  <a:pt x="1108769" y="113130"/>
                </a:lnTo>
                <a:lnTo>
                  <a:pt x="1116220" y="154518"/>
                </a:lnTo>
                <a:lnTo>
                  <a:pt x="1119985" y="172491"/>
                </a:lnTo>
                <a:lnTo>
                  <a:pt x="1123057" y="203078"/>
                </a:lnTo>
                <a:lnTo>
                  <a:pt x="1129576" y="231614"/>
                </a:lnTo>
                <a:lnTo>
                  <a:pt x="1137541" y="262823"/>
                </a:lnTo>
                <a:lnTo>
                  <a:pt x="1145933" y="291544"/>
                </a:lnTo>
                <a:lnTo>
                  <a:pt x="1155404" y="323760"/>
                </a:lnTo>
                <a:lnTo>
                  <a:pt x="1168900" y="357436"/>
                </a:lnTo>
                <a:lnTo>
                  <a:pt x="1180307" y="391544"/>
                </a:lnTo>
                <a:lnTo>
                  <a:pt x="1194376" y="425780"/>
                </a:lnTo>
                <a:lnTo>
                  <a:pt x="1205953" y="460054"/>
                </a:lnTo>
                <a:lnTo>
                  <a:pt x="1220072" y="495292"/>
                </a:lnTo>
                <a:lnTo>
                  <a:pt x="1227419" y="521749"/>
                </a:lnTo>
                <a:lnTo>
                  <a:pt x="1236910" y="558868"/>
                </a:lnTo>
                <a:lnTo>
                  <a:pt x="1250306" y="593997"/>
                </a:lnTo>
                <a:lnTo>
                  <a:pt x="1266008" y="640000"/>
                </a:lnTo>
                <a:lnTo>
                  <a:pt x="1280094" y="674339"/>
                </a:lnTo>
                <a:lnTo>
                  <a:pt x="1291676" y="708643"/>
                </a:lnTo>
                <a:lnTo>
                  <a:pt x="1305797" y="742938"/>
                </a:lnTo>
                <a:lnTo>
                  <a:pt x="1317389" y="777229"/>
                </a:lnTo>
                <a:lnTo>
                  <a:pt x="1332466" y="811519"/>
                </a:lnTo>
                <a:lnTo>
                  <a:pt x="1348045" y="844857"/>
                </a:lnTo>
                <a:lnTo>
                  <a:pt x="1359117" y="874208"/>
                </a:lnTo>
                <a:lnTo>
                  <a:pt x="1374319" y="924479"/>
                </a:lnTo>
                <a:lnTo>
                  <a:pt x="1391590" y="977137"/>
                </a:lnTo>
                <a:lnTo>
                  <a:pt x="1395620" y="998386"/>
                </a:lnTo>
                <a:lnTo>
                  <a:pt x="1396982" y="1028525"/>
                </a:lnTo>
                <a:lnTo>
                  <a:pt x="1397273" y="1055173"/>
                </a:lnTo>
                <a:lnTo>
                  <a:pt x="1394757" y="1064590"/>
                </a:lnTo>
                <a:lnTo>
                  <a:pt x="1390464" y="1074173"/>
                </a:lnTo>
                <a:lnTo>
                  <a:pt x="1382692" y="1084923"/>
                </a:lnTo>
                <a:lnTo>
                  <a:pt x="1377165" y="1091147"/>
                </a:lnTo>
                <a:lnTo>
                  <a:pt x="1373405" y="1093188"/>
                </a:lnTo>
                <a:lnTo>
                  <a:pt x="1359963" y="1097013"/>
                </a:lnTo>
                <a:lnTo>
                  <a:pt x="1348573" y="1102803"/>
                </a:lnTo>
                <a:lnTo>
                  <a:pt x="1332604" y="1104942"/>
                </a:lnTo>
                <a:lnTo>
                  <a:pt x="1310198" y="1106528"/>
                </a:lnTo>
                <a:lnTo>
                  <a:pt x="1268546" y="1113188"/>
                </a:lnTo>
                <a:lnTo>
                  <a:pt x="1233451" y="1114172"/>
                </a:lnTo>
                <a:lnTo>
                  <a:pt x="1145707" y="1114405"/>
                </a:lnTo>
                <a:lnTo>
                  <a:pt x="1106972" y="1118963"/>
                </a:lnTo>
                <a:lnTo>
                  <a:pt x="1065332" y="1121795"/>
                </a:lnTo>
                <a:lnTo>
                  <a:pt x="1022832" y="1122634"/>
                </a:lnTo>
                <a:lnTo>
                  <a:pt x="980077" y="1122882"/>
                </a:lnTo>
                <a:lnTo>
                  <a:pt x="937246" y="1127507"/>
                </a:lnTo>
                <a:lnTo>
                  <a:pt x="906138" y="1129758"/>
                </a:lnTo>
                <a:lnTo>
                  <a:pt x="875168" y="1130759"/>
                </a:lnTo>
                <a:lnTo>
                  <a:pt x="821701" y="1131401"/>
                </a:lnTo>
                <a:lnTo>
                  <a:pt x="770112" y="1131528"/>
                </a:lnTo>
                <a:lnTo>
                  <a:pt x="730254" y="1127000"/>
                </a:lnTo>
                <a:lnTo>
                  <a:pt x="692832" y="1124176"/>
                </a:lnTo>
                <a:lnTo>
                  <a:pt x="653064" y="1123339"/>
                </a:lnTo>
                <a:lnTo>
                  <a:pt x="580459" y="1123018"/>
                </a:lnTo>
                <a:lnTo>
                  <a:pt x="545897" y="1127547"/>
                </a:lnTo>
                <a:lnTo>
                  <a:pt x="511526" y="1130371"/>
                </a:lnTo>
                <a:lnTo>
                  <a:pt x="477212" y="1131207"/>
                </a:lnTo>
                <a:lnTo>
                  <a:pt x="437375" y="1132442"/>
                </a:lnTo>
                <a:lnTo>
                  <a:pt x="396345" y="1138331"/>
                </a:lnTo>
                <a:lnTo>
                  <a:pt x="369213" y="1142139"/>
                </a:lnTo>
                <a:lnTo>
                  <a:pt x="338996" y="1147408"/>
                </a:lnTo>
                <a:lnTo>
                  <a:pt x="308791" y="1149401"/>
                </a:lnTo>
                <a:lnTo>
                  <a:pt x="277577" y="1156052"/>
                </a:lnTo>
                <a:lnTo>
                  <a:pt x="257175" y="11572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4126229" y="2245995"/>
            <a:ext cx="17147" cy="94298"/>
          </a:xfrm>
          <a:custGeom>
            <a:avLst/>
            <a:gdLst/>
            <a:ahLst/>
            <a:cxnLst/>
            <a:rect l="0" t="0" r="0" b="0"/>
            <a:pathLst>
              <a:path w="17147" h="94298">
                <a:moveTo>
                  <a:pt x="0" y="0"/>
                </a:moveTo>
                <a:lnTo>
                  <a:pt x="0" y="61677"/>
                </a:lnTo>
                <a:lnTo>
                  <a:pt x="953" y="64930"/>
                </a:lnTo>
                <a:lnTo>
                  <a:pt x="2541" y="68052"/>
                </a:lnTo>
                <a:lnTo>
                  <a:pt x="4551" y="71085"/>
                </a:lnTo>
                <a:lnTo>
                  <a:pt x="5892" y="74060"/>
                </a:lnTo>
                <a:lnTo>
                  <a:pt x="6786" y="76996"/>
                </a:lnTo>
                <a:lnTo>
                  <a:pt x="7382" y="79905"/>
                </a:lnTo>
                <a:lnTo>
                  <a:pt x="7779" y="82798"/>
                </a:lnTo>
                <a:lnTo>
                  <a:pt x="8043" y="85678"/>
                </a:lnTo>
                <a:lnTo>
                  <a:pt x="8220" y="88551"/>
                </a:lnTo>
                <a:lnTo>
                  <a:pt x="9290" y="90467"/>
                </a:lnTo>
                <a:lnTo>
                  <a:pt x="10956" y="91743"/>
                </a:lnTo>
                <a:lnTo>
                  <a:pt x="17146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4194914" y="2228850"/>
            <a:ext cx="85224" cy="111430"/>
          </a:xfrm>
          <a:custGeom>
            <a:avLst/>
            <a:gdLst/>
            <a:ahLst/>
            <a:cxnLst/>
            <a:rect l="0" t="0" r="0" b="0"/>
            <a:pathLst>
              <a:path w="85224" h="111430">
                <a:moveTo>
                  <a:pt x="8468" y="0"/>
                </a:moveTo>
                <a:lnTo>
                  <a:pt x="8468" y="13018"/>
                </a:lnTo>
                <a:lnTo>
                  <a:pt x="7516" y="15346"/>
                </a:lnTo>
                <a:lnTo>
                  <a:pt x="5928" y="17851"/>
                </a:lnTo>
                <a:lnTo>
                  <a:pt x="3918" y="20473"/>
                </a:lnTo>
                <a:lnTo>
                  <a:pt x="2577" y="23173"/>
                </a:lnTo>
                <a:lnTo>
                  <a:pt x="1683" y="25926"/>
                </a:lnTo>
                <a:lnTo>
                  <a:pt x="1087" y="28714"/>
                </a:lnTo>
                <a:lnTo>
                  <a:pt x="690" y="32478"/>
                </a:lnTo>
                <a:lnTo>
                  <a:pt x="425" y="36892"/>
                </a:lnTo>
                <a:lnTo>
                  <a:pt x="131" y="45923"/>
                </a:lnTo>
                <a:lnTo>
                  <a:pt x="0" y="53113"/>
                </a:lnTo>
                <a:lnTo>
                  <a:pt x="918" y="56363"/>
                </a:lnTo>
                <a:lnTo>
                  <a:pt x="2482" y="59483"/>
                </a:lnTo>
                <a:lnTo>
                  <a:pt x="4477" y="62515"/>
                </a:lnTo>
                <a:lnTo>
                  <a:pt x="5808" y="65489"/>
                </a:lnTo>
                <a:lnTo>
                  <a:pt x="6695" y="68424"/>
                </a:lnTo>
                <a:lnTo>
                  <a:pt x="7286" y="71334"/>
                </a:lnTo>
                <a:lnTo>
                  <a:pt x="8632" y="74225"/>
                </a:lnTo>
                <a:lnTo>
                  <a:pt x="10482" y="77106"/>
                </a:lnTo>
                <a:lnTo>
                  <a:pt x="12669" y="79979"/>
                </a:lnTo>
                <a:lnTo>
                  <a:pt x="15079" y="82847"/>
                </a:lnTo>
                <a:lnTo>
                  <a:pt x="17637" y="85711"/>
                </a:lnTo>
                <a:lnTo>
                  <a:pt x="23021" y="91433"/>
                </a:lnTo>
                <a:lnTo>
                  <a:pt x="28589" y="97152"/>
                </a:lnTo>
                <a:lnTo>
                  <a:pt x="30454" y="100010"/>
                </a:lnTo>
                <a:lnTo>
                  <a:pt x="31698" y="102868"/>
                </a:lnTo>
                <a:lnTo>
                  <a:pt x="32527" y="105726"/>
                </a:lnTo>
                <a:lnTo>
                  <a:pt x="34033" y="107632"/>
                </a:lnTo>
                <a:lnTo>
                  <a:pt x="35988" y="108902"/>
                </a:lnTo>
                <a:lnTo>
                  <a:pt x="38245" y="109749"/>
                </a:lnTo>
                <a:lnTo>
                  <a:pt x="40702" y="110313"/>
                </a:lnTo>
                <a:lnTo>
                  <a:pt x="43292" y="110689"/>
                </a:lnTo>
                <a:lnTo>
                  <a:pt x="45972" y="110940"/>
                </a:lnTo>
                <a:lnTo>
                  <a:pt x="48711" y="111107"/>
                </a:lnTo>
                <a:lnTo>
                  <a:pt x="54294" y="111293"/>
                </a:lnTo>
                <a:lnTo>
                  <a:pt x="68490" y="111422"/>
                </a:lnTo>
                <a:lnTo>
                  <a:pt x="71342" y="111429"/>
                </a:lnTo>
                <a:lnTo>
                  <a:pt x="73244" y="110481"/>
                </a:lnTo>
                <a:lnTo>
                  <a:pt x="74512" y="108896"/>
                </a:lnTo>
                <a:lnTo>
                  <a:pt x="75357" y="106887"/>
                </a:lnTo>
                <a:lnTo>
                  <a:pt x="76874" y="105548"/>
                </a:lnTo>
                <a:lnTo>
                  <a:pt x="78837" y="104655"/>
                </a:lnTo>
                <a:lnTo>
                  <a:pt x="81098" y="104060"/>
                </a:lnTo>
                <a:lnTo>
                  <a:pt x="82606" y="102711"/>
                </a:lnTo>
                <a:lnTo>
                  <a:pt x="83611" y="100859"/>
                </a:lnTo>
                <a:lnTo>
                  <a:pt x="84281" y="98671"/>
                </a:lnTo>
                <a:lnTo>
                  <a:pt x="84727" y="96261"/>
                </a:lnTo>
                <a:lnTo>
                  <a:pt x="85025" y="93701"/>
                </a:lnTo>
                <a:lnTo>
                  <a:pt x="85223" y="91042"/>
                </a:lnTo>
                <a:lnTo>
                  <a:pt x="84403" y="88317"/>
                </a:lnTo>
                <a:lnTo>
                  <a:pt x="82904" y="85548"/>
                </a:lnTo>
                <a:lnTo>
                  <a:pt x="80952" y="82749"/>
                </a:lnTo>
                <a:lnTo>
                  <a:pt x="79651" y="79931"/>
                </a:lnTo>
                <a:lnTo>
                  <a:pt x="78783" y="77100"/>
                </a:lnTo>
                <a:lnTo>
                  <a:pt x="78205" y="74260"/>
                </a:lnTo>
                <a:lnTo>
                  <a:pt x="76867" y="71414"/>
                </a:lnTo>
                <a:lnTo>
                  <a:pt x="75022" y="68564"/>
                </a:lnTo>
                <a:lnTo>
                  <a:pt x="72840" y="65712"/>
                </a:lnTo>
                <a:lnTo>
                  <a:pt x="69480" y="62857"/>
                </a:lnTo>
                <a:lnTo>
                  <a:pt x="65335" y="60002"/>
                </a:lnTo>
                <a:lnTo>
                  <a:pt x="60667" y="57147"/>
                </a:lnTo>
                <a:lnTo>
                  <a:pt x="56602" y="54290"/>
                </a:lnTo>
                <a:lnTo>
                  <a:pt x="52940" y="51433"/>
                </a:lnTo>
                <a:lnTo>
                  <a:pt x="49546" y="48576"/>
                </a:lnTo>
                <a:lnTo>
                  <a:pt x="46331" y="45719"/>
                </a:lnTo>
                <a:lnTo>
                  <a:pt x="40219" y="40004"/>
                </a:lnTo>
                <a:lnTo>
                  <a:pt x="27334" y="27410"/>
                </a:lnTo>
                <a:lnTo>
                  <a:pt x="26760" y="25893"/>
                </a:lnTo>
                <a:lnTo>
                  <a:pt x="26378" y="23930"/>
                </a:lnTo>
                <a:lnTo>
                  <a:pt x="2561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4992052" y="1260157"/>
            <a:ext cx="51436" cy="162879"/>
          </a:xfrm>
          <a:custGeom>
            <a:avLst/>
            <a:gdLst/>
            <a:ahLst/>
            <a:cxnLst/>
            <a:rect l="0" t="0" r="0" b="0"/>
            <a:pathLst>
              <a:path w="51436" h="162879">
                <a:moveTo>
                  <a:pt x="0" y="0"/>
                </a:moveTo>
                <a:lnTo>
                  <a:pt x="7381" y="7381"/>
                </a:lnTo>
                <a:lnTo>
                  <a:pt x="7778" y="9683"/>
                </a:lnTo>
                <a:lnTo>
                  <a:pt x="8043" y="13123"/>
                </a:lnTo>
                <a:lnTo>
                  <a:pt x="8219" y="17321"/>
                </a:lnTo>
                <a:lnTo>
                  <a:pt x="9290" y="21072"/>
                </a:lnTo>
                <a:lnTo>
                  <a:pt x="10956" y="24526"/>
                </a:lnTo>
                <a:lnTo>
                  <a:pt x="13019" y="27781"/>
                </a:lnTo>
                <a:lnTo>
                  <a:pt x="14394" y="30903"/>
                </a:lnTo>
                <a:lnTo>
                  <a:pt x="15311" y="33937"/>
                </a:lnTo>
                <a:lnTo>
                  <a:pt x="15922" y="36912"/>
                </a:lnTo>
                <a:lnTo>
                  <a:pt x="17282" y="40801"/>
                </a:lnTo>
                <a:lnTo>
                  <a:pt x="19142" y="45298"/>
                </a:lnTo>
                <a:lnTo>
                  <a:pt x="21333" y="50201"/>
                </a:lnTo>
                <a:lnTo>
                  <a:pt x="26309" y="60729"/>
                </a:lnTo>
                <a:lnTo>
                  <a:pt x="28969" y="66203"/>
                </a:lnTo>
                <a:lnTo>
                  <a:pt x="30743" y="70806"/>
                </a:lnTo>
                <a:lnTo>
                  <a:pt x="31925" y="74826"/>
                </a:lnTo>
                <a:lnTo>
                  <a:pt x="32714" y="78459"/>
                </a:lnTo>
                <a:lnTo>
                  <a:pt x="33239" y="82786"/>
                </a:lnTo>
                <a:lnTo>
                  <a:pt x="33589" y="87576"/>
                </a:lnTo>
                <a:lnTo>
                  <a:pt x="33823" y="92674"/>
                </a:lnTo>
                <a:lnTo>
                  <a:pt x="34931" y="97978"/>
                </a:lnTo>
                <a:lnTo>
                  <a:pt x="36622" y="103418"/>
                </a:lnTo>
                <a:lnTo>
                  <a:pt x="38702" y="108951"/>
                </a:lnTo>
                <a:lnTo>
                  <a:pt x="40090" y="113591"/>
                </a:lnTo>
                <a:lnTo>
                  <a:pt x="41014" y="117637"/>
                </a:lnTo>
                <a:lnTo>
                  <a:pt x="41630" y="121288"/>
                </a:lnTo>
                <a:lnTo>
                  <a:pt x="42041" y="124673"/>
                </a:lnTo>
                <a:lnTo>
                  <a:pt x="42315" y="127883"/>
                </a:lnTo>
                <a:lnTo>
                  <a:pt x="42497" y="130975"/>
                </a:lnTo>
                <a:lnTo>
                  <a:pt x="43572" y="134942"/>
                </a:lnTo>
                <a:lnTo>
                  <a:pt x="45240" y="139491"/>
                </a:lnTo>
                <a:lnTo>
                  <a:pt x="50211" y="151379"/>
                </a:lnTo>
                <a:lnTo>
                  <a:pt x="50891" y="155545"/>
                </a:lnTo>
                <a:lnTo>
                  <a:pt x="51435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5113258" y="1287110"/>
            <a:ext cx="101280" cy="101238"/>
          </a:xfrm>
          <a:custGeom>
            <a:avLst/>
            <a:gdLst/>
            <a:ahLst/>
            <a:cxnLst/>
            <a:rect l="0" t="0" r="0" b="0"/>
            <a:pathLst>
              <a:path w="101280" h="101238">
                <a:moveTo>
                  <a:pt x="7382" y="24482"/>
                </a:moveTo>
                <a:lnTo>
                  <a:pt x="7382" y="57652"/>
                </a:lnTo>
                <a:lnTo>
                  <a:pt x="6429" y="61835"/>
                </a:lnTo>
                <a:lnTo>
                  <a:pt x="4842" y="65577"/>
                </a:lnTo>
                <a:lnTo>
                  <a:pt x="2831" y="69024"/>
                </a:lnTo>
                <a:lnTo>
                  <a:pt x="1490" y="72274"/>
                </a:lnTo>
                <a:lnTo>
                  <a:pt x="596" y="75393"/>
                </a:lnTo>
                <a:lnTo>
                  <a:pt x="0" y="78425"/>
                </a:lnTo>
                <a:lnTo>
                  <a:pt x="556" y="81399"/>
                </a:lnTo>
                <a:lnTo>
                  <a:pt x="1879" y="84334"/>
                </a:lnTo>
                <a:lnTo>
                  <a:pt x="6294" y="91338"/>
                </a:lnTo>
                <a:lnTo>
                  <a:pt x="7609" y="92865"/>
                </a:lnTo>
                <a:lnTo>
                  <a:pt x="9438" y="94836"/>
                </a:lnTo>
                <a:lnTo>
                  <a:pt x="11610" y="97102"/>
                </a:lnTo>
                <a:lnTo>
                  <a:pt x="14011" y="98613"/>
                </a:lnTo>
                <a:lnTo>
                  <a:pt x="16564" y="99620"/>
                </a:lnTo>
                <a:lnTo>
                  <a:pt x="19218" y="100292"/>
                </a:lnTo>
                <a:lnTo>
                  <a:pt x="21940" y="100739"/>
                </a:lnTo>
                <a:lnTo>
                  <a:pt x="24707" y="101038"/>
                </a:lnTo>
                <a:lnTo>
                  <a:pt x="27505" y="101237"/>
                </a:lnTo>
                <a:lnTo>
                  <a:pt x="31274" y="100417"/>
                </a:lnTo>
                <a:lnTo>
                  <a:pt x="35693" y="98918"/>
                </a:lnTo>
                <a:lnTo>
                  <a:pt x="40544" y="96966"/>
                </a:lnTo>
                <a:lnTo>
                  <a:pt x="44729" y="95664"/>
                </a:lnTo>
                <a:lnTo>
                  <a:pt x="48472" y="94797"/>
                </a:lnTo>
                <a:lnTo>
                  <a:pt x="51920" y="94219"/>
                </a:lnTo>
                <a:lnTo>
                  <a:pt x="56124" y="92881"/>
                </a:lnTo>
                <a:lnTo>
                  <a:pt x="60831" y="91036"/>
                </a:lnTo>
                <a:lnTo>
                  <a:pt x="65875" y="88854"/>
                </a:lnTo>
                <a:lnTo>
                  <a:pt x="70190" y="86447"/>
                </a:lnTo>
                <a:lnTo>
                  <a:pt x="74019" y="83889"/>
                </a:lnTo>
                <a:lnTo>
                  <a:pt x="77524" y="81232"/>
                </a:lnTo>
                <a:lnTo>
                  <a:pt x="80813" y="78508"/>
                </a:lnTo>
                <a:lnTo>
                  <a:pt x="83958" y="75739"/>
                </a:lnTo>
                <a:lnTo>
                  <a:pt x="87008" y="72941"/>
                </a:lnTo>
                <a:lnTo>
                  <a:pt x="89041" y="70123"/>
                </a:lnTo>
                <a:lnTo>
                  <a:pt x="90396" y="67292"/>
                </a:lnTo>
                <a:lnTo>
                  <a:pt x="91299" y="64452"/>
                </a:lnTo>
                <a:lnTo>
                  <a:pt x="92854" y="61606"/>
                </a:lnTo>
                <a:lnTo>
                  <a:pt x="94844" y="58756"/>
                </a:lnTo>
                <a:lnTo>
                  <a:pt x="97122" y="55904"/>
                </a:lnTo>
                <a:lnTo>
                  <a:pt x="98641" y="53050"/>
                </a:lnTo>
                <a:lnTo>
                  <a:pt x="99654" y="50195"/>
                </a:lnTo>
                <a:lnTo>
                  <a:pt x="100329" y="47339"/>
                </a:lnTo>
                <a:lnTo>
                  <a:pt x="100779" y="44483"/>
                </a:lnTo>
                <a:lnTo>
                  <a:pt x="101079" y="41626"/>
                </a:lnTo>
                <a:lnTo>
                  <a:pt x="101279" y="38769"/>
                </a:lnTo>
                <a:lnTo>
                  <a:pt x="100460" y="35911"/>
                </a:lnTo>
                <a:lnTo>
                  <a:pt x="98961" y="33054"/>
                </a:lnTo>
                <a:lnTo>
                  <a:pt x="97010" y="30197"/>
                </a:lnTo>
                <a:lnTo>
                  <a:pt x="94756" y="27339"/>
                </a:lnTo>
                <a:lnTo>
                  <a:pt x="92301" y="24482"/>
                </a:lnTo>
                <a:lnTo>
                  <a:pt x="89712" y="21624"/>
                </a:lnTo>
                <a:lnTo>
                  <a:pt x="84296" y="15909"/>
                </a:lnTo>
                <a:lnTo>
                  <a:pt x="81517" y="13052"/>
                </a:lnTo>
                <a:lnTo>
                  <a:pt x="78713" y="11147"/>
                </a:lnTo>
                <a:lnTo>
                  <a:pt x="75891" y="9877"/>
                </a:lnTo>
                <a:lnTo>
                  <a:pt x="73057" y="9030"/>
                </a:lnTo>
                <a:lnTo>
                  <a:pt x="70215" y="8466"/>
                </a:lnTo>
                <a:lnTo>
                  <a:pt x="67368" y="8090"/>
                </a:lnTo>
                <a:lnTo>
                  <a:pt x="64518" y="7839"/>
                </a:lnTo>
                <a:lnTo>
                  <a:pt x="61665" y="6719"/>
                </a:lnTo>
                <a:lnTo>
                  <a:pt x="58810" y="5020"/>
                </a:lnTo>
                <a:lnTo>
                  <a:pt x="51936" y="0"/>
                </a:lnTo>
                <a:lnTo>
                  <a:pt x="50420" y="541"/>
                </a:lnTo>
                <a:lnTo>
                  <a:pt x="48456" y="1854"/>
                </a:lnTo>
                <a:lnTo>
                  <a:pt x="41671" y="73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5677883" y="1105852"/>
            <a:ext cx="111413" cy="1002984"/>
          </a:xfrm>
          <a:custGeom>
            <a:avLst/>
            <a:gdLst/>
            <a:ahLst/>
            <a:cxnLst/>
            <a:rect l="0" t="0" r="0" b="0"/>
            <a:pathLst>
              <a:path w="111413" h="1002984">
                <a:moveTo>
                  <a:pt x="8542" y="0"/>
                </a:moveTo>
                <a:lnTo>
                  <a:pt x="8542" y="78902"/>
                </a:lnTo>
                <a:lnTo>
                  <a:pt x="6002" y="92535"/>
                </a:lnTo>
                <a:lnTo>
                  <a:pt x="2650" y="106849"/>
                </a:lnTo>
                <a:lnTo>
                  <a:pt x="763" y="135376"/>
                </a:lnTo>
                <a:lnTo>
                  <a:pt x="204" y="163301"/>
                </a:lnTo>
                <a:lnTo>
                  <a:pt x="0" y="217602"/>
                </a:lnTo>
                <a:lnTo>
                  <a:pt x="2523" y="240222"/>
                </a:lnTo>
                <a:lnTo>
                  <a:pt x="5867" y="263928"/>
                </a:lnTo>
                <a:lnTo>
                  <a:pt x="7353" y="290339"/>
                </a:lnTo>
                <a:lnTo>
                  <a:pt x="10553" y="315412"/>
                </a:lnTo>
                <a:lnTo>
                  <a:pt x="12740" y="327432"/>
                </a:lnTo>
                <a:lnTo>
                  <a:pt x="15170" y="353488"/>
                </a:lnTo>
                <a:lnTo>
                  <a:pt x="16250" y="380943"/>
                </a:lnTo>
                <a:lnTo>
                  <a:pt x="16730" y="409021"/>
                </a:lnTo>
                <a:lnTo>
                  <a:pt x="19484" y="434835"/>
                </a:lnTo>
                <a:lnTo>
                  <a:pt x="23882" y="459960"/>
                </a:lnTo>
                <a:lnTo>
                  <a:pt x="37256" y="529001"/>
                </a:lnTo>
                <a:lnTo>
                  <a:pt x="42893" y="554834"/>
                </a:lnTo>
                <a:lnTo>
                  <a:pt x="45730" y="567057"/>
                </a:lnTo>
                <a:lnTo>
                  <a:pt x="48882" y="593338"/>
                </a:lnTo>
                <a:lnTo>
                  <a:pt x="51236" y="619941"/>
                </a:lnTo>
                <a:lnTo>
                  <a:pt x="53197" y="632369"/>
                </a:lnTo>
                <a:lnTo>
                  <a:pt x="55457" y="644464"/>
                </a:lnTo>
                <a:lnTo>
                  <a:pt x="57968" y="670604"/>
                </a:lnTo>
                <a:lnTo>
                  <a:pt x="60036" y="697143"/>
                </a:lnTo>
                <a:lnTo>
                  <a:pt x="61921" y="709555"/>
                </a:lnTo>
                <a:lnTo>
                  <a:pt x="64131" y="721639"/>
                </a:lnTo>
                <a:lnTo>
                  <a:pt x="66556" y="733505"/>
                </a:lnTo>
                <a:lnTo>
                  <a:pt x="71791" y="756850"/>
                </a:lnTo>
                <a:lnTo>
                  <a:pt x="74752" y="779925"/>
                </a:lnTo>
                <a:lnTo>
                  <a:pt x="77021" y="801929"/>
                </a:lnTo>
                <a:lnTo>
                  <a:pt x="78960" y="811797"/>
                </a:lnTo>
                <a:lnTo>
                  <a:pt x="81204" y="821233"/>
                </a:lnTo>
                <a:lnTo>
                  <a:pt x="83654" y="830381"/>
                </a:lnTo>
                <a:lnTo>
                  <a:pt x="88915" y="848166"/>
                </a:lnTo>
                <a:lnTo>
                  <a:pt x="91888" y="865595"/>
                </a:lnTo>
                <a:lnTo>
                  <a:pt x="93562" y="891473"/>
                </a:lnTo>
                <a:lnTo>
                  <a:pt x="94906" y="908655"/>
                </a:lnTo>
                <a:lnTo>
                  <a:pt x="96598" y="917238"/>
                </a:lnTo>
                <a:lnTo>
                  <a:pt x="100065" y="933441"/>
                </a:lnTo>
                <a:lnTo>
                  <a:pt x="102291" y="959366"/>
                </a:lnTo>
                <a:lnTo>
                  <a:pt x="102474" y="965332"/>
                </a:lnTo>
                <a:lnTo>
                  <a:pt x="103548" y="970262"/>
                </a:lnTo>
                <a:lnTo>
                  <a:pt x="105217" y="974502"/>
                </a:lnTo>
                <a:lnTo>
                  <a:pt x="108658" y="981752"/>
                </a:lnTo>
                <a:lnTo>
                  <a:pt x="110596" y="991189"/>
                </a:lnTo>
                <a:lnTo>
                  <a:pt x="111412" y="10029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5643562" y="951547"/>
            <a:ext cx="1033562" cy="1208724"/>
          </a:xfrm>
          <a:custGeom>
            <a:avLst/>
            <a:gdLst/>
            <a:ahLst/>
            <a:cxnLst/>
            <a:rect l="0" t="0" r="0" b="0"/>
            <a:pathLst>
              <a:path w="1033562" h="1208724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14622" y="28399"/>
                </a:lnTo>
                <a:lnTo>
                  <a:pt x="20151" y="26909"/>
                </a:lnTo>
                <a:lnTo>
                  <a:pt x="46175" y="25875"/>
                </a:lnTo>
                <a:lnTo>
                  <a:pt x="73256" y="25749"/>
                </a:lnTo>
                <a:lnTo>
                  <a:pt x="111590" y="19832"/>
                </a:lnTo>
                <a:lnTo>
                  <a:pt x="136908" y="18339"/>
                </a:lnTo>
                <a:lnTo>
                  <a:pt x="161496" y="17676"/>
                </a:lnTo>
                <a:lnTo>
                  <a:pt x="186076" y="16428"/>
                </a:lnTo>
                <a:lnTo>
                  <a:pt x="212875" y="12699"/>
                </a:lnTo>
                <a:lnTo>
                  <a:pt x="240662" y="10407"/>
                </a:lnTo>
                <a:lnTo>
                  <a:pt x="269838" y="8435"/>
                </a:lnTo>
                <a:lnTo>
                  <a:pt x="301856" y="4384"/>
                </a:lnTo>
                <a:lnTo>
                  <a:pt x="332596" y="1948"/>
                </a:lnTo>
                <a:lnTo>
                  <a:pt x="363086" y="866"/>
                </a:lnTo>
                <a:lnTo>
                  <a:pt x="441620" y="114"/>
                </a:lnTo>
                <a:lnTo>
                  <a:pt x="722799" y="0"/>
                </a:lnTo>
                <a:lnTo>
                  <a:pt x="752643" y="4551"/>
                </a:lnTo>
                <a:lnTo>
                  <a:pt x="781483" y="8731"/>
                </a:lnTo>
                <a:lnTo>
                  <a:pt x="793731" y="12770"/>
                </a:lnTo>
                <a:lnTo>
                  <a:pt x="805524" y="20281"/>
                </a:lnTo>
                <a:lnTo>
                  <a:pt x="824067" y="36074"/>
                </a:lnTo>
                <a:lnTo>
                  <a:pt x="826556" y="40242"/>
                </a:lnTo>
                <a:lnTo>
                  <a:pt x="836987" y="72662"/>
                </a:lnTo>
                <a:lnTo>
                  <a:pt x="842030" y="103676"/>
                </a:lnTo>
                <a:lnTo>
                  <a:pt x="846708" y="128826"/>
                </a:lnTo>
                <a:lnTo>
                  <a:pt x="850634" y="154376"/>
                </a:lnTo>
                <a:lnTo>
                  <a:pt x="860494" y="188609"/>
                </a:lnTo>
                <a:lnTo>
                  <a:pt x="868795" y="218868"/>
                </a:lnTo>
                <a:lnTo>
                  <a:pt x="872736" y="251963"/>
                </a:lnTo>
                <a:lnTo>
                  <a:pt x="883005" y="285899"/>
                </a:lnTo>
                <a:lnTo>
                  <a:pt x="890287" y="311216"/>
                </a:lnTo>
                <a:lnTo>
                  <a:pt x="905663" y="374499"/>
                </a:lnTo>
                <a:lnTo>
                  <a:pt x="917225" y="429222"/>
                </a:lnTo>
                <a:lnTo>
                  <a:pt x="922958" y="456513"/>
                </a:lnTo>
                <a:lnTo>
                  <a:pt x="934400" y="507617"/>
                </a:lnTo>
                <a:lnTo>
                  <a:pt x="954405" y="605898"/>
                </a:lnTo>
                <a:lnTo>
                  <a:pt x="957580" y="631873"/>
                </a:lnTo>
                <a:lnTo>
                  <a:pt x="960896" y="657070"/>
                </a:lnTo>
                <a:lnTo>
                  <a:pt x="968720" y="684144"/>
                </a:lnTo>
                <a:lnTo>
                  <a:pt x="974733" y="721610"/>
                </a:lnTo>
                <a:lnTo>
                  <a:pt x="981066" y="756841"/>
                </a:lnTo>
                <a:lnTo>
                  <a:pt x="988975" y="791410"/>
                </a:lnTo>
                <a:lnTo>
                  <a:pt x="997351" y="821232"/>
                </a:lnTo>
                <a:lnTo>
                  <a:pt x="1007039" y="878794"/>
                </a:lnTo>
                <a:lnTo>
                  <a:pt x="1016554" y="910542"/>
                </a:lnTo>
                <a:lnTo>
                  <a:pt x="1021962" y="943342"/>
                </a:lnTo>
                <a:lnTo>
                  <a:pt x="1026703" y="966261"/>
                </a:lnTo>
                <a:lnTo>
                  <a:pt x="1029390" y="991056"/>
                </a:lnTo>
                <a:lnTo>
                  <a:pt x="1033135" y="1001174"/>
                </a:lnTo>
                <a:lnTo>
                  <a:pt x="1033561" y="1006540"/>
                </a:lnTo>
                <a:lnTo>
                  <a:pt x="1028300" y="1039239"/>
                </a:lnTo>
                <a:lnTo>
                  <a:pt x="1022024" y="1053677"/>
                </a:lnTo>
                <a:lnTo>
                  <a:pt x="1021392" y="1056781"/>
                </a:lnTo>
                <a:lnTo>
                  <a:pt x="1018149" y="1062771"/>
                </a:lnTo>
                <a:lnTo>
                  <a:pt x="1008307" y="1074377"/>
                </a:lnTo>
                <a:lnTo>
                  <a:pt x="1005580" y="1076296"/>
                </a:lnTo>
                <a:lnTo>
                  <a:pt x="997190" y="1079950"/>
                </a:lnTo>
                <a:lnTo>
                  <a:pt x="977235" y="1092861"/>
                </a:lnTo>
                <a:lnTo>
                  <a:pt x="969949" y="1095316"/>
                </a:lnTo>
                <a:lnTo>
                  <a:pt x="962583" y="1097360"/>
                </a:lnTo>
                <a:lnTo>
                  <a:pt x="947727" y="1102913"/>
                </a:lnTo>
                <a:lnTo>
                  <a:pt x="919988" y="1105466"/>
                </a:lnTo>
                <a:lnTo>
                  <a:pt x="891339" y="1111667"/>
                </a:lnTo>
                <a:lnTo>
                  <a:pt x="863808" y="1116420"/>
                </a:lnTo>
                <a:lnTo>
                  <a:pt x="847782" y="1120075"/>
                </a:lnTo>
                <a:lnTo>
                  <a:pt x="822695" y="1123084"/>
                </a:lnTo>
                <a:lnTo>
                  <a:pt x="797164" y="1128632"/>
                </a:lnTo>
                <a:lnTo>
                  <a:pt x="771502" y="1131652"/>
                </a:lnTo>
                <a:lnTo>
                  <a:pt x="745801" y="1137203"/>
                </a:lnTo>
                <a:lnTo>
                  <a:pt x="720088" y="1140224"/>
                </a:lnTo>
                <a:lnTo>
                  <a:pt x="693419" y="1146728"/>
                </a:lnTo>
                <a:lnTo>
                  <a:pt x="662763" y="1153736"/>
                </a:lnTo>
                <a:lnTo>
                  <a:pt x="635159" y="1157188"/>
                </a:lnTo>
                <a:lnTo>
                  <a:pt x="607931" y="1162867"/>
                </a:lnTo>
                <a:lnTo>
                  <a:pt x="576156" y="1164973"/>
                </a:lnTo>
                <a:lnTo>
                  <a:pt x="553884" y="1165466"/>
                </a:lnTo>
                <a:lnTo>
                  <a:pt x="524477" y="1170294"/>
                </a:lnTo>
                <a:lnTo>
                  <a:pt x="493115" y="1173206"/>
                </a:lnTo>
                <a:lnTo>
                  <a:pt x="470940" y="1173888"/>
                </a:lnTo>
                <a:lnTo>
                  <a:pt x="449336" y="1175143"/>
                </a:lnTo>
                <a:lnTo>
                  <a:pt x="421110" y="1180252"/>
                </a:lnTo>
                <a:lnTo>
                  <a:pt x="393696" y="1183142"/>
                </a:lnTo>
                <a:lnTo>
                  <a:pt x="361866" y="1188655"/>
                </a:lnTo>
                <a:lnTo>
                  <a:pt x="339582" y="1190279"/>
                </a:lnTo>
                <a:lnTo>
                  <a:pt x="310167" y="1191193"/>
                </a:lnTo>
                <a:lnTo>
                  <a:pt x="278803" y="1191464"/>
                </a:lnTo>
                <a:lnTo>
                  <a:pt x="249931" y="1196095"/>
                </a:lnTo>
                <a:lnTo>
                  <a:pt x="223279" y="1198948"/>
                </a:lnTo>
                <a:lnTo>
                  <a:pt x="194564" y="1199913"/>
                </a:lnTo>
                <a:lnTo>
                  <a:pt x="147799" y="1200141"/>
                </a:lnTo>
                <a:lnTo>
                  <a:pt x="143300" y="1201096"/>
                </a:lnTo>
                <a:lnTo>
                  <a:pt x="128588" y="1208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6055042" y="2194560"/>
            <a:ext cx="60009" cy="171451"/>
          </a:xfrm>
          <a:custGeom>
            <a:avLst/>
            <a:gdLst/>
            <a:ahLst/>
            <a:cxnLst/>
            <a:rect l="0" t="0" r="0" b="0"/>
            <a:pathLst>
              <a:path w="60009" h="17145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3911"/>
                </a:lnTo>
                <a:lnTo>
                  <a:pt x="14828" y="28323"/>
                </a:lnTo>
                <a:lnTo>
                  <a:pt x="15601" y="33170"/>
                </a:lnTo>
                <a:lnTo>
                  <a:pt x="17067" y="38305"/>
                </a:lnTo>
                <a:lnTo>
                  <a:pt x="18999" y="43634"/>
                </a:lnTo>
                <a:lnTo>
                  <a:pt x="21238" y="49092"/>
                </a:lnTo>
                <a:lnTo>
                  <a:pt x="23684" y="55588"/>
                </a:lnTo>
                <a:lnTo>
                  <a:pt x="28941" y="70425"/>
                </a:lnTo>
                <a:lnTo>
                  <a:pt x="31677" y="77430"/>
                </a:lnTo>
                <a:lnTo>
                  <a:pt x="34453" y="84005"/>
                </a:lnTo>
                <a:lnTo>
                  <a:pt x="37256" y="90293"/>
                </a:lnTo>
                <a:lnTo>
                  <a:pt x="39125" y="96390"/>
                </a:lnTo>
                <a:lnTo>
                  <a:pt x="40371" y="102360"/>
                </a:lnTo>
                <a:lnTo>
                  <a:pt x="41201" y="108245"/>
                </a:lnTo>
                <a:lnTo>
                  <a:pt x="42708" y="114073"/>
                </a:lnTo>
                <a:lnTo>
                  <a:pt x="44665" y="119864"/>
                </a:lnTo>
                <a:lnTo>
                  <a:pt x="46921" y="125629"/>
                </a:lnTo>
                <a:lnTo>
                  <a:pt x="48426" y="131377"/>
                </a:lnTo>
                <a:lnTo>
                  <a:pt x="49429" y="137115"/>
                </a:lnTo>
                <a:lnTo>
                  <a:pt x="50098" y="142845"/>
                </a:lnTo>
                <a:lnTo>
                  <a:pt x="51496" y="147617"/>
                </a:lnTo>
                <a:lnTo>
                  <a:pt x="53381" y="151752"/>
                </a:lnTo>
                <a:lnTo>
                  <a:pt x="55590" y="155460"/>
                </a:lnTo>
                <a:lnTo>
                  <a:pt x="57062" y="158885"/>
                </a:lnTo>
                <a:lnTo>
                  <a:pt x="58044" y="162121"/>
                </a:lnTo>
                <a:lnTo>
                  <a:pt x="6000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6226502" y="2194560"/>
            <a:ext cx="111282" cy="171451"/>
          </a:xfrm>
          <a:custGeom>
            <a:avLst/>
            <a:gdLst/>
            <a:ahLst/>
            <a:cxnLst/>
            <a:rect l="0" t="0" r="0" b="0"/>
            <a:pathLst>
              <a:path w="111282" h="171451">
                <a:moveTo>
                  <a:pt x="8563" y="0"/>
                </a:moveTo>
                <a:lnTo>
                  <a:pt x="8563" y="7380"/>
                </a:lnTo>
                <a:lnTo>
                  <a:pt x="7610" y="9683"/>
                </a:lnTo>
                <a:lnTo>
                  <a:pt x="6023" y="13123"/>
                </a:lnTo>
                <a:lnTo>
                  <a:pt x="4012" y="17321"/>
                </a:lnTo>
                <a:lnTo>
                  <a:pt x="2671" y="21072"/>
                </a:lnTo>
                <a:lnTo>
                  <a:pt x="1777" y="24525"/>
                </a:lnTo>
                <a:lnTo>
                  <a:pt x="1181" y="27780"/>
                </a:lnTo>
                <a:lnTo>
                  <a:pt x="784" y="31855"/>
                </a:lnTo>
                <a:lnTo>
                  <a:pt x="519" y="36476"/>
                </a:lnTo>
                <a:lnTo>
                  <a:pt x="226" y="46691"/>
                </a:lnTo>
                <a:lnTo>
                  <a:pt x="0" y="86927"/>
                </a:lnTo>
                <a:lnTo>
                  <a:pt x="948" y="91289"/>
                </a:lnTo>
                <a:lnTo>
                  <a:pt x="2534" y="96101"/>
                </a:lnTo>
                <a:lnTo>
                  <a:pt x="4544" y="101215"/>
                </a:lnTo>
                <a:lnTo>
                  <a:pt x="5883" y="106529"/>
                </a:lnTo>
                <a:lnTo>
                  <a:pt x="6776" y="111977"/>
                </a:lnTo>
                <a:lnTo>
                  <a:pt x="7372" y="117513"/>
                </a:lnTo>
                <a:lnTo>
                  <a:pt x="8722" y="122157"/>
                </a:lnTo>
                <a:lnTo>
                  <a:pt x="10573" y="126206"/>
                </a:lnTo>
                <a:lnTo>
                  <a:pt x="12761" y="129857"/>
                </a:lnTo>
                <a:lnTo>
                  <a:pt x="15171" y="132291"/>
                </a:lnTo>
                <a:lnTo>
                  <a:pt x="17731" y="133914"/>
                </a:lnTo>
                <a:lnTo>
                  <a:pt x="20390" y="134996"/>
                </a:lnTo>
                <a:lnTo>
                  <a:pt x="23115" y="136669"/>
                </a:lnTo>
                <a:lnTo>
                  <a:pt x="25884" y="138738"/>
                </a:lnTo>
                <a:lnTo>
                  <a:pt x="28683" y="141069"/>
                </a:lnTo>
                <a:lnTo>
                  <a:pt x="32453" y="142624"/>
                </a:lnTo>
                <a:lnTo>
                  <a:pt x="36873" y="143660"/>
                </a:lnTo>
                <a:lnTo>
                  <a:pt x="41723" y="144350"/>
                </a:lnTo>
                <a:lnTo>
                  <a:pt x="45910" y="143858"/>
                </a:lnTo>
                <a:lnTo>
                  <a:pt x="49654" y="142578"/>
                </a:lnTo>
                <a:lnTo>
                  <a:pt x="53101" y="140772"/>
                </a:lnTo>
                <a:lnTo>
                  <a:pt x="56353" y="139568"/>
                </a:lnTo>
                <a:lnTo>
                  <a:pt x="59473" y="138765"/>
                </a:lnTo>
                <a:lnTo>
                  <a:pt x="62505" y="138230"/>
                </a:lnTo>
                <a:lnTo>
                  <a:pt x="66432" y="136921"/>
                </a:lnTo>
                <a:lnTo>
                  <a:pt x="70954" y="135095"/>
                </a:lnTo>
                <a:lnTo>
                  <a:pt x="75875" y="132926"/>
                </a:lnTo>
                <a:lnTo>
                  <a:pt x="80107" y="130527"/>
                </a:lnTo>
                <a:lnTo>
                  <a:pt x="83882" y="127975"/>
                </a:lnTo>
                <a:lnTo>
                  <a:pt x="87350" y="125322"/>
                </a:lnTo>
                <a:lnTo>
                  <a:pt x="90615" y="122600"/>
                </a:lnTo>
                <a:lnTo>
                  <a:pt x="93744" y="119833"/>
                </a:lnTo>
                <a:lnTo>
                  <a:pt x="96783" y="117036"/>
                </a:lnTo>
                <a:lnTo>
                  <a:pt x="99761" y="113266"/>
                </a:lnTo>
                <a:lnTo>
                  <a:pt x="102700" y="108849"/>
                </a:lnTo>
                <a:lnTo>
                  <a:pt x="105610" y="103998"/>
                </a:lnTo>
                <a:lnTo>
                  <a:pt x="107551" y="99812"/>
                </a:lnTo>
                <a:lnTo>
                  <a:pt x="108845" y="96069"/>
                </a:lnTo>
                <a:lnTo>
                  <a:pt x="110922" y="87768"/>
                </a:lnTo>
                <a:lnTo>
                  <a:pt x="111206" y="84093"/>
                </a:lnTo>
                <a:lnTo>
                  <a:pt x="111281" y="81779"/>
                </a:lnTo>
                <a:lnTo>
                  <a:pt x="110379" y="80237"/>
                </a:lnTo>
                <a:lnTo>
                  <a:pt x="108825" y="79209"/>
                </a:lnTo>
                <a:lnTo>
                  <a:pt x="104038" y="77558"/>
                </a:lnTo>
                <a:lnTo>
                  <a:pt x="101740" y="78375"/>
                </a:lnTo>
                <a:lnTo>
                  <a:pt x="98304" y="79873"/>
                </a:lnTo>
                <a:lnTo>
                  <a:pt x="94107" y="81823"/>
                </a:lnTo>
                <a:lnTo>
                  <a:pt x="90358" y="83124"/>
                </a:lnTo>
                <a:lnTo>
                  <a:pt x="86905" y="83991"/>
                </a:lnTo>
                <a:lnTo>
                  <a:pt x="83651" y="84569"/>
                </a:lnTo>
                <a:lnTo>
                  <a:pt x="79577" y="85906"/>
                </a:lnTo>
                <a:lnTo>
                  <a:pt x="74956" y="87751"/>
                </a:lnTo>
                <a:lnTo>
                  <a:pt x="69969" y="89933"/>
                </a:lnTo>
                <a:lnTo>
                  <a:pt x="65693" y="93293"/>
                </a:lnTo>
                <a:lnTo>
                  <a:pt x="61890" y="97437"/>
                </a:lnTo>
                <a:lnTo>
                  <a:pt x="58401" y="102106"/>
                </a:lnTo>
                <a:lnTo>
                  <a:pt x="54171" y="106170"/>
                </a:lnTo>
                <a:lnTo>
                  <a:pt x="49446" y="109833"/>
                </a:lnTo>
                <a:lnTo>
                  <a:pt x="44390" y="113227"/>
                </a:lnTo>
                <a:lnTo>
                  <a:pt x="40068" y="117394"/>
                </a:lnTo>
                <a:lnTo>
                  <a:pt x="36234" y="122078"/>
                </a:lnTo>
                <a:lnTo>
                  <a:pt x="32725" y="127105"/>
                </a:lnTo>
                <a:lnTo>
                  <a:pt x="29433" y="132362"/>
                </a:lnTo>
                <a:lnTo>
                  <a:pt x="26286" y="137771"/>
                </a:lnTo>
                <a:lnTo>
                  <a:pt x="23236" y="143282"/>
                </a:lnTo>
                <a:lnTo>
                  <a:pt x="20250" y="147909"/>
                </a:lnTo>
                <a:lnTo>
                  <a:pt x="17307" y="151946"/>
                </a:lnTo>
                <a:lnTo>
                  <a:pt x="14392" y="155589"/>
                </a:lnTo>
                <a:lnTo>
                  <a:pt x="12449" y="158971"/>
                </a:lnTo>
                <a:lnTo>
                  <a:pt x="11154" y="162178"/>
                </a:lnTo>
                <a:lnTo>
                  <a:pt x="856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6723697" y="1363027"/>
            <a:ext cx="25719" cy="162879"/>
          </a:xfrm>
          <a:custGeom>
            <a:avLst/>
            <a:gdLst/>
            <a:ahLst/>
            <a:cxnLst/>
            <a:rect l="0" t="0" r="0" b="0"/>
            <a:pathLst>
              <a:path w="25719" h="162879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4077"/>
                </a:lnTo>
                <a:lnTo>
                  <a:pt x="6785" y="28434"/>
                </a:lnTo>
                <a:lnTo>
                  <a:pt x="7381" y="33243"/>
                </a:lnTo>
                <a:lnTo>
                  <a:pt x="8730" y="37402"/>
                </a:lnTo>
                <a:lnTo>
                  <a:pt x="10583" y="41127"/>
                </a:lnTo>
                <a:lnTo>
                  <a:pt x="12770" y="44563"/>
                </a:lnTo>
                <a:lnTo>
                  <a:pt x="14228" y="48759"/>
                </a:lnTo>
                <a:lnTo>
                  <a:pt x="15200" y="53461"/>
                </a:lnTo>
                <a:lnTo>
                  <a:pt x="15849" y="58501"/>
                </a:lnTo>
                <a:lnTo>
                  <a:pt x="17234" y="64718"/>
                </a:lnTo>
                <a:lnTo>
                  <a:pt x="19110" y="71720"/>
                </a:lnTo>
                <a:lnTo>
                  <a:pt x="21312" y="79246"/>
                </a:lnTo>
                <a:lnTo>
                  <a:pt x="22781" y="86168"/>
                </a:lnTo>
                <a:lnTo>
                  <a:pt x="23760" y="92688"/>
                </a:lnTo>
                <a:lnTo>
                  <a:pt x="24412" y="98939"/>
                </a:lnTo>
                <a:lnTo>
                  <a:pt x="24847" y="105012"/>
                </a:lnTo>
                <a:lnTo>
                  <a:pt x="25137" y="110966"/>
                </a:lnTo>
                <a:lnTo>
                  <a:pt x="25460" y="122661"/>
                </a:lnTo>
                <a:lnTo>
                  <a:pt x="25718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6809422" y="1380172"/>
            <a:ext cx="111015" cy="109738"/>
          </a:xfrm>
          <a:custGeom>
            <a:avLst/>
            <a:gdLst/>
            <a:ahLst/>
            <a:cxnLst/>
            <a:rect l="0" t="0" r="0" b="0"/>
            <a:pathLst>
              <a:path w="111015" h="109738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6134"/>
                </a:lnTo>
                <a:lnTo>
                  <a:pt x="6785" y="20281"/>
                </a:lnTo>
                <a:lnTo>
                  <a:pt x="7381" y="24950"/>
                </a:lnTo>
                <a:lnTo>
                  <a:pt x="7778" y="29016"/>
                </a:lnTo>
                <a:lnTo>
                  <a:pt x="8043" y="32679"/>
                </a:lnTo>
                <a:lnTo>
                  <a:pt x="8219" y="36074"/>
                </a:lnTo>
                <a:lnTo>
                  <a:pt x="9290" y="40242"/>
                </a:lnTo>
                <a:lnTo>
                  <a:pt x="10956" y="44925"/>
                </a:lnTo>
                <a:lnTo>
                  <a:pt x="13019" y="49953"/>
                </a:lnTo>
                <a:lnTo>
                  <a:pt x="14394" y="55209"/>
                </a:lnTo>
                <a:lnTo>
                  <a:pt x="15311" y="60619"/>
                </a:lnTo>
                <a:lnTo>
                  <a:pt x="15923" y="66130"/>
                </a:lnTo>
                <a:lnTo>
                  <a:pt x="17283" y="70757"/>
                </a:lnTo>
                <a:lnTo>
                  <a:pt x="19141" y="74794"/>
                </a:lnTo>
                <a:lnTo>
                  <a:pt x="21333" y="78437"/>
                </a:lnTo>
                <a:lnTo>
                  <a:pt x="22795" y="81819"/>
                </a:lnTo>
                <a:lnTo>
                  <a:pt x="23769" y="85026"/>
                </a:lnTo>
                <a:lnTo>
                  <a:pt x="24419" y="88117"/>
                </a:lnTo>
                <a:lnTo>
                  <a:pt x="25804" y="91129"/>
                </a:lnTo>
                <a:lnTo>
                  <a:pt x="27680" y="94090"/>
                </a:lnTo>
                <a:lnTo>
                  <a:pt x="29883" y="97017"/>
                </a:lnTo>
                <a:lnTo>
                  <a:pt x="32305" y="99920"/>
                </a:lnTo>
                <a:lnTo>
                  <a:pt x="34872" y="102809"/>
                </a:lnTo>
                <a:lnTo>
                  <a:pt x="37535" y="105687"/>
                </a:lnTo>
                <a:lnTo>
                  <a:pt x="41216" y="107605"/>
                </a:lnTo>
                <a:lnTo>
                  <a:pt x="45575" y="108884"/>
                </a:lnTo>
                <a:lnTo>
                  <a:pt x="50386" y="109737"/>
                </a:lnTo>
                <a:lnTo>
                  <a:pt x="54545" y="109353"/>
                </a:lnTo>
                <a:lnTo>
                  <a:pt x="58271" y="108145"/>
                </a:lnTo>
                <a:lnTo>
                  <a:pt x="61708" y="106386"/>
                </a:lnTo>
                <a:lnTo>
                  <a:pt x="64951" y="104262"/>
                </a:lnTo>
                <a:lnTo>
                  <a:pt x="68065" y="101893"/>
                </a:lnTo>
                <a:lnTo>
                  <a:pt x="71095" y="99361"/>
                </a:lnTo>
                <a:lnTo>
                  <a:pt x="74067" y="96721"/>
                </a:lnTo>
                <a:lnTo>
                  <a:pt x="79908" y="91247"/>
                </a:lnTo>
                <a:lnTo>
                  <a:pt x="83752" y="88454"/>
                </a:lnTo>
                <a:lnTo>
                  <a:pt x="88220" y="85639"/>
                </a:lnTo>
                <a:lnTo>
                  <a:pt x="93103" y="82810"/>
                </a:lnTo>
                <a:lnTo>
                  <a:pt x="96359" y="79972"/>
                </a:lnTo>
                <a:lnTo>
                  <a:pt x="98529" y="77127"/>
                </a:lnTo>
                <a:lnTo>
                  <a:pt x="99976" y="74278"/>
                </a:lnTo>
                <a:lnTo>
                  <a:pt x="101893" y="71426"/>
                </a:lnTo>
                <a:lnTo>
                  <a:pt x="104124" y="68572"/>
                </a:lnTo>
                <a:lnTo>
                  <a:pt x="106563" y="65717"/>
                </a:lnTo>
                <a:lnTo>
                  <a:pt x="108189" y="61909"/>
                </a:lnTo>
                <a:lnTo>
                  <a:pt x="109275" y="57465"/>
                </a:lnTo>
                <a:lnTo>
                  <a:pt x="109997" y="52598"/>
                </a:lnTo>
                <a:lnTo>
                  <a:pt x="110478" y="48400"/>
                </a:lnTo>
                <a:lnTo>
                  <a:pt x="110800" y="44649"/>
                </a:lnTo>
                <a:lnTo>
                  <a:pt x="111014" y="41196"/>
                </a:lnTo>
                <a:lnTo>
                  <a:pt x="110205" y="37942"/>
                </a:lnTo>
                <a:lnTo>
                  <a:pt x="108713" y="34819"/>
                </a:lnTo>
                <a:lnTo>
                  <a:pt x="106765" y="31786"/>
                </a:lnTo>
                <a:lnTo>
                  <a:pt x="104514" y="27858"/>
                </a:lnTo>
                <a:lnTo>
                  <a:pt x="99474" y="18414"/>
                </a:lnTo>
                <a:lnTo>
                  <a:pt x="96795" y="15133"/>
                </a:lnTo>
                <a:lnTo>
                  <a:pt x="94058" y="12946"/>
                </a:lnTo>
                <a:lnTo>
                  <a:pt x="83114" y="7329"/>
                </a:lnTo>
                <a:lnTo>
                  <a:pt x="78269" y="4886"/>
                </a:lnTo>
                <a:lnTo>
                  <a:pt x="73135" y="3257"/>
                </a:lnTo>
                <a:lnTo>
                  <a:pt x="67807" y="2171"/>
                </a:lnTo>
                <a:lnTo>
                  <a:pt x="62350" y="1448"/>
                </a:lnTo>
                <a:lnTo>
                  <a:pt x="56806" y="965"/>
                </a:lnTo>
                <a:lnTo>
                  <a:pt x="51206" y="644"/>
                </a:lnTo>
                <a:lnTo>
                  <a:pt x="40855" y="286"/>
                </a:lnTo>
                <a:lnTo>
                  <a:pt x="33080" y="127"/>
                </a:lnTo>
                <a:lnTo>
                  <a:pt x="30627" y="1037"/>
                </a:lnTo>
                <a:lnTo>
                  <a:pt x="28990" y="2596"/>
                </a:lnTo>
                <a:lnTo>
                  <a:pt x="27900" y="4589"/>
                </a:lnTo>
                <a:lnTo>
                  <a:pt x="26219" y="5917"/>
                </a:lnTo>
                <a:lnTo>
                  <a:pt x="24147" y="6802"/>
                </a:lnTo>
                <a:lnTo>
                  <a:pt x="1714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7409497" y="1148715"/>
            <a:ext cx="51436" cy="977266"/>
          </a:xfrm>
          <a:custGeom>
            <a:avLst/>
            <a:gdLst/>
            <a:ahLst/>
            <a:cxnLst/>
            <a:rect l="0" t="0" r="0" b="0"/>
            <a:pathLst>
              <a:path w="51436" h="977266">
                <a:moveTo>
                  <a:pt x="0" y="0"/>
                </a:moveTo>
                <a:lnTo>
                  <a:pt x="0" y="27532"/>
                </a:lnTo>
                <a:lnTo>
                  <a:pt x="953" y="32642"/>
                </a:lnTo>
                <a:lnTo>
                  <a:pt x="2540" y="38906"/>
                </a:lnTo>
                <a:lnTo>
                  <a:pt x="4551" y="45940"/>
                </a:lnTo>
                <a:lnTo>
                  <a:pt x="5892" y="53486"/>
                </a:lnTo>
                <a:lnTo>
                  <a:pt x="7381" y="69491"/>
                </a:lnTo>
                <a:lnTo>
                  <a:pt x="8731" y="78712"/>
                </a:lnTo>
                <a:lnTo>
                  <a:pt x="10583" y="88670"/>
                </a:lnTo>
                <a:lnTo>
                  <a:pt x="12771" y="99118"/>
                </a:lnTo>
                <a:lnTo>
                  <a:pt x="14229" y="108941"/>
                </a:lnTo>
                <a:lnTo>
                  <a:pt x="15201" y="118347"/>
                </a:lnTo>
                <a:lnTo>
                  <a:pt x="16281" y="138323"/>
                </a:lnTo>
                <a:lnTo>
                  <a:pt x="16761" y="163077"/>
                </a:lnTo>
                <a:lnTo>
                  <a:pt x="17841" y="175393"/>
                </a:lnTo>
                <a:lnTo>
                  <a:pt x="19515" y="187413"/>
                </a:lnTo>
                <a:lnTo>
                  <a:pt x="21582" y="199237"/>
                </a:lnTo>
                <a:lnTo>
                  <a:pt x="22960" y="211882"/>
                </a:lnTo>
                <a:lnTo>
                  <a:pt x="24492" y="238632"/>
                </a:lnTo>
                <a:lnTo>
                  <a:pt x="25173" y="266396"/>
                </a:lnTo>
                <a:lnTo>
                  <a:pt x="25718" y="846586"/>
                </a:lnTo>
                <a:lnTo>
                  <a:pt x="26670" y="855856"/>
                </a:lnTo>
                <a:lnTo>
                  <a:pt x="28258" y="864893"/>
                </a:lnTo>
                <a:lnTo>
                  <a:pt x="30269" y="873775"/>
                </a:lnTo>
                <a:lnTo>
                  <a:pt x="31609" y="882554"/>
                </a:lnTo>
                <a:lnTo>
                  <a:pt x="33099" y="899928"/>
                </a:lnTo>
                <a:lnTo>
                  <a:pt x="33937" y="921224"/>
                </a:lnTo>
                <a:lnTo>
                  <a:pt x="35007" y="927522"/>
                </a:lnTo>
                <a:lnTo>
                  <a:pt x="36674" y="933625"/>
                </a:lnTo>
                <a:lnTo>
                  <a:pt x="38736" y="939599"/>
                </a:lnTo>
                <a:lnTo>
                  <a:pt x="40112" y="944534"/>
                </a:lnTo>
                <a:lnTo>
                  <a:pt x="41640" y="952558"/>
                </a:lnTo>
                <a:lnTo>
                  <a:pt x="42755" y="971387"/>
                </a:lnTo>
                <a:lnTo>
                  <a:pt x="43744" y="973346"/>
                </a:lnTo>
                <a:lnTo>
                  <a:pt x="45355" y="974653"/>
                </a:lnTo>
                <a:lnTo>
                  <a:pt x="51435" y="9772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7358062" y="891896"/>
            <a:ext cx="1318866" cy="1242304"/>
          </a:xfrm>
          <a:custGeom>
            <a:avLst/>
            <a:gdLst/>
            <a:ahLst/>
            <a:cxnLst/>
            <a:rect l="0" t="0" r="0" b="0"/>
            <a:pathLst>
              <a:path w="1318866" h="1242304">
                <a:moveTo>
                  <a:pt x="0" y="179666"/>
                </a:moveTo>
                <a:lnTo>
                  <a:pt x="7381" y="179666"/>
                </a:lnTo>
                <a:lnTo>
                  <a:pt x="7779" y="178714"/>
                </a:lnTo>
                <a:lnTo>
                  <a:pt x="8220" y="175115"/>
                </a:lnTo>
                <a:lnTo>
                  <a:pt x="9290" y="172822"/>
                </a:lnTo>
                <a:lnTo>
                  <a:pt x="13019" y="167734"/>
                </a:lnTo>
                <a:lnTo>
                  <a:pt x="15346" y="165996"/>
                </a:lnTo>
                <a:lnTo>
                  <a:pt x="23174" y="162598"/>
                </a:lnTo>
                <a:lnTo>
                  <a:pt x="57664" y="142410"/>
                </a:lnTo>
                <a:lnTo>
                  <a:pt x="95118" y="128217"/>
                </a:lnTo>
                <a:lnTo>
                  <a:pt x="128750" y="116798"/>
                </a:lnTo>
                <a:lnTo>
                  <a:pt x="163862" y="99479"/>
                </a:lnTo>
                <a:lnTo>
                  <a:pt x="203959" y="85898"/>
                </a:lnTo>
                <a:lnTo>
                  <a:pt x="236010" y="76953"/>
                </a:lnTo>
                <a:lnTo>
                  <a:pt x="273129" y="68270"/>
                </a:lnTo>
                <a:lnTo>
                  <a:pt x="310797" y="59665"/>
                </a:lnTo>
                <a:lnTo>
                  <a:pt x="408751" y="39649"/>
                </a:lnTo>
                <a:lnTo>
                  <a:pt x="456074" y="31076"/>
                </a:lnTo>
                <a:lnTo>
                  <a:pt x="486862" y="27901"/>
                </a:lnTo>
                <a:lnTo>
                  <a:pt x="517373" y="25538"/>
                </a:lnTo>
                <a:lnTo>
                  <a:pt x="549983" y="21312"/>
                </a:lnTo>
                <a:lnTo>
                  <a:pt x="580988" y="18799"/>
                </a:lnTo>
                <a:lnTo>
                  <a:pt x="611594" y="16730"/>
                </a:lnTo>
                <a:lnTo>
                  <a:pt x="644247" y="12635"/>
                </a:lnTo>
                <a:lnTo>
                  <a:pt x="677809" y="10180"/>
                </a:lnTo>
                <a:lnTo>
                  <a:pt x="710824" y="9089"/>
                </a:lnTo>
                <a:lnTo>
                  <a:pt x="773364" y="8388"/>
                </a:lnTo>
                <a:lnTo>
                  <a:pt x="806632" y="7340"/>
                </a:lnTo>
                <a:lnTo>
                  <a:pt x="840468" y="3699"/>
                </a:lnTo>
                <a:lnTo>
                  <a:pt x="874556" y="1446"/>
                </a:lnTo>
                <a:lnTo>
                  <a:pt x="907805" y="445"/>
                </a:lnTo>
                <a:lnTo>
                  <a:pt x="938457" y="0"/>
                </a:lnTo>
                <a:lnTo>
                  <a:pt x="967955" y="2342"/>
                </a:lnTo>
                <a:lnTo>
                  <a:pt x="996939" y="5605"/>
                </a:lnTo>
                <a:lnTo>
                  <a:pt x="1025697" y="7056"/>
                </a:lnTo>
                <a:lnTo>
                  <a:pt x="1064111" y="7872"/>
                </a:lnTo>
                <a:lnTo>
                  <a:pt x="1099623" y="8114"/>
                </a:lnTo>
                <a:lnTo>
                  <a:pt x="1129724" y="12737"/>
                </a:lnTo>
                <a:lnTo>
                  <a:pt x="1165496" y="22832"/>
                </a:lnTo>
                <a:lnTo>
                  <a:pt x="1197538" y="31458"/>
                </a:lnTo>
                <a:lnTo>
                  <a:pt x="1204123" y="32283"/>
                </a:lnTo>
                <a:lnTo>
                  <a:pt x="1213981" y="35740"/>
                </a:lnTo>
                <a:lnTo>
                  <a:pt x="1222490" y="41404"/>
                </a:lnTo>
                <a:lnTo>
                  <a:pt x="1232622" y="50271"/>
                </a:lnTo>
                <a:lnTo>
                  <a:pt x="1238395" y="58022"/>
                </a:lnTo>
                <a:lnTo>
                  <a:pt x="1256502" y="96117"/>
                </a:lnTo>
                <a:lnTo>
                  <a:pt x="1258532" y="103798"/>
                </a:lnTo>
                <a:lnTo>
                  <a:pt x="1260790" y="129226"/>
                </a:lnTo>
                <a:lnTo>
                  <a:pt x="1266880" y="156121"/>
                </a:lnTo>
                <a:lnTo>
                  <a:pt x="1268364" y="188668"/>
                </a:lnTo>
                <a:lnTo>
                  <a:pt x="1268721" y="269953"/>
                </a:lnTo>
                <a:lnTo>
                  <a:pt x="1261944" y="318838"/>
                </a:lnTo>
                <a:lnTo>
                  <a:pt x="1258147" y="351712"/>
                </a:lnTo>
                <a:lnTo>
                  <a:pt x="1253530" y="385583"/>
                </a:lnTo>
                <a:lnTo>
                  <a:pt x="1252162" y="419748"/>
                </a:lnTo>
                <a:lnTo>
                  <a:pt x="1251660" y="477805"/>
                </a:lnTo>
                <a:lnTo>
                  <a:pt x="1251585" y="692738"/>
                </a:lnTo>
                <a:lnTo>
                  <a:pt x="1256136" y="729938"/>
                </a:lnTo>
                <a:lnTo>
                  <a:pt x="1258967" y="765091"/>
                </a:lnTo>
                <a:lnTo>
                  <a:pt x="1259805" y="799636"/>
                </a:lnTo>
                <a:lnTo>
                  <a:pt x="1260148" y="898060"/>
                </a:lnTo>
                <a:lnTo>
                  <a:pt x="1264706" y="929522"/>
                </a:lnTo>
                <a:lnTo>
                  <a:pt x="1273826" y="967442"/>
                </a:lnTo>
                <a:lnTo>
                  <a:pt x="1279156" y="1002449"/>
                </a:lnTo>
                <a:lnTo>
                  <a:pt x="1289099" y="1036881"/>
                </a:lnTo>
                <a:lnTo>
                  <a:pt x="1299282" y="1065308"/>
                </a:lnTo>
                <a:lnTo>
                  <a:pt x="1302528" y="1101297"/>
                </a:lnTo>
                <a:lnTo>
                  <a:pt x="1305341" y="1113472"/>
                </a:lnTo>
                <a:lnTo>
                  <a:pt x="1309740" y="1128497"/>
                </a:lnTo>
                <a:lnTo>
                  <a:pt x="1311722" y="1136674"/>
                </a:lnTo>
                <a:lnTo>
                  <a:pt x="1318216" y="1154905"/>
                </a:lnTo>
                <a:lnTo>
                  <a:pt x="1318865" y="1158438"/>
                </a:lnTo>
                <a:lnTo>
                  <a:pt x="1318347" y="1161746"/>
                </a:lnTo>
                <a:lnTo>
                  <a:pt x="1313209" y="1173898"/>
                </a:lnTo>
                <a:lnTo>
                  <a:pt x="1311911" y="1185471"/>
                </a:lnTo>
                <a:lnTo>
                  <a:pt x="1310853" y="1188340"/>
                </a:lnTo>
                <a:lnTo>
                  <a:pt x="1307136" y="1194068"/>
                </a:lnTo>
                <a:lnTo>
                  <a:pt x="1304812" y="1195977"/>
                </a:lnTo>
                <a:lnTo>
                  <a:pt x="1302310" y="1197249"/>
                </a:lnTo>
                <a:lnTo>
                  <a:pt x="1299689" y="1198097"/>
                </a:lnTo>
                <a:lnTo>
                  <a:pt x="1294237" y="1201580"/>
                </a:lnTo>
                <a:lnTo>
                  <a:pt x="1291450" y="1203842"/>
                </a:lnTo>
                <a:lnTo>
                  <a:pt x="1287687" y="1205350"/>
                </a:lnTo>
                <a:lnTo>
                  <a:pt x="1278425" y="1207026"/>
                </a:lnTo>
                <a:lnTo>
                  <a:pt x="1251066" y="1209054"/>
                </a:lnTo>
                <a:lnTo>
                  <a:pt x="1230371" y="1214179"/>
                </a:lnTo>
                <a:lnTo>
                  <a:pt x="1192750" y="1216393"/>
                </a:lnTo>
                <a:lnTo>
                  <a:pt x="1161127" y="1216777"/>
                </a:lnTo>
                <a:lnTo>
                  <a:pt x="906949" y="1216939"/>
                </a:lnTo>
                <a:lnTo>
                  <a:pt x="873623" y="1219479"/>
                </a:lnTo>
                <a:lnTo>
                  <a:pt x="840715" y="1222830"/>
                </a:lnTo>
                <a:lnTo>
                  <a:pt x="810213" y="1224319"/>
                </a:lnTo>
                <a:lnTo>
                  <a:pt x="778242" y="1224981"/>
                </a:lnTo>
                <a:lnTo>
                  <a:pt x="715702" y="1225406"/>
                </a:lnTo>
                <a:lnTo>
                  <a:pt x="683850" y="1228005"/>
                </a:lnTo>
                <a:lnTo>
                  <a:pt x="651596" y="1231382"/>
                </a:lnTo>
                <a:lnTo>
                  <a:pt x="621386" y="1232883"/>
                </a:lnTo>
                <a:lnTo>
                  <a:pt x="592084" y="1233550"/>
                </a:lnTo>
                <a:lnTo>
                  <a:pt x="355274" y="1234083"/>
                </a:lnTo>
                <a:lnTo>
                  <a:pt x="316299" y="1238634"/>
                </a:lnTo>
                <a:lnTo>
                  <a:pt x="280619" y="1241464"/>
                </a:lnTo>
                <a:lnTo>
                  <a:pt x="245918" y="1242303"/>
                </a:lnTo>
                <a:lnTo>
                  <a:pt x="206903" y="1236695"/>
                </a:lnTo>
                <a:lnTo>
                  <a:pt x="167582" y="1234427"/>
                </a:lnTo>
                <a:lnTo>
                  <a:pt x="138301" y="1233199"/>
                </a:lnTo>
                <a:lnTo>
                  <a:pt x="118829" y="1227312"/>
                </a:lnTo>
                <a:lnTo>
                  <a:pt x="77874" y="1225558"/>
                </a:lnTo>
                <a:lnTo>
                  <a:pt x="68580" y="12255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7915275" y="2203132"/>
            <a:ext cx="25718" cy="214314"/>
          </a:xfrm>
          <a:custGeom>
            <a:avLst/>
            <a:gdLst/>
            <a:ahLst/>
            <a:cxnLst/>
            <a:rect l="0" t="0" r="0" b="0"/>
            <a:pathLst>
              <a:path w="25718" h="214314">
                <a:moveTo>
                  <a:pt x="0" y="0"/>
                </a:moveTo>
                <a:lnTo>
                  <a:pt x="0" y="91478"/>
                </a:lnTo>
                <a:lnTo>
                  <a:pt x="952" y="97181"/>
                </a:lnTo>
                <a:lnTo>
                  <a:pt x="2539" y="102887"/>
                </a:lnTo>
                <a:lnTo>
                  <a:pt x="4550" y="108597"/>
                </a:lnTo>
                <a:lnTo>
                  <a:pt x="5891" y="114308"/>
                </a:lnTo>
                <a:lnTo>
                  <a:pt x="6784" y="120020"/>
                </a:lnTo>
                <a:lnTo>
                  <a:pt x="7381" y="125733"/>
                </a:lnTo>
                <a:lnTo>
                  <a:pt x="7778" y="131447"/>
                </a:lnTo>
                <a:lnTo>
                  <a:pt x="8042" y="137162"/>
                </a:lnTo>
                <a:lnTo>
                  <a:pt x="8415" y="151766"/>
                </a:lnTo>
                <a:lnTo>
                  <a:pt x="8563" y="181540"/>
                </a:lnTo>
                <a:lnTo>
                  <a:pt x="9518" y="184844"/>
                </a:lnTo>
                <a:lnTo>
                  <a:pt x="11107" y="187999"/>
                </a:lnTo>
                <a:lnTo>
                  <a:pt x="13120" y="191055"/>
                </a:lnTo>
                <a:lnTo>
                  <a:pt x="14461" y="194045"/>
                </a:lnTo>
                <a:lnTo>
                  <a:pt x="15356" y="196991"/>
                </a:lnTo>
                <a:lnTo>
                  <a:pt x="16791" y="204012"/>
                </a:lnTo>
                <a:lnTo>
                  <a:pt x="17861" y="204588"/>
                </a:lnTo>
                <a:lnTo>
                  <a:pt x="19527" y="204972"/>
                </a:lnTo>
                <a:lnTo>
                  <a:pt x="21591" y="205228"/>
                </a:lnTo>
                <a:lnTo>
                  <a:pt x="22966" y="206351"/>
                </a:lnTo>
                <a:lnTo>
                  <a:pt x="23883" y="208052"/>
                </a:lnTo>
                <a:lnTo>
                  <a:pt x="25717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8052434" y="2212058"/>
            <a:ext cx="153900" cy="179239"/>
          </a:xfrm>
          <a:custGeom>
            <a:avLst/>
            <a:gdLst/>
            <a:ahLst/>
            <a:cxnLst/>
            <a:rect l="0" t="0" r="0" b="0"/>
            <a:pathLst>
              <a:path w="153900" h="179239">
                <a:moveTo>
                  <a:pt x="0" y="8219"/>
                </a:moveTo>
                <a:lnTo>
                  <a:pt x="0" y="0"/>
                </a:lnTo>
                <a:lnTo>
                  <a:pt x="0" y="20049"/>
                </a:lnTo>
                <a:lnTo>
                  <a:pt x="953" y="23726"/>
                </a:lnTo>
                <a:lnTo>
                  <a:pt x="2541" y="28082"/>
                </a:lnTo>
                <a:lnTo>
                  <a:pt x="4551" y="32891"/>
                </a:lnTo>
                <a:lnTo>
                  <a:pt x="5892" y="38002"/>
                </a:lnTo>
                <a:lnTo>
                  <a:pt x="6786" y="43314"/>
                </a:lnTo>
                <a:lnTo>
                  <a:pt x="7382" y="48761"/>
                </a:lnTo>
                <a:lnTo>
                  <a:pt x="7779" y="53345"/>
                </a:lnTo>
                <a:lnTo>
                  <a:pt x="8043" y="57353"/>
                </a:lnTo>
                <a:lnTo>
                  <a:pt x="8220" y="60977"/>
                </a:lnTo>
                <a:lnTo>
                  <a:pt x="8416" y="70085"/>
                </a:lnTo>
                <a:lnTo>
                  <a:pt x="8542" y="91453"/>
                </a:lnTo>
                <a:lnTo>
                  <a:pt x="9505" y="97046"/>
                </a:lnTo>
                <a:lnTo>
                  <a:pt x="11099" y="102680"/>
                </a:lnTo>
                <a:lnTo>
                  <a:pt x="13114" y="108340"/>
                </a:lnTo>
                <a:lnTo>
                  <a:pt x="14458" y="113067"/>
                </a:lnTo>
                <a:lnTo>
                  <a:pt x="15354" y="117170"/>
                </a:lnTo>
                <a:lnTo>
                  <a:pt x="15951" y="120858"/>
                </a:lnTo>
                <a:lnTo>
                  <a:pt x="16349" y="125222"/>
                </a:lnTo>
                <a:lnTo>
                  <a:pt x="16615" y="130036"/>
                </a:lnTo>
                <a:lnTo>
                  <a:pt x="16792" y="135150"/>
                </a:lnTo>
                <a:lnTo>
                  <a:pt x="17862" y="139512"/>
                </a:lnTo>
                <a:lnTo>
                  <a:pt x="19529" y="143373"/>
                </a:lnTo>
                <a:lnTo>
                  <a:pt x="21592" y="146899"/>
                </a:lnTo>
                <a:lnTo>
                  <a:pt x="23921" y="151155"/>
                </a:lnTo>
                <a:lnTo>
                  <a:pt x="29047" y="160964"/>
                </a:lnTo>
                <a:lnTo>
                  <a:pt x="31746" y="164341"/>
                </a:lnTo>
                <a:lnTo>
                  <a:pt x="34500" y="166593"/>
                </a:lnTo>
                <a:lnTo>
                  <a:pt x="37287" y="168094"/>
                </a:lnTo>
                <a:lnTo>
                  <a:pt x="40099" y="170047"/>
                </a:lnTo>
                <a:lnTo>
                  <a:pt x="42925" y="172302"/>
                </a:lnTo>
                <a:lnTo>
                  <a:pt x="45762" y="174758"/>
                </a:lnTo>
                <a:lnTo>
                  <a:pt x="48606" y="176395"/>
                </a:lnTo>
                <a:lnTo>
                  <a:pt x="51455" y="177486"/>
                </a:lnTo>
                <a:lnTo>
                  <a:pt x="54306" y="178214"/>
                </a:lnTo>
                <a:lnTo>
                  <a:pt x="58112" y="178699"/>
                </a:lnTo>
                <a:lnTo>
                  <a:pt x="62554" y="179022"/>
                </a:lnTo>
                <a:lnTo>
                  <a:pt x="67420" y="179238"/>
                </a:lnTo>
                <a:lnTo>
                  <a:pt x="71618" y="178429"/>
                </a:lnTo>
                <a:lnTo>
                  <a:pt x="75368" y="176938"/>
                </a:lnTo>
                <a:lnTo>
                  <a:pt x="78820" y="174990"/>
                </a:lnTo>
                <a:lnTo>
                  <a:pt x="82074" y="173693"/>
                </a:lnTo>
                <a:lnTo>
                  <a:pt x="85196" y="172827"/>
                </a:lnTo>
                <a:lnTo>
                  <a:pt x="88231" y="172250"/>
                </a:lnTo>
                <a:lnTo>
                  <a:pt x="92158" y="170913"/>
                </a:lnTo>
                <a:lnTo>
                  <a:pt x="96682" y="169069"/>
                </a:lnTo>
                <a:lnTo>
                  <a:pt x="101602" y="166887"/>
                </a:lnTo>
                <a:lnTo>
                  <a:pt x="105835" y="163528"/>
                </a:lnTo>
                <a:lnTo>
                  <a:pt x="109610" y="159383"/>
                </a:lnTo>
                <a:lnTo>
                  <a:pt x="113079" y="154715"/>
                </a:lnTo>
                <a:lnTo>
                  <a:pt x="117296" y="150651"/>
                </a:lnTo>
                <a:lnTo>
                  <a:pt x="122012" y="146988"/>
                </a:lnTo>
                <a:lnTo>
                  <a:pt x="127062" y="143595"/>
                </a:lnTo>
                <a:lnTo>
                  <a:pt x="131381" y="140379"/>
                </a:lnTo>
                <a:lnTo>
                  <a:pt x="135212" y="137283"/>
                </a:lnTo>
                <a:lnTo>
                  <a:pt x="138720" y="134267"/>
                </a:lnTo>
                <a:lnTo>
                  <a:pt x="141058" y="131304"/>
                </a:lnTo>
                <a:lnTo>
                  <a:pt x="142616" y="128375"/>
                </a:lnTo>
                <a:lnTo>
                  <a:pt x="143655" y="125471"/>
                </a:lnTo>
                <a:lnTo>
                  <a:pt x="145300" y="122582"/>
                </a:lnTo>
                <a:lnTo>
                  <a:pt x="147349" y="119703"/>
                </a:lnTo>
                <a:lnTo>
                  <a:pt x="149669" y="116832"/>
                </a:lnTo>
                <a:lnTo>
                  <a:pt x="151214" y="113965"/>
                </a:lnTo>
                <a:lnTo>
                  <a:pt x="152245" y="111102"/>
                </a:lnTo>
                <a:lnTo>
                  <a:pt x="152931" y="108240"/>
                </a:lnTo>
                <a:lnTo>
                  <a:pt x="153390" y="104427"/>
                </a:lnTo>
                <a:lnTo>
                  <a:pt x="153694" y="99980"/>
                </a:lnTo>
                <a:lnTo>
                  <a:pt x="153899" y="95111"/>
                </a:lnTo>
                <a:lnTo>
                  <a:pt x="153081" y="91864"/>
                </a:lnTo>
                <a:lnTo>
                  <a:pt x="151585" y="89700"/>
                </a:lnTo>
                <a:lnTo>
                  <a:pt x="147381" y="86343"/>
                </a:lnTo>
                <a:lnTo>
                  <a:pt x="144927" y="84114"/>
                </a:lnTo>
                <a:lnTo>
                  <a:pt x="142338" y="81676"/>
                </a:lnTo>
                <a:lnTo>
                  <a:pt x="140612" y="79098"/>
                </a:lnTo>
                <a:lnTo>
                  <a:pt x="138695" y="73693"/>
                </a:lnTo>
                <a:lnTo>
                  <a:pt x="137231" y="71871"/>
                </a:lnTo>
                <a:lnTo>
                  <a:pt x="135302" y="70656"/>
                </a:lnTo>
                <a:lnTo>
                  <a:pt x="133064" y="69846"/>
                </a:lnTo>
                <a:lnTo>
                  <a:pt x="129667" y="69307"/>
                </a:lnTo>
                <a:lnTo>
                  <a:pt x="125498" y="68946"/>
                </a:lnTo>
                <a:lnTo>
                  <a:pt x="120813" y="68707"/>
                </a:lnTo>
                <a:lnTo>
                  <a:pt x="116737" y="69499"/>
                </a:lnTo>
                <a:lnTo>
                  <a:pt x="113067" y="70980"/>
                </a:lnTo>
                <a:lnTo>
                  <a:pt x="109668" y="72920"/>
                </a:lnTo>
                <a:lnTo>
                  <a:pt x="100812" y="77615"/>
                </a:lnTo>
                <a:lnTo>
                  <a:pt x="95783" y="80201"/>
                </a:lnTo>
                <a:lnTo>
                  <a:pt x="91478" y="81924"/>
                </a:lnTo>
                <a:lnTo>
                  <a:pt x="87656" y="83073"/>
                </a:lnTo>
                <a:lnTo>
                  <a:pt x="84155" y="83839"/>
                </a:lnTo>
                <a:lnTo>
                  <a:pt x="79916" y="86255"/>
                </a:lnTo>
                <a:lnTo>
                  <a:pt x="75185" y="89771"/>
                </a:lnTo>
                <a:lnTo>
                  <a:pt x="70126" y="94019"/>
                </a:lnTo>
                <a:lnTo>
                  <a:pt x="65801" y="97804"/>
                </a:lnTo>
                <a:lnTo>
                  <a:pt x="58455" y="104550"/>
                </a:lnTo>
                <a:lnTo>
                  <a:pt x="48965" y="113702"/>
                </a:lnTo>
                <a:lnTo>
                  <a:pt x="46931" y="116641"/>
                </a:lnTo>
                <a:lnTo>
                  <a:pt x="45574" y="119553"/>
                </a:lnTo>
                <a:lnTo>
                  <a:pt x="44670" y="122447"/>
                </a:lnTo>
                <a:lnTo>
                  <a:pt x="43116" y="124376"/>
                </a:lnTo>
                <a:lnTo>
                  <a:pt x="41127" y="125662"/>
                </a:lnTo>
                <a:lnTo>
                  <a:pt x="38848" y="126519"/>
                </a:lnTo>
                <a:lnTo>
                  <a:pt x="37328" y="128043"/>
                </a:lnTo>
                <a:lnTo>
                  <a:pt x="36317" y="130012"/>
                </a:lnTo>
                <a:lnTo>
                  <a:pt x="34291" y="1368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8755380" y="1294447"/>
            <a:ext cx="8573" cy="188596"/>
          </a:xfrm>
          <a:custGeom>
            <a:avLst/>
            <a:gdLst/>
            <a:ahLst/>
            <a:cxnLst/>
            <a:rect l="0" t="0" r="0" b="0"/>
            <a:pathLst>
              <a:path w="8573" h="188596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39" y="17851"/>
                </a:lnTo>
                <a:lnTo>
                  <a:pt x="4551" y="20473"/>
                </a:lnTo>
                <a:lnTo>
                  <a:pt x="5891" y="23174"/>
                </a:lnTo>
                <a:lnTo>
                  <a:pt x="6785" y="25927"/>
                </a:lnTo>
                <a:lnTo>
                  <a:pt x="7382" y="28714"/>
                </a:lnTo>
                <a:lnTo>
                  <a:pt x="7778" y="32478"/>
                </a:lnTo>
                <a:lnTo>
                  <a:pt x="8043" y="36892"/>
                </a:lnTo>
                <a:lnTo>
                  <a:pt x="8337" y="45924"/>
                </a:lnTo>
                <a:lnTo>
                  <a:pt x="8502" y="57316"/>
                </a:lnTo>
                <a:lnTo>
                  <a:pt x="8572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8832532" y="1294481"/>
            <a:ext cx="102859" cy="153875"/>
          </a:xfrm>
          <a:custGeom>
            <a:avLst/>
            <a:gdLst/>
            <a:ahLst/>
            <a:cxnLst/>
            <a:rect l="0" t="0" r="0" b="0"/>
            <a:pathLst>
              <a:path w="102859" h="153875">
                <a:moveTo>
                  <a:pt x="25718" y="8538"/>
                </a:moveTo>
                <a:lnTo>
                  <a:pt x="25718" y="33489"/>
                </a:lnTo>
                <a:lnTo>
                  <a:pt x="24766" y="37555"/>
                </a:lnTo>
                <a:lnTo>
                  <a:pt x="23178" y="41218"/>
                </a:lnTo>
                <a:lnTo>
                  <a:pt x="21167" y="44612"/>
                </a:lnTo>
                <a:lnTo>
                  <a:pt x="19826" y="47828"/>
                </a:lnTo>
                <a:lnTo>
                  <a:pt x="18933" y="50924"/>
                </a:lnTo>
                <a:lnTo>
                  <a:pt x="18337" y="53940"/>
                </a:lnTo>
                <a:lnTo>
                  <a:pt x="16987" y="57856"/>
                </a:lnTo>
                <a:lnTo>
                  <a:pt x="15135" y="62372"/>
                </a:lnTo>
                <a:lnTo>
                  <a:pt x="12948" y="67288"/>
                </a:lnTo>
                <a:lnTo>
                  <a:pt x="11489" y="72470"/>
                </a:lnTo>
                <a:lnTo>
                  <a:pt x="10517" y="77829"/>
                </a:lnTo>
                <a:lnTo>
                  <a:pt x="9869" y="83307"/>
                </a:lnTo>
                <a:lnTo>
                  <a:pt x="8484" y="87912"/>
                </a:lnTo>
                <a:lnTo>
                  <a:pt x="6609" y="91934"/>
                </a:lnTo>
                <a:lnTo>
                  <a:pt x="4406" y="95568"/>
                </a:lnTo>
                <a:lnTo>
                  <a:pt x="2937" y="98943"/>
                </a:lnTo>
                <a:lnTo>
                  <a:pt x="1958" y="102146"/>
                </a:lnTo>
                <a:lnTo>
                  <a:pt x="1305" y="105233"/>
                </a:lnTo>
                <a:lnTo>
                  <a:pt x="1823" y="108244"/>
                </a:lnTo>
                <a:lnTo>
                  <a:pt x="3120" y="111204"/>
                </a:lnTo>
                <a:lnTo>
                  <a:pt x="4937" y="114130"/>
                </a:lnTo>
                <a:lnTo>
                  <a:pt x="6149" y="117033"/>
                </a:lnTo>
                <a:lnTo>
                  <a:pt x="6957" y="119920"/>
                </a:lnTo>
                <a:lnTo>
                  <a:pt x="7496" y="122798"/>
                </a:lnTo>
                <a:lnTo>
                  <a:pt x="8807" y="125669"/>
                </a:lnTo>
                <a:lnTo>
                  <a:pt x="10634" y="128536"/>
                </a:lnTo>
                <a:lnTo>
                  <a:pt x="12804" y="131399"/>
                </a:lnTo>
                <a:lnTo>
                  <a:pt x="14252" y="134261"/>
                </a:lnTo>
                <a:lnTo>
                  <a:pt x="15217" y="137121"/>
                </a:lnTo>
                <a:lnTo>
                  <a:pt x="15859" y="139980"/>
                </a:lnTo>
                <a:lnTo>
                  <a:pt x="17240" y="141886"/>
                </a:lnTo>
                <a:lnTo>
                  <a:pt x="19113" y="143157"/>
                </a:lnTo>
                <a:lnTo>
                  <a:pt x="21315" y="144004"/>
                </a:lnTo>
                <a:lnTo>
                  <a:pt x="23735" y="145521"/>
                </a:lnTo>
                <a:lnTo>
                  <a:pt x="26300" y="147485"/>
                </a:lnTo>
                <a:lnTo>
                  <a:pt x="28964" y="149747"/>
                </a:lnTo>
                <a:lnTo>
                  <a:pt x="31692" y="151255"/>
                </a:lnTo>
                <a:lnTo>
                  <a:pt x="34463" y="152261"/>
                </a:lnTo>
                <a:lnTo>
                  <a:pt x="37263" y="152931"/>
                </a:lnTo>
                <a:lnTo>
                  <a:pt x="40083" y="153378"/>
                </a:lnTo>
                <a:lnTo>
                  <a:pt x="42914" y="153675"/>
                </a:lnTo>
                <a:lnTo>
                  <a:pt x="45754" y="153874"/>
                </a:lnTo>
                <a:lnTo>
                  <a:pt x="47648" y="153054"/>
                </a:lnTo>
                <a:lnTo>
                  <a:pt x="48910" y="151555"/>
                </a:lnTo>
                <a:lnTo>
                  <a:pt x="49752" y="149603"/>
                </a:lnTo>
                <a:lnTo>
                  <a:pt x="51266" y="148301"/>
                </a:lnTo>
                <a:lnTo>
                  <a:pt x="53227" y="147434"/>
                </a:lnTo>
                <a:lnTo>
                  <a:pt x="55488" y="146855"/>
                </a:lnTo>
                <a:lnTo>
                  <a:pt x="57947" y="145517"/>
                </a:lnTo>
                <a:lnTo>
                  <a:pt x="60539" y="143673"/>
                </a:lnTo>
                <a:lnTo>
                  <a:pt x="63219" y="141490"/>
                </a:lnTo>
                <a:lnTo>
                  <a:pt x="65007" y="139083"/>
                </a:lnTo>
                <a:lnTo>
                  <a:pt x="66197" y="136526"/>
                </a:lnTo>
                <a:lnTo>
                  <a:pt x="66992" y="133868"/>
                </a:lnTo>
                <a:lnTo>
                  <a:pt x="68475" y="131144"/>
                </a:lnTo>
                <a:lnTo>
                  <a:pt x="70415" y="128376"/>
                </a:lnTo>
                <a:lnTo>
                  <a:pt x="72660" y="125577"/>
                </a:lnTo>
                <a:lnTo>
                  <a:pt x="75110" y="122760"/>
                </a:lnTo>
                <a:lnTo>
                  <a:pt x="77696" y="119928"/>
                </a:lnTo>
                <a:lnTo>
                  <a:pt x="83109" y="114243"/>
                </a:lnTo>
                <a:lnTo>
                  <a:pt x="88690" y="108541"/>
                </a:lnTo>
                <a:lnTo>
                  <a:pt x="91512" y="104734"/>
                </a:lnTo>
                <a:lnTo>
                  <a:pt x="94346" y="100292"/>
                </a:lnTo>
                <a:lnTo>
                  <a:pt x="97187" y="95425"/>
                </a:lnTo>
                <a:lnTo>
                  <a:pt x="99081" y="91228"/>
                </a:lnTo>
                <a:lnTo>
                  <a:pt x="100344" y="87477"/>
                </a:lnTo>
                <a:lnTo>
                  <a:pt x="101187" y="84024"/>
                </a:lnTo>
                <a:lnTo>
                  <a:pt x="101747" y="79817"/>
                </a:lnTo>
                <a:lnTo>
                  <a:pt x="102122" y="75108"/>
                </a:lnTo>
                <a:lnTo>
                  <a:pt x="102538" y="65747"/>
                </a:lnTo>
                <a:lnTo>
                  <a:pt x="102723" y="58412"/>
                </a:lnTo>
                <a:lnTo>
                  <a:pt x="102858" y="32704"/>
                </a:lnTo>
                <a:lnTo>
                  <a:pt x="101910" y="29411"/>
                </a:lnTo>
                <a:lnTo>
                  <a:pt x="100324" y="26264"/>
                </a:lnTo>
                <a:lnTo>
                  <a:pt x="98315" y="23213"/>
                </a:lnTo>
                <a:lnTo>
                  <a:pt x="96023" y="21179"/>
                </a:lnTo>
                <a:lnTo>
                  <a:pt x="93543" y="19823"/>
                </a:lnTo>
                <a:lnTo>
                  <a:pt x="90938" y="18919"/>
                </a:lnTo>
                <a:lnTo>
                  <a:pt x="88247" y="17364"/>
                </a:lnTo>
                <a:lnTo>
                  <a:pt x="85502" y="15375"/>
                </a:lnTo>
                <a:lnTo>
                  <a:pt x="82719" y="13096"/>
                </a:lnTo>
                <a:lnTo>
                  <a:pt x="78958" y="11577"/>
                </a:lnTo>
                <a:lnTo>
                  <a:pt x="74547" y="10564"/>
                </a:lnTo>
                <a:lnTo>
                  <a:pt x="69700" y="9889"/>
                </a:lnTo>
                <a:lnTo>
                  <a:pt x="65517" y="8486"/>
                </a:lnTo>
                <a:lnTo>
                  <a:pt x="61775" y="6599"/>
                </a:lnTo>
                <a:lnTo>
                  <a:pt x="58329" y="4388"/>
                </a:lnTo>
                <a:lnTo>
                  <a:pt x="55078" y="2914"/>
                </a:lnTo>
                <a:lnTo>
                  <a:pt x="51959" y="1931"/>
                </a:lnTo>
                <a:lnTo>
                  <a:pt x="48927" y="1276"/>
                </a:lnTo>
                <a:lnTo>
                  <a:pt x="45001" y="839"/>
                </a:lnTo>
                <a:lnTo>
                  <a:pt x="40478" y="548"/>
                </a:lnTo>
                <a:lnTo>
                  <a:pt x="31326" y="225"/>
                </a:lnTo>
                <a:lnTo>
                  <a:pt x="20817" y="43"/>
                </a:lnTo>
                <a:lnTo>
                  <a:pt x="14649" y="0"/>
                </a:lnTo>
                <a:lnTo>
                  <a:pt x="11671" y="941"/>
                </a:lnTo>
                <a:lnTo>
                  <a:pt x="8734" y="2521"/>
                </a:lnTo>
                <a:lnTo>
                  <a:pt x="0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486557" y="1431616"/>
            <a:ext cx="287823" cy="677220"/>
          </a:xfrm>
          <a:custGeom>
            <a:avLst/>
            <a:gdLst/>
            <a:ahLst/>
            <a:cxnLst/>
            <a:rect l="0" t="0" r="0" b="0"/>
            <a:pathLst>
              <a:path w="287823" h="677220">
                <a:moveTo>
                  <a:pt x="30650" y="651501"/>
                </a:moveTo>
                <a:lnTo>
                  <a:pt x="23269" y="651501"/>
                </a:lnTo>
                <a:lnTo>
                  <a:pt x="22872" y="650548"/>
                </a:lnTo>
                <a:lnTo>
                  <a:pt x="22182" y="639569"/>
                </a:lnTo>
                <a:lnTo>
                  <a:pt x="23100" y="636879"/>
                </a:lnTo>
                <a:lnTo>
                  <a:pt x="27989" y="628542"/>
                </a:lnTo>
                <a:lnTo>
                  <a:pt x="29468" y="622882"/>
                </a:lnTo>
                <a:lnTo>
                  <a:pt x="30494" y="606093"/>
                </a:lnTo>
                <a:lnTo>
                  <a:pt x="30546" y="601226"/>
                </a:lnTo>
                <a:lnTo>
                  <a:pt x="29628" y="597030"/>
                </a:lnTo>
                <a:lnTo>
                  <a:pt x="24738" y="585620"/>
                </a:lnTo>
                <a:lnTo>
                  <a:pt x="22603" y="565180"/>
                </a:lnTo>
                <a:lnTo>
                  <a:pt x="22428" y="559664"/>
                </a:lnTo>
                <a:lnTo>
                  <a:pt x="19693" y="548454"/>
                </a:lnTo>
                <a:lnTo>
                  <a:pt x="16255" y="537123"/>
                </a:lnTo>
                <a:lnTo>
                  <a:pt x="14320" y="519080"/>
                </a:lnTo>
                <a:lnTo>
                  <a:pt x="13867" y="504065"/>
                </a:lnTo>
                <a:lnTo>
                  <a:pt x="13553" y="469467"/>
                </a:lnTo>
                <a:lnTo>
                  <a:pt x="13505" y="375875"/>
                </a:lnTo>
                <a:lnTo>
                  <a:pt x="10965" y="359455"/>
                </a:lnTo>
                <a:lnTo>
                  <a:pt x="7614" y="342633"/>
                </a:lnTo>
                <a:lnTo>
                  <a:pt x="6124" y="325631"/>
                </a:lnTo>
                <a:lnTo>
                  <a:pt x="5462" y="308550"/>
                </a:lnTo>
                <a:lnTo>
                  <a:pt x="5089" y="282869"/>
                </a:lnTo>
                <a:lnTo>
                  <a:pt x="4963" y="248591"/>
                </a:lnTo>
                <a:lnTo>
                  <a:pt x="2406" y="231447"/>
                </a:lnTo>
                <a:lnTo>
                  <a:pt x="391" y="222875"/>
                </a:lnTo>
                <a:lnTo>
                  <a:pt x="0" y="215255"/>
                </a:lnTo>
                <a:lnTo>
                  <a:pt x="3047" y="194477"/>
                </a:lnTo>
                <a:lnTo>
                  <a:pt x="4095" y="178822"/>
                </a:lnTo>
                <a:lnTo>
                  <a:pt x="4684" y="158494"/>
                </a:lnTo>
                <a:lnTo>
                  <a:pt x="4932" y="26107"/>
                </a:lnTo>
                <a:lnTo>
                  <a:pt x="9483" y="25827"/>
                </a:lnTo>
                <a:lnTo>
                  <a:pt x="10824" y="24835"/>
                </a:lnTo>
                <a:lnTo>
                  <a:pt x="11718" y="23221"/>
                </a:lnTo>
                <a:lnTo>
                  <a:pt x="13152" y="18338"/>
                </a:lnTo>
                <a:lnTo>
                  <a:pt x="14222" y="17937"/>
                </a:lnTo>
                <a:lnTo>
                  <a:pt x="22784" y="17294"/>
                </a:lnTo>
                <a:lnTo>
                  <a:pt x="30859" y="17183"/>
                </a:lnTo>
                <a:lnTo>
                  <a:pt x="98057" y="17136"/>
                </a:lnTo>
                <a:lnTo>
                  <a:pt x="102258" y="16184"/>
                </a:lnTo>
                <a:lnTo>
                  <a:pt x="112721" y="11245"/>
                </a:lnTo>
                <a:lnTo>
                  <a:pt x="118879" y="9755"/>
                </a:lnTo>
                <a:lnTo>
                  <a:pt x="127330" y="9093"/>
                </a:lnTo>
                <a:lnTo>
                  <a:pt x="132251" y="8917"/>
                </a:lnTo>
                <a:lnTo>
                  <a:pt x="136484" y="7846"/>
                </a:lnTo>
                <a:lnTo>
                  <a:pt x="143727" y="4117"/>
                </a:lnTo>
                <a:lnTo>
                  <a:pt x="150122" y="1825"/>
                </a:lnTo>
                <a:lnTo>
                  <a:pt x="157091" y="806"/>
                </a:lnTo>
                <a:lnTo>
                  <a:pt x="161617" y="534"/>
                </a:lnTo>
                <a:lnTo>
                  <a:pt x="170772" y="233"/>
                </a:lnTo>
                <a:lnTo>
                  <a:pt x="184411" y="39"/>
                </a:lnTo>
                <a:lnTo>
                  <a:pt x="191727" y="0"/>
                </a:lnTo>
                <a:lnTo>
                  <a:pt x="195267" y="2535"/>
                </a:lnTo>
                <a:lnTo>
                  <a:pt x="197545" y="4545"/>
                </a:lnTo>
                <a:lnTo>
                  <a:pt x="200016" y="5884"/>
                </a:lnTo>
                <a:lnTo>
                  <a:pt x="205301" y="7373"/>
                </a:lnTo>
                <a:lnTo>
                  <a:pt x="207091" y="8722"/>
                </a:lnTo>
                <a:lnTo>
                  <a:pt x="208285" y="10574"/>
                </a:lnTo>
                <a:lnTo>
                  <a:pt x="209611" y="15172"/>
                </a:lnTo>
                <a:lnTo>
                  <a:pt x="210533" y="28684"/>
                </a:lnTo>
                <a:lnTo>
                  <a:pt x="211532" y="31502"/>
                </a:lnTo>
                <a:lnTo>
                  <a:pt x="215182" y="37173"/>
                </a:lnTo>
                <a:lnTo>
                  <a:pt x="217439" y="45409"/>
                </a:lnTo>
                <a:lnTo>
                  <a:pt x="218041" y="50272"/>
                </a:lnTo>
                <a:lnTo>
                  <a:pt x="219395" y="54467"/>
                </a:lnTo>
                <a:lnTo>
                  <a:pt x="224898" y="65874"/>
                </a:lnTo>
                <a:lnTo>
                  <a:pt x="226953" y="80895"/>
                </a:lnTo>
                <a:lnTo>
                  <a:pt x="227561" y="97411"/>
                </a:lnTo>
                <a:lnTo>
                  <a:pt x="227784" y="125756"/>
                </a:lnTo>
                <a:lnTo>
                  <a:pt x="225263" y="139707"/>
                </a:lnTo>
                <a:lnTo>
                  <a:pt x="221919" y="154479"/>
                </a:lnTo>
                <a:lnTo>
                  <a:pt x="220037" y="173506"/>
                </a:lnTo>
                <a:lnTo>
                  <a:pt x="218527" y="192161"/>
                </a:lnTo>
                <a:lnTo>
                  <a:pt x="214798" y="207320"/>
                </a:lnTo>
                <a:lnTo>
                  <a:pt x="214376" y="214410"/>
                </a:lnTo>
                <a:lnTo>
                  <a:pt x="217379" y="234444"/>
                </a:lnTo>
                <a:lnTo>
                  <a:pt x="218416" y="249925"/>
                </a:lnTo>
                <a:lnTo>
                  <a:pt x="221416" y="263790"/>
                </a:lnTo>
                <a:lnTo>
                  <a:pt x="224973" y="276303"/>
                </a:lnTo>
                <a:lnTo>
                  <a:pt x="226974" y="295010"/>
                </a:lnTo>
                <a:lnTo>
                  <a:pt x="227443" y="310180"/>
                </a:lnTo>
                <a:lnTo>
                  <a:pt x="227706" y="330236"/>
                </a:lnTo>
                <a:lnTo>
                  <a:pt x="230308" y="344886"/>
                </a:lnTo>
                <a:lnTo>
                  <a:pt x="233687" y="359970"/>
                </a:lnTo>
                <a:lnTo>
                  <a:pt x="236542" y="380125"/>
                </a:lnTo>
                <a:lnTo>
                  <a:pt x="240585" y="395635"/>
                </a:lnTo>
                <a:lnTo>
                  <a:pt x="243665" y="415880"/>
                </a:lnTo>
                <a:lnTo>
                  <a:pt x="244578" y="433944"/>
                </a:lnTo>
                <a:lnTo>
                  <a:pt x="247332" y="445589"/>
                </a:lnTo>
                <a:lnTo>
                  <a:pt x="250778" y="458067"/>
                </a:lnTo>
                <a:lnTo>
                  <a:pt x="252310" y="473138"/>
                </a:lnTo>
                <a:lnTo>
                  <a:pt x="255530" y="484281"/>
                </a:lnTo>
                <a:lnTo>
                  <a:pt x="262699" y="500989"/>
                </a:lnTo>
                <a:lnTo>
                  <a:pt x="267133" y="515075"/>
                </a:lnTo>
                <a:lnTo>
                  <a:pt x="270581" y="533714"/>
                </a:lnTo>
                <a:lnTo>
                  <a:pt x="276260" y="551302"/>
                </a:lnTo>
                <a:lnTo>
                  <a:pt x="278661" y="571772"/>
                </a:lnTo>
                <a:lnTo>
                  <a:pt x="279136" y="589820"/>
                </a:lnTo>
                <a:lnTo>
                  <a:pt x="279252" y="631436"/>
                </a:lnTo>
                <a:lnTo>
                  <a:pt x="280204" y="633362"/>
                </a:lnTo>
                <a:lnTo>
                  <a:pt x="285144" y="640623"/>
                </a:lnTo>
                <a:lnTo>
                  <a:pt x="287472" y="649880"/>
                </a:lnTo>
                <a:lnTo>
                  <a:pt x="287822" y="667337"/>
                </a:lnTo>
                <a:lnTo>
                  <a:pt x="286871" y="667774"/>
                </a:lnTo>
                <a:lnTo>
                  <a:pt x="279605" y="668612"/>
                </a:lnTo>
                <a:lnTo>
                  <a:pt x="274383" y="668639"/>
                </a:lnTo>
                <a:lnTo>
                  <a:pt x="276453" y="668643"/>
                </a:lnTo>
                <a:lnTo>
                  <a:pt x="268560" y="668646"/>
                </a:lnTo>
                <a:lnTo>
                  <a:pt x="209079" y="668646"/>
                </a:lnTo>
                <a:lnTo>
                  <a:pt x="205800" y="669599"/>
                </a:lnTo>
                <a:lnTo>
                  <a:pt x="199617" y="673197"/>
                </a:lnTo>
                <a:lnTo>
                  <a:pt x="193694" y="675431"/>
                </a:lnTo>
                <a:lnTo>
                  <a:pt x="185004" y="676689"/>
                </a:lnTo>
                <a:lnTo>
                  <a:pt x="178309" y="676983"/>
                </a:lnTo>
                <a:lnTo>
                  <a:pt x="158489" y="677172"/>
                </a:lnTo>
                <a:lnTo>
                  <a:pt x="22077" y="6772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482917" y="2241154"/>
            <a:ext cx="154306" cy="167321"/>
          </a:xfrm>
          <a:custGeom>
            <a:avLst/>
            <a:gdLst/>
            <a:ahLst/>
            <a:cxnLst/>
            <a:rect l="0" t="0" r="0" b="0"/>
            <a:pathLst>
              <a:path w="154306" h="167321">
                <a:moveTo>
                  <a:pt x="0" y="47703"/>
                </a:moveTo>
                <a:lnTo>
                  <a:pt x="0" y="40322"/>
                </a:lnTo>
                <a:lnTo>
                  <a:pt x="2540" y="37120"/>
                </a:lnTo>
                <a:lnTo>
                  <a:pt x="6844" y="32522"/>
                </a:lnTo>
                <a:lnTo>
                  <a:pt x="11932" y="27304"/>
                </a:lnTo>
                <a:lnTo>
                  <a:pt x="13669" y="24578"/>
                </a:lnTo>
                <a:lnTo>
                  <a:pt x="14828" y="21809"/>
                </a:lnTo>
                <a:lnTo>
                  <a:pt x="15600" y="19010"/>
                </a:lnTo>
                <a:lnTo>
                  <a:pt x="17068" y="16192"/>
                </a:lnTo>
                <a:lnTo>
                  <a:pt x="18998" y="13361"/>
                </a:lnTo>
                <a:lnTo>
                  <a:pt x="21238" y="10521"/>
                </a:lnTo>
                <a:lnTo>
                  <a:pt x="23684" y="8627"/>
                </a:lnTo>
                <a:lnTo>
                  <a:pt x="26267" y="7365"/>
                </a:lnTo>
                <a:lnTo>
                  <a:pt x="28941" y="6523"/>
                </a:lnTo>
                <a:lnTo>
                  <a:pt x="31677" y="5963"/>
                </a:lnTo>
                <a:lnTo>
                  <a:pt x="34453" y="5588"/>
                </a:lnTo>
                <a:lnTo>
                  <a:pt x="37256" y="5339"/>
                </a:lnTo>
                <a:lnTo>
                  <a:pt x="41030" y="4220"/>
                </a:lnTo>
                <a:lnTo>
                  <a:pt x="45451" y="2522"/>
                </a:lnTo>
                <a:lnTo>
                  <a:pt x="50303" y="438"/>
                </a:lnTo>
                <a:lnTo>
                  <a:pt x="53538" y="0"/>
                </a:lnTo>
                <a:lnTo>
                  <a:pt x="55694" y="661"/>
                </a:lnTo>
                <a:lnTo>
                  <a:pt x="57132" y="2054"/>
                </a:lnTo>
                <a:lnTo>
                  <a:pt x="59043" y="2983"/>
                </a:lnTo>
                <a:lnTo>
                  <a:pt x="63706" y="4015"/>
                </a:lnTo>
                <a:lnTo>
                  <a:pt x="66283" y="5243"/>
                </a:lnTo>
                <a:lnTo>
                  <a:pt x="68954" y="7014"/>
                </a:lnTo>
                <a:lnTo>
                  <a:pt x="71687" y="9147"/>
                </a:lnTo>
                <a:lnTo>
                  <a:pt x="74461" y="11521"/>
                </a:lnTo>
                <a:lnTo>
                  <a:pt x="77263" y="14057"/>
                </a:lnTo>
                <a:lnTo>
                  <a:pt x="80084" y="16700"/>
                </a:lnTo>
                <a:lnTo>
                  <a:pt x="81964" y="19414"/>
                </a:lnTo>
                <a:lnTo>
                  <a:pt x="83218" y="22176"/>
                </a:lnTo>
                <a:lnTo>
                  <a:pt x="84053" y="24970"/>
                </a:lnTo>
                <a:lnTo>
                  <a:pt x="85563" y="27785"/>
                </a:lnTo>
                <a:lnTo>
                  <a:pt x="87522" y="30615"/>
                </a:lnTo>
                <a:lnTo>
                  <a:pt x="89781" y="33453"/>
                </a:lnTo>
                <a:lnTo>
                  <a:pt x="90334" y="37251"/>
                </a:lnTo>
                <a:lnTo>
                  <a:pt x="89750" y="41687"/>
                </a:lnTo>
                <a:lnTo>
                  <a:pt x="88408" y="46550"/>
                </a:lnTo>
                <a:lnTo>
                  <a:pt x="87514" y="51697"/>
                </a:lnTo>
                <a:lnTo>
                  <a:pt x="86917" y="57033"/>
                </a:lnTo>
                <a:lnTo>
                  <a:pt x="86520" y="62496"/>
                </a:lnTo>
                <a:lnTo>
                  <a:pt x="85302" y="68042"/>
                </a:lnTo>
                <a:lnTo>
                  <a:pt x="83538" y="73645"/>
                </a:lnTo>
                <a:lnTo>
                  <a:pt x="81410" y="79285"/>
                </a:lnTo>
                <a:lnTo>
                  <a:pt x="79038" y="84950"/>
                </a:lnTo>
                <a:lnTo>
                  <a:pt x="76505" y="90632"/>
                </a:lnTo>
                <a:lnTo>
                  <a:pt x="73863" y="96325"/>
                </a:lnTo>
                <a:lnTo>
                  <a:pt x="72102" y="101073"/>
                </a:lnTo>
                <a:lnTo>
                  <a:pt x="70928" y="105190"/>
                </a:lnTo>
                <a:lnTo>
                  <a:pt x="70145" y="108888"/>
                </a:lnTo>
                <a:lnTo>
                  <a:pt x="69623" y="113258"/>
                </a:lnTo>
                <a:lnTo>
                  <a:pt x="69276" y="118076"/>
                </a:lnTo>
                <a:lnTo>
                  <a:pt x="69044" y="123193"/>
                </a:lnTo>
                <a:lnTo>
                  <a:pt x="67937" y="127558"/>
                </a:lnTo>
                <a:lnTo>
                  <a:pt x="66246" y="131419"/>
                </a:lnTo>
                <a:lnTo>
                  <a:pt x="64167" y="134946"/>
                </a:lnTo>
                <a:lnTo>
                  <a:pt x="61828" y="138250"/>
                </a:lnTo>
                <a:lnTo>
                  <a:pt x="59316" y="141405"/>
                </a:lnTo>
                <a:lnTo>
                  <a:pt x="56689" y="144461"/>
                </a:lnTo>
                <a:lnTo>
                  <a:pt x="53985" y="147451"/>
                </a:lnTo>
                <a:lnTo>
                  <a:pt x="48441" y="153313"/>
                </a:lnTo>
                <a:lnTo>
                  <a:pt x="45629" y="155257"/>
                </a:lnTo>
                <a:lnTo>
                  <a:pt x="42802" y="156553"/>
                </a:lnTo>
                <a:lnTo>
                  <a:pt x="39964" y="157417"/>
                </a:lnTo>
                <a:lnTo>
                  <a:pt x="38073" y="158946"/>
                </a:lnTo>
                <a:lnTo>
                  <a:pt x="36812" y="160917"/>
                </a:lnTo>
                <a:lnTo>
                  <a:pt x="35971" y="163184"/>
                </a:lnTo>
                <a:lnTo>
                  <a:pt x="33506" y="164696"/>
                </a:lnTo>
                <a:lnTo>
                  <a:pt x="29957" y="165703"/>
                </a:lnTo>
                <a:lnTo>
                  <a:pt x="19676" y="167320"/>
                </a:lnTo>
                <a:lnTo>
                  <a:pt x="17880" y="166500"/>
                </a:lnTo>
                <a:lnTo>
                  <a:pt x="13344" y="163049"/>
                </a:lnTo>
                <a:lnTo>
                  <a:pt x="9986" y="160302"/>
                </a:lnTo>
                <a:lnTo>
                  <a:pt x="9515" y="158964"/>
                </a:lnTo>
                <a:lnTo>
                  <a:pt x="8991" y="154937"/>
                </a:lnTo>
                <a:lnTo>
                  <a:pt x="8655" y="150482"/>
                </a:lnTo>
                <a:lnTo>
                  <a:pt x="8609" y="146405"/>
                </a:lnTo>
                <a:lnTo>
                  <a:pt x="9549" y="143985"/>
                </a:lnTo>
                <a:lnTo>
                  <a:pt x="11129" y="141418"/>
                </a:lnTo>
                <a:lnTo>
                  <a:pt x="13134" y="138755"/>
                </a:lnTo>
                <a:lnTo>
                  <a:pt x="14471" y="136027"/>
                </a:lnTo>
                <a:lnTo>
                  <a:pt x="15362" y="133256"/>
                </a:lnTo>
                <a:lnTo>
                  <a:pt x="15957" y="130456"/>
                </a:lnTo>
                <a:lnTo>
                  <a:pt x="17305" y="127637"/>
                </a:lnTo>
                <a:lnTo>
                  <a:pt x="19157" y="124805"/>
                </a:lnTo>
                <a:lnTo>
                  <a:pt x="21344" y="121964"/>
                </a:lnTo>
                <a:lnTo>
                  <a:pt x="24707" y="120070"/>
                </a:lnTo>
                <a:lnTo>
                  <a:pt x="28853" y="118808"/>
                </a:lnTo>
                <a:lnTo>
                  <a:pt x="33523" y="117966"/>
                </a:lnTo>
                <a:lnTo>
                  <a:pt x="36636" y="116453"/>
                </a:lnTo>
                <a:lnTo>
                  <a:pt x="38712" y="114491"/>
                </a:lnTo>
                <a:lnTo>
                  <a:pt x="40095" y="112231"/>
                </a:lnTo>
                <a:lnTo>
                  <a:pt x="42923" y="109772"/>
                </a:lnTo>
                <a:lnTo>
                  <a:pt x="46713" y="107180"/>
                </a:lnTo>
                <a:lnTo>
                  <a:pt x="51144" y="104499"/>
                </a:lnTo>
                <a:lnTo>
                  <a:pt x="55051" y="102712"/>
                </a:lnTo>
                <a:lnTo>
                  <a:pt x="58608" y="101521"/>
                </a:lnTo>
                <a:lnTo>
                  <a:pt x="61932" y="100727"/>
                </a:lnTo>
                <a:lnTo>
                  <a:pt x="66053" y="100197"/>
                </a:lnTo>
                <a:lnTo>
                  <a:pt x="70705" y="99844"/>
                </a:lnTo>
                <a:lnTo>
                  <a:pt x="75712" y="99609"/>
                </a:lnTo>
                <a:lnTo>
                  <a:pt x="86355" y="99347"/>
                </a:lnTo>
                <a:lnTo>
                  <a:pt x="104158" y="99179"/>
                </a:lnTo>
                <a:lnTo>
                  <a:pt x="107539" y="100118"/>
                </a:lnTo>
                <a:lnTo>
                  <a:pt x="110745" y="101696"/>
                </a:lnTo>
                <a:lnTo>
                  <a:pt x="113835" y="103701"/>
                </a:lnTo>
                <a:lnTo>
                  <a:pt x="116848" y="105990"/>
                </a:lnTo>
                <a:lnTo>
                  <a:pt x="119808" y="108469"/>
                </a:lnTo>
                <a:lnTo>
                  <a:pt x="122735" y="111074"/>
                </a:lnTo>
                <a:lnTo>
                  <a:pt x="126591" y="112810"/>
                </a:lnTo>
                <a:lnTo>
                  <a:pt x="131066" y="113968"/>
                </a:lnTo>
                <a:lnTo>
                  <a:pt x="142835" y="115826"/>
                </a:lnTo>
                <a:lnTo>
                  <a:pt x="146985" y="118620"/>
                </a:lnTo>
                <a:lnTo>
                  <a:pt x="154305" y="1248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677627" y="2340292"/>
            <a:ext cx="36748" cy="17146"/>
          </a:xfrm>
          <a:custGeom>
            <a:avLst/>
            <a:gdLst/>
            <a:ahLst/>
            <a:cxnLst/>
            <a:rect l="0" t="0" r="0" b="0"/>
            <a:pathLst>
              <a:path w="36748" h="17146">
                <a:moveTo>
                  <a:pt x="11030" y="17145"/>
                </a:moveTo>
                <a:lnTo>
                  <a:pt x="0" y="17145"/>
                </a:lnTo>
                <a:lnTo>
                  <a:pt x="1972" y="17145"/>
                </a:lnTo>
                <a:lnTo>
                  <a:pt x="2134" y="16193"/>
                </a:lnTo>
                <a:lnTo>
                  <a:pt x="2242" y="14605"/>
                </a:lnTo>
                <a:lnTo>
                  <a:pt x="2314" y="12594"/>
                </a:lnTo>
                <a:lnTo>
                  <a:pt x="3314" y="11253"/>
                </a:lnTo>
                <a:lnTo>
                  <a:pt x="4933" y="10360"/>
                </a:lnTo>
                <a:lnTo>
                  <a:pt x="9826" y="8926"/>
                </a:lnTo>
                <a:lnTo>
                  <a:pt x="11180" y="7855"/>
                </a:lnTo>
                <a:lnTo>
                  <a:pt x="13035" y="6189"/>
                </a:lnTo>
                <a:lnTo>
                  <a:pt x="15224" y="4126"/>
                </a:lnTo>
                <a:lnTo>
                  <a:pt x="17636" y="2751"/>
                </a:lnTo>
                <a:lnTo>
                  <a:pt x="20196" y="1834"/>
                </a:lnTo>
                <a:lnTo>
                  <a:pt x="26599" y="362"/>
                </a:lnTo>
                <a:lnTo>
                  <a:pt x="28077" y="242"/>
                </a:lnTo>
                <a:lnTo>
                  <a:pt x="30015" y="161"/>
                </a:lnTo>
                <a:lnTo>
                  <a:pt x="36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724247" y="2211707"/>
            <a:ext cx="118640" cy="111441"/>
          </a:xfrm>
          <a:custGeom>
            <a:avLst/>
            <a:gdLst/>
            <a:ahLst/>
            <a:cxnLst/>
            <a:rect l="0" t="0" r="0" b="0"/>
            <a:pathLst>
              <a:path w="118640" h="111441">
                <a:moveTo>
                  <a:pt x="32990" y="17143"/>
                </a:moveTo>
                <a:lnTo>
                  <a:pt x="32990" y="0"/>
                </a:lnTo>
                <a:lnTo>
                  <a:pt x="28439" y="4549"/>
                </a:lnTo>
                <a:lnTo>
                  <a:pt x="26146" y="5890"/>
                </a:lnTo>
                <a:lnTo>
                  <a:pt x="23665" y="6783"/>
                </a:lnTo>
                <a:lnTo>
                  <a:pt x="16303" y="8465"/>
                </a:lnTo>
                <a:lnTo>
                  <a:pt x="13508" y="11063"/>
                </a:lnTo>
                <a:lnTo>
                  <a:pt x="8504" y="15942"/>
                </a:lnTo>
                <a:lnTo>
                  <a:pt x="5280" y="16609"/>
                </a:lnTo>
                <a:lnTo>
                  <a:pt x="3087" y="16787"/>
                </a:lnTo>
                <a:lnTo>
                  <a:pt x="1624" y="17858"/>
                </a:lnTo>
                <a:lnTo>
                  <a:pt x="650" y="19525"/>
                </a:lnTo>
                <a:lnTo>
                  <a:pt x="0" y="21588"/>
                </a:lnTo>
                <a:lnTo>
                  <a:pt x="519" y="22964"/>
                </a:lnTo>
                <a:lnTo>
                  <a:pt x="1818" y="23881"/>
                </a:lnTo>
                <a:lnTo>
                  <a:pt x="6195" y="25353"/>
                </a:lnTo>
                <a:lnTo>
                  <a:pt x="6554" y="26426"/>
                </a:lnTo>
                <a:lnTo>
                  <a:pt x="6794" y="28094"/>
                </a:lnTo>
                <a:lnTo>
                  <a:pt x="6953" y="30159"/>
                </a:lnTo>
                <a:lnTo>
                  <a:pt x="7060" y="32487"/>
                </a:lnTo>
                <a:lnTo>
                  <a:pt x="7244" y="41306"/>
                </a:lnTo>
                <a:lnTo>
                  <a:pt x="7272" y="68183"/>
                </a:lnTo>
                <a:lnTo>
                  <a:pt x="9812" y="68402"/>
                </a:lnTo>
                <a:lnTo>
                  <a:pt x="14653" y="68543"/>
                </a:lnTo>
                <a:lnTo>
                  <a:pt x="44703" y="68577"/>
                </a:lnTo>
                <a:lnTo>
                  <a:pt x="48419" y="67625"/>
                </a:lnTo>
                <a:lnTo>
                  <a:pt x="52801" y="66038"/>
                </a:lnTo>
                <a:lnTo>
                  <a:pt x="64420" y="61197"/>
                </a:lnTo>
                <a:lnTo>
                  <a:pt x="67278" y="60800"/>
                </a:lnTo>
                <a:lnTo>
                  <a:pt x="71089" y="60535"/>
                </a:lnTo>
                <a:lnTo>
                  <a:pt x="79450" y="60240"/>
                </a:lnTo>
                <a:lnTo>
                  <a:pt x="89513" y="60075"/>
                </a:lnTo>
                <a:lnTo>
                  <a:pt x="108896" y="60014"/>
                </a:lnTo>
                <a:lnTo>
                  <a:pt x="112169" y="60964"/>
                </a:lnTo>
                <a:lnTo>
                  <a:pt x="114351" y="62549"/>
                </a:lnTo>
                <a:lnTo>
                  <a:pt x="117853" y="67387"/>
                </a:lnTo>
                <a:lnTo>
                  <a:pt x="118332" y="70588"/>
                </a:lnTo>
                <a:lnTo>
                  <a:pt x="118460" y="72776"/>
                </a:lnTo>
                <a:lnTo>
                  <a:pt x="118601" y="77746"/>
                </a:lnTo>
                <a:lnTo>
                  <a:pt x="118639" y="80405"/>
                </a:lnTo>
                <a:lnTo>
                  <a:pt x="117712" y="83130"/>
                </a:lnTo>
                <a:lnTo>
                  <a:pt x="116141" y="85899"/>
                </a:lnTo>
                <a:lnTo>
                  <a:pt x="114142" y="88698"/>
                </a:lnTo>
                <a:lnTo>
                  <a:pt x="112809" y="91516"/>
                </a:lnTo>
                <a:lnTo>
                  <a:pt x="111920" y="94347"/>
                </a:lnTo>
                <a:lnTo>
                  <a:pt x="111327" y="97187"/>
                </a:lnTo>
                <a:lnTo>
                  <a:pt x="109027" y="100033"/>
                </a:lnTo>
                <a:lnTo>
                  <a:pt x="105589" y="102883"/>
                </a:lnTo>
                <a:lnTo>
                  <a:pt x="101392" y="105735"/>
                </a:lnTo>
                <a:lnTo>
                  <a:pt x="97641" y="107637"/>
                </a:lnTo>
                <a:lnTo>
                  <a:pt x="94188" y="108905"/>
                </a:lnTo>
                <a:lnTo>
                  <a:pt x="90934" y="109750"/>
                </a:lnTo>
                <a:lnTo>
                  <a:pt x="87812" y="110313"/>
                </a:lnTo>
                <a:lnTo>
                  <a:pt x="84778" y="110689"/>
                </a:lnTo>
                <a:lnTo>
                  <a:pt x="81803" y="110939"/>
                </a:lnTo>
                <a:lnTo>
                  <a:pt x="78867" y="111106"/>
                </a:lnTo>
                <a:lnTo>
                  <a:pt x="67280" y="1114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868679" y="1705937"/>
            <a:ext cx="102871" cy="197159"/>
          </a:xfrm>
          <a:custGeom>
            <a:avLst/>
            <a:gdLst/>
            <a:ahLst/>
            <a:cxnLst/>
            <a:rect l="0" t="0" r="0" b="0"/>
            <a:pathLst>
              <a:path w="102871" h="197159">
                <a:moveTo>
                  <a:pt x="0" y="68570"/>
                </a:moveTo>
                <a:lnTo>
                  <a:pt x="0" y="48170"/>
                </a:lnTo>
                <a:lnTo>
                  <a:pt x="1905" y="45445"/>
                </a:lnTo>
                <a:lnTo>
                  <a:pt x="5080" y="42676"/>
                </a:lnTo>
                <a:lnTo>
                  <a:pt x="9102" y="39877"/>
                </a:lnTo>
                <a:lnTo>
                  <a:pt x="12736" y="37059"/>
                </a:lnTo>
                <a:lnTo>
                  <a:pt x="16111" y="34228"/>
                </a:lnTo>
                <a:lnTo>
                  <a:pt x="19313" y="31388"/>
                </a:lnTo>
                <a:lnTo>
                  <a:pt x="25411" y="25692"/>
                </a:lnTo>
                <a:lnTo>
                  <a:pt x="28371" y="22840"/>
                </a:lnTo>
                <a:lnTo>
                  <a:pt x="32249" y="19986"/>
                </a:lnTo>
                <a:lnTo>
                  <a:pt x="36740" y="17130"/>
                </a:lnTo>
                <a:lnTo>
                  <a:pt x="41638" y="14275"/>
                </a:lnTo>
                <a:lnTo>
                  <a:pt x="45856" y="12371"/>
                </a:lnTo>
                <a:lnTo>
                  <a:pt x="49621" y="11101"/>
                </a:lnTo>
                <a:lnTo>
                  <a:pt x="53083" y="10255"/>
                </a:lnTo>
                <a:lnTo>
                  <a:pt x="57297" y="8738"/>
                </a:lnTo>
                <a:lnTo>
                  <a:pt x="62010" y="6775"/>
                </a:lnTo>
                <a:lnTo>
                  <a:pt x="67058" y="4513"/>
                </a:lnTo>
                <a:lnTo>
                  <a:pt x="71375" y="3005"/>
                </a:lnTo>
                <a:lnTo>
                  <a:pt x="75206" y="2000"/>
                </a:lnTo>
                <a:lnTo>
                  <a:pt x="78713" y="1330"/>
                </a:lnTo>
                <a:lnTo>
                  <a:pt x="82003" y="884"/>
                </a:lnTo>
                <a:lnTo>
                  <a:pt x="85149" y="586"/>
                </a:lnTo>
                <a:lnTo>
                  <a:pt x="88198" y="387"/>
                </a:lnTo>
                <a:lnTo>
                  <a:pt x="91184" y="255"/>
                </a:lnTo>
                <a:lnTo>
                  <a:pt x="102359" y="0"/>
                </a:lnTo>
                <a:lnTo>
                  <a:pt x="102719" y="4544"/>
                </a:lnTo>
                <a:lnTo>
                  <a:pt x="102826" y="11923"/>
                </a:lnTo>
                <a:lnTo>
                  <a:pt x="102867" y="35990"/>
                </a:lnTo>
                <a:lnTo>
                  <a:pt x="101915" y="40182"/>
                </a:lnTo>
                <a:lnTo>
                  <a:pt x="100329" y="44883"/>
                </a:lnTo>
                <a:lnTo>
                  <a:pt x="98318" y="49921"/>
                </a:lnTo>
                <a:lnTo>
                  <a:pt x="96978" y="55185"/>
                </a:lnTo>
                <a:lnTo>
                  <a:pt x="96085" y="60599"/>
                </a:lnTo>
                <a:lnTo>
                  <a:pt x="95489" y="66113"/>
                </a:lnTo>
                <a:lnTo>
                  <a:pt x="94140" y="70742"/>
                </a:lnTo>
                <a:lnTo>
                  <a:pt x="92287" y="74781"/>
                </a:lnTo>
                <a:lnTo>
                  <a:pt x="90100" y="78426"/>
                </a:lnTo>
                <a:lnTo>
                  <a:pt x="88642" y="82760"/>
                </a:lnTo>
                <a:lnTo>
                  <a:pt x="87670" y="87555"/>
                </a:lnTo>
                <a:lnTo>
                  <a:pt x="87022" y="92657"/>
                </a:lnTo>
                <a:lnTo>
                  <a:pt x="86590" y="97963"/>
                </a:lnTo>
                <a:lnTo>
                  <a:pt x="86301" y="103405"/>
                </a:lnTo>
                <a:lnTo>
                  <a:pt x="85896" y="117627"/>
                </a:lnTo>
                <a:lnTo>
                  <a:pt x="85735" y="139868"/>
                </a:lnTo>
                <a:lnTo>
                  <a:pt x="85728" y="153090"/>
                </a:lnTo>
                <a:lnTo>
                  <a:pt x="86680" y="157301"/>
                </a:lnTo>
                <a:lnTo>
                  <a:pt x="88267" y="161062"/>
                </a:lnTo>
                <a:lnTo>
                  <a:pt x="90277" y="164521"/>
                </a:lnTo>
                <a:lnTo>
                  <a:pt x="91617" y="167780"/>
                </a:lnTo>
                <a:lnTo>
                  <a:pt x="93107" y="173941"/>
                </a:lnTo>
                <a:lnTo>
                  <a:pt x="94063" y="179766"/>
                </a:lnTo>
                <a:lnTo>
                  <a:pt x="94193" y="184030"/>
                </a:lnTo>
                <a:lnTo>
                  <a:pt x="95181" y="185549"/>
                </a:lnTo>
                <a:lnTo>
                  <a:pt x="96792" y="186561"/>
                </a:lnTo>
                <a:lnTo>
                  <a:pt x="98818" y="187236"/>
                </a:lnTo>
                <a:lnTo>
                  <a:pt x="100169" y="188638"/>
                </a:lnTo>
                <a:lnTo>
                  <a:pt x="101069" y="190525"/>
                </a:lnTo>
                <a:lnTo>
                  <a:pt x="102870" y="1971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851534" y="1757362"/>
            <a:ext cx="214314" cy="77153"/>
          </a:xfrm>
          <a:custGeom>
            <a:avLst/>
            <a:gdLst/>
            <a:ahLst/>
            <a:cxnLst/>
            <a:rect l="0" t="0" r="0" b="0"/>
            <a:pathLst>
              <a:path w="214314" h="77153">
                <a:moveTo>
                  <a:pt x="0" y="77152"/>
                </a:moveTo>
                <a:lnTo>
                  <a:pt x="4551" y="72602"/>
                </a:lnTo>
                <a:lnTo>
                  <a:pt x="6844" y="71261"/>
                </a:lnTo>
                <a:lnTo>
                  <a:pt x="11932" y="69772"/>
                </a:lnTo>
                <a:lnTo>
                  <a:pt x="13670" y="68422"/>
                </a:lnTo>
                <a:lnTo>
                  <a:pt x="14828" y="66570"/>
                </a:lnTo>
                <a:lnTo>
                  <a:pt x="15601" y="64382"/>
                </a:lnTo>
                <a:lnTo>
                  <a:pt x="18021" y="61972"/>
                </a:lnTo>
                <a:lnTo>
                  <a:pt x="21539" y="59412"/>
                </a:lnTo>
                <a:lnTo>
                  <a:pt x="25789" y="56753"/>
                </a:lnTo>
                <a:lnTo>
                  <a:pt x="31481" y="54028"/>
                </a:lnTo>
                <a:lnTo>
                  <a:pt x="38132" y="51258"/>
                </a:lnTo>
                <a:lnTo>
                  <a:pt x="45424" y="48460"/>
                </a:lnTo>
                <a:lnTo>
                  <a:pt x="53143" y="44689"/>
                </a:lnTo>
                <a:lnTo>
                  <a:pt x="61146" y="40270"/>
                </a:lnTo>
                <a:lnTo>
                  <a:pt x="69339" y="35419"/>
                </a:lnTo>
                <a:lnTo>
                  <a:pt x="77659" y="32185"/>
                </a:lnTo>
                <a:lnTo>
                  <a:pt x="86063" y="30029"/>
                </a:lnTo>
                <a:lnTo>
                  <a:pt x="94523" y="28592"/>
                </a:lnTo>
                <a:lnTo>
                  <a:pt x="103973" y="25729"/>
                </a:lnTo>
                <a:lnTo>
                  <a:pt x="114083" y="21915"/>
                </a:lnTo>
                <a:lnTo>
                  <a:pt x="124633" y="17468"/>
                </a:lnTo>
                <a:lnTo>
                  <a:pt x="135476" y="14503"/>
                </a:lnTo>
                <a:lnTo>
                  <a:pt x="146515" y="12526"/>
                </a:lnTo>
                <a:lnTo>
                  <a:pt x="157684" y="11208"/>
                </a:lnTo>
                <a:lnTo>
                  <a:pt x="167036" y="9377"/>
                </a:lnTo>
                <a:lnTo>
                  <a:pt x="175175" y="7204"/>
                </a:lnTo>
                <a:lnTo>
                  <a:pt x="182506" y="4803"/>
                </a:lnTo>
                <a:lnTo>
                  <a:pt x="189298" y="3202"/>
                </a:lnTo>
                <a:lnTo>
                  <a:pt x="195731" y="2135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1768792" y="1474469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0" y="20152"/>
                </a:lnTo>
                <a:lnTo>
                  <a:pt x="952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5891" y="39259"/>
                </a:lnTo>
                <a:lnTo>
                  <a:pt x="6785" y="46175"/>
                </a:lnTo>
                <a:lnTo>
                  <a:pt x="7381" y="53644"/>
                </a:lnTo>
                <a:lnTo>
                  <a:pt x="8731" y="61480"/>
                </a:lnTo>
                <a:lnTo>
                  <a:pt x="10583" y="69562"/>
                </a:lnTo>
                <a:lnTo>
                  <a:pt x="12770" y="77807"/>
                </a:lnTo>
                <a:lnTo>
                  <a:pt x="14229" y="87114"/>
                </a:lnTo>
                <a:lnTo>
                  <a:pt x="15201" y="97129"/>
                </a:lnTo>
                <a:lnTo>
                  <a:pt x="15849" y="107615"/>
                </a:lnTo>
                <a:lnTo>
                  <a:pt x="16569" y="126887"/>
                </a:lnTo>
                <a:lnTo>
                  <a:pt x="16761" y="136026"/>
                </a:lnTo>
                <a:lnTo>
                  <a:pt x="17841" y="144977"/>
                </a:lnTo>
                <a:lnTo>
                  <a:pt x="19514" y="153801"/>
                </a:lnTo>
                <a:lnTo>
                  <a:pt x="21582" y="162542"/>
                </a:lnTo>
                <a:lnTo>
                  <a:pt x="23913" y="170274"/>
                </a:lnTo>
                <a:lnTo>
                  <a:pt x="26420" y="177334"/>
                </a:lnTo>
                <a:lnTo>
                  <a:pt x="29043" y="183945"/>
                </a:lnTo>
                <a:lnTo>
                  <a:pt x="30792" y="190258"/>
                </a:lnTo>
                <a:lnTo>
                  <a:pt x="31958" y="196371"/>
                </a:lnTo>
                <a:lnTo>
                  <a:pt x="32736" y="202352"/>
                </a:lnTo>
                <a:lnTo>
                  <a:pt x="34206" y="207291"/>
                </a:lnTo>
                <a:lnTo>
                  <a:pt x="36139" y="211537"/>
                </a:lnTo>
                <a:lnTo>
                  <a:pt x="38380" y="215320"/>
                </a:lnTo>
                <a:lnTo>
                  <a:pt x="39874" y="218794"/>
                </a:lnTo>
                <a:lnTo>
                  <a:pt x="40870" y="222063"/>
                </a:lnTo>
                <a:lnTo>
                  <a:pt x="42862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2" name="SMARTPenAnnotation30"/>
          <p:cNvSpPr/>
          <p:nvPr/>
        </p:nvSpPr>
        <p:spPr>
          <a:xfrm>
            <a:off x="1845944" y="1474666"/>
            <a:ext cx="145115" cy="169400"/>
          </a:xfrm>
          <a:custGeom>
            <a:avLst/>
            <a:gdLst/>
            <a:ahLst/>
            <a:cxnLst/>
            <a:rect l="0" t="0" r="0" b="0"/>
            <a:pathLst>
              <a:path w="145115" h="169400">
                <a:moveTo>
                  <a:pt x="0" y="8376"/>
                </a:moveTo>
                <a:lnTo>
                  <a:pt x="0" y="33078"/>
                </a:lnTo>
                <a:lnTo>
                  <a:pt x="953" y="39132"/>
                </a:lnTo>
                <a:lnTo>
                  <a:pt x="2540" y="46025"/>
                </a:lnTo>
                <a:lnTo>
                  <a:pt x="4551" y="53478"/>
                </a:lnTo>
                <a:lnTo>
                  <a:pt x="5892" y="61304"/>
                </a:lnTo>
                <a:lnTo>
                  <a:pt x="6786" y="69379"/>
                </a:lnTo>
                <a:lnTo>
                  <a:pt x="7381" y="77619"/>
                </a:lnTo>
                <a:lnTo>
                  <a:pt x="8731" y="85971"/>
                </a:lnTo>
                <a:lnTo>
                  <a:pt x="10583" y="94396"/>
                </a:lnTo>
                <a:lnTo>
                  <a:pt x="12771" y="102870"/>
                </a:lnTo>
                <a:lnTo>
                  <a:pt x="15181" y="110425"/>
                </a:lnTo>
                <a:lnTo>
                  <a:pt x="17741" y="117366"/>
                </a:lnTo>
                <a:lnTo>
                  <a:pt x="20400" y="123899"/>
                </a:lnTo>
                <a:lnTo>
                  <a:pt x="23125" y="130159"/>
                </a:lnTo>
                <a:lnTo>
                  <a:pt x="28693" y="142194"/>
                </a:lnTo>
                <a:lnTo>
                  <a:pt x="32464" y="147118"/>
                </a:lnTo>
                <a:lnTo>
                  <a:pt x="36883" y="151353"/>
                </a:lnTo>
                <a:lnTo>
                  <a:pt x="41734" y="155129"/>
                </a:lnTo>
                <a:lnTo>
                  <a:pt x="46873" y="158599"/>
                </a:lnTo>
                <a:lnTo>
                  <a:pt x="52204" y="161865"/>
                </a:lnTo>
                <a:lnTo>
                  <a:pt x="57663" y="164994"/>
                </a:lnTo>
                <a:lnTo>
                  <a:pt x="62254" y="167081"/>
                </a:lnTo>
                <a:lnTo>
                  <a:pt x="66268" y="168472"/>
                </a:lnTo>
                <a:lnTo>
                  <a:pt x="69896" y="169399"/>
                </a:lnTo>
                <a:lnTo>
                  <a:pt x="74220" y="169065"/>
                </a:lnTo>
                <a:lnTo>
                  <a:pt x="79008" y="167889"/>
                </a:lnTo>
                <a:lnTo>
                  <a:pt x="84105" y="166153"/>
                </a:lnTo>
                <a:lnTo>
                  <a:pt x="89407" y="164996"/>
                </a:lnTo>
                <a:lnTo>
                  <a:pt x="94848" y="164224"/>
                </a:lnTo>
                <a:lnTo>
                  <a:pt x="100379" y="163710"/>
                </a:lnTo>
                <a:lnTo>
                  <a:pt x="105020" y="161462"/>
                </a:lnTo>
                <a:lnTo>
                  <a:pt x="109066" y="158058"/>
                </a:lnTo>
                <a:lnTo>
                  <a:pt x="112716" y="153884"/>
                </a:lnTo>
                <a:lnTo>
                  <a:pt x="117054" y="149196"/>
                </a:lnTo>
                <a:lnTo>
                  <a:pt x="126954" y="138908"/>
                </a:lnTo>
                <a:lnTo>
                  <a:pt x="131309" y="133497"/>
                </a:lnTo>
                <a:lnTo>
                  <a:pt x="135164" y="127985"/>
                </a:lnTo>
                <a:lnTo>
                  <a:pt x="138687" y="122405"/>
                </a:lnTo>
                <a:lnTo>
                  <a:pt x="141036" y="116781"/>
                </a:lnTo>
                <a:lnTo>
                  <a:pt x="142601" y="111126"/>
                </a:lnTo>
                <a:lnTo>
                  <a:pt x="143645" y="105451"/>
                </a:lnTo>
                <a:lnTo>
                  <a:pt x="144341" y="98810"/>
                </a:lnTo>
                <a:lnTo>
                  <a:pt x="144805" y="91525"/>
                </a:lnTo>
                <a:lnTo>
                  <a:pt x="145114" y="83811"/>
                </a:lnTo>
                <a:lnTo>
                  <a:pt x="144368" y="75811"/>
                </a:lnTo>
                <a:lnTo>
                  <a:pt x="142918" y="67620"/>
                </a:lnTo>
                <a:lnTo>
                  <a:pt x="140999" y="59302"/>
                </a:lnTo>
                <a:lnTo>
                  <a:pt x="138767" y="51852"/>
                </a:lnTo>
                <a:lnTo>
                  <a:pt x="136326" y="44980"/>
                </a:lnTo>
                <a:lnTo>
                  <a:pt x="133747" y="38494"/>
                </a:lnTo>
                <a:lnTo>
                  <a:pt x="131075" y="32264"/>
                </a:lnTo>
                <a:lnTo>
                  <a:pt x="125566" y="20263"/>
                </a:lnTo>
                <a:lnTo>
                  <a:pt x="121811" y="15348"/>
                </a:lnTo>
                <a:lnTo>
                  <a:pt x="117402" y="11119"/>
                </a:lnTo>
                <a:lnTo>
                  <a:pt x="112558" y="7347"/>
                </a:lnTo>
                <a:lnTo>
                  <a:pt x="107424" y="4833"/>
                </a:lnTo>
                <a:lnTo>
                  <a:pt x="102096" y="3156"/>
                </a:lnTo>
                <a:lnTo>
                  <a:pt x="96639" y="2039"/>
                </a:lnTo>
                <a:lnTo>
                  <a:pt x="91096" y="1294"/>
                </a:lnTo>
                <a:lnTo>
                  <a:pt x="85496" y="797"/>
                </a:lnTo>
                <a:lnTo>
                  <a:pt x="79858" y="466"/>
                </a:lnTo>
                <a:lnTo>
                  <a:pt x="65972" y="98"/>
                </a:lnTo>
                <a:lnTo>
                  <a:pt x="58269" y="0"/>
                </a:lnTo>
                <a:lnTo>
                  <a:pt x="51229" y="887"/>
                </a:lnTo>
                <a:lnTo>
                  <a:pt x="44630" y="2431"/>
                </a:lnTo>
                <a:lnTo>
                  <a:pt x="38326" y="4413"/>
                </a:lnTo>
                <a:lnTo>
                  <a:pt x="33171" y="6686"/>
                </a:lnTo>
                <a:lnTo>
                  <a:pt x="28782" y="9154"/>
                </a:lnTo>
                <a:lnTo>
                  <a:pt x="19444" y="15409"/>
                </a:lnTo>
                <a:lnTo>
                  <a:pt x="15627" y="18804"/>
                </a:lnTo>
                <a:lnTo>
                  <a:pt x="8573" y="255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3" name="SMARTPenAnnotation31"/>
          <p:cNvSpPr/>
          <p:nvPr/>
        </p:nvSpPr>
        <p:spPr>
          <a:xfrm>
            <a:off x="2008822" y="1397967"/>
            <a:ext cx="179521" cy="144900"/>
          </a:xfrm>
          <a:custGeom>
            <a:avLst/>
            <a:gdLst/>
            <a:ahLst/>
            <a:cxnLst/>
            <a:rect l="0" t="0" r="0" b="0"/>
            <a:pathLst>
              <a:path w="179521" h="144900">
                <a:moveTo>
                  <a:pt x="0" y="25068"/>
                </a:moveTo>
                <a:lnTo>
                  <a:pt x="8468" y="25068"/>
                </a:lnTo>
                <a:lnTo>
                  <a:pt x="8526" y="27608"/>
                </a:lnTo>
                <a:lnTo>
                  <a:pt x="8542" y="29618"/>
                </a:lnTo>
                <a:lnTo>
                  <a:pt x="9504" y="31911"/>
                </a:lnTo>
                <a:lnTo>
                  <a:pt x="11099" y="34393"/>
                </a:lnTo>
                <a:lnTo>
                  <a:pt x="13114" y="36999"/>
                </a:lnTo>
                <a:lnTo>
                  <a:pt x="14458" y="39690"/>
                </a:lnTo>
                <a:lnTo>
                  <a:pt x="15353" y="42436"/>
                </a:lnTo>
                <a:lnTo>
                  <a:pt x="15951" y="45219"/>
                </a:lnTo>
                <a:lnTo>
                  <a:pt x="17301" y="48979"/>
                </a:lnTo>
                <a:lnTo>
                  <a:pt x="19154" y="53391"/>
                </a:lnTo>
                <a:lnTo>
                  <a:pt x="21342" y="58237"/>
                </a:lnTo>
                <a:lnTo>
                  <a:pt x="23753" y="62421"/>
                </a:lnTo>
                <a:lnTo>
                  <a:pt x="26313" y="66162"/>
                </a:lnTo>
                <a:lnTo>
                  <a:pt x="28972" y="69609"/>
                </a:lnTo>
                <a:lnTo>
                  <a:pt x="31697" y="73812"/>
                </a:lnTo>
                <a:lnTo>
                  <a:pt x="34466" y="78519"/>
                </a:lnTo>
                <a:lnTo>
                  <a:pt x="37265" y="83562"/>
                </a:lnTo>
                <a:lnTo>
                  <a:pt x="42915" y="94245"/>
                </a:lnTo>
                <a:lnTo>
                  <a:pt x="45755" y="99761"/>
                </a:lnTo>
                <a:lnTo>
                  <a:pt x="49553" y="104391"/>
                </a:lnTo>
                <a:lnTo>
                  <a:pt x="53990" y="108430"/>
                </a:lnTo>
                <a:lnTo>
                  <a:pt x="58853" y="112075"/>
                </a:lnTo>
                <a:lnTo>
                  <a:pt x="63048" y="116410"/>
                </a:lnTo>
                <a:lnTo>
                  <a:pt x="66797" y="121205"/>
                </a:lnTo>
                <a:lnTo>
                  <a:pt x="70249" y="126307"/>
                </a:lnTo>
                <a:lnTo>
                  <a:pt x="73502" y="130660"/>
                </a:lnTo>
                <a:lnTo>
                  <a:pt x="76624" y="134515"/>
                </a:lnTo>
                <a:lnTo>
                  <a:pt x="79658" y="138038"/>
                </a:lnTo>
                <a:lnTo>
                  <a:pt x="83585" y="140386"/>
                </a:lnTo>
                <a:lnTo>
                  <a:pt x="88108" y="141951"/>
                </a:lnTo>
                <a:lnTo>
                  <a:pt x="93029" y="142995"/>
                </a:lnTo>
                <a:lnTo>
                  <a:pt x="97262" y="143691"/>
                </a:lnTo>
                <a:lnTo>
                  <a:pt x="101036" y="144155"/>
                </a:lnTo>
                <a:lnTo>
                  <a:pt x="104505" y="144464"/>
                </a:lnTo>
                <a:lnTo>
                  <a:pt x="108722" y="144670"/>
                </a:lnTo>
                <a:lnTo>
                  <a:pt x="118488" y="144899"/>
                </a:lnTo>
                <a:lnTo>
                  <a:pt x="122807" y="144008"/>
                </a:lnTo>
                <a:lnTo>
                  <a:pt x="126639" y="142461"/>
                </a:lnTo>
                <a:lnTo>
                  <a:pt x="130146" y="140477"/>
                </a:lnTo>
                <a:lnTo>
                  <a:pt x="133436" y="138202"/>
                </a:lnTo>
                <a:lnTo>
                  <a:pt x="136583" y="135733"/>
                </a:lnTo>
                <a:lnTo>
                  <a:pt x="139632" y="133135"/>
                </a:lnTo>
                <a:lnTo>
                  <a:pt x="142618" y="130450"/>
                </a:lnTo>
                <a:lnTo>
                  <a:pt x="148476" y="124927"/>
                </a:lnTo>
                <a:lnTo>
                  <a:pt x="151371" y="121168"/>
                </a:lnTo>
                <a:lnTo>
                  <a:pt x="154254" y="116757"/>
                </a:lnTo>
                <a:lnTo>
                  <a:pt x="157129" y="111911"/>
                </a:lnTo>
                <a:lnTo>
                  <a:pt x="159997" y="107728"/>
                </a:lnTo>
                <a:lnTo>
                  <a:pt x="162863" y="103987"/>
                </a:lnTo>
                <a:lnTo>
                  <a:pt x="165725" y="100541"/>
                </a:lnTo>
                <a:lnTo>
                  <a:pt x="168586" y="96338"/>
                </a:lnTo>
                <a:lnTo>
                  <a:pt x="171445" y="91631"/>
                </a:lnTo>
                <a:lnTo>
                  <a:pt x="174304" y="86588"/>
                </a:lnTo>
                <a:lnTo>
                  <a:pt x="176210" y="81321"/>
                </a:lnTo>
                <a:lnTo>
                  <a:pt x="177481" y="75905"/>
                </a:lnTo>
                <a:lnTo>
                  <a:pt x="178328" y="70389"/>
                </a:lnTo>
                <a:lnTo>
                  <a:pt x="178893" y="64807"/>
                </a:lnTo>
                <a:lnTo>
                  <a:pt x="179270" y="59181"/>
                </a:lnTo>
                <a:lnTo>
                  <a:pt x="179520" y="53525"/>
                </a:lnTo>
                <a:lnTo>
                  <a:pt x="178735" y="47849"/>
                </a:lnTo>
                <a:lnTo>
                  <a:pt x="177259" y="42160"/>
                </a:lnTo>
                <a:lnTo>
                  <a:pt x="175323" y="36463"/>
                </a:lnTo>
                <a:lnTo>
                  <a:pt x="173080" y="30759"/>
                </a:lnTo>
                <a:lnTo>
                  <a:pt x="170631" y="25052"/>
                </a:lnTo>
                <a:lnTo>
                  <a:pt x="168047" y="19342"/>
                </a:lnTo>
                <a:lnTo>
                  <a:pt x="164418" y="14583"/>
                </a:lnTo>
                <a:lnTo>
                  <a:pt x="160095" y="10458"/>
                </a:lnTo>
                <a:lnTo>
                  <a:pt x="155307" y="6755"/>
                </a:lnTo>
                <a:lnTo>
                  <a:pt x="149258" y="4287"/>
                </a:lnTo>
                <a:lnTo>
                  <a:pt x="142368" y="2641"/>
                </a:lnTo>
                <a:lnTo>
                  <a:pt x="134917" y="1544"/>
                </a:lnTo>
                <a:lnTo>
                  <a:pt x="128045" y="813"/>
                </a:lnTo>
                <a:lnTo>
                  <a:pt x="121558" y="325"/>
                </a:lnTo>
                <a:lnTo>
                  <a:pt x="115329" y="0"/>
                </a:lnTo>
                <a:lnTo>
                  <a:pt x="108318" y="736"/>
                </a:lnTo>
                <a:lnTo>
                  <a:pt x="100787" y="2179"/>
                </a:lnTo>
                <a:lnTo>
                  <a:pt x="92909" y="4093"/>
                </a:lnTo>
                <a:lnTo>
                  <a:pt x="85752" y="6322"/>
                </a:lnTo>
                <a:lnTo>
                  <a:pt x="79075" y="8761"/>
                </a:lnTo>
                <a:lnTo>
                  <a:pt x="72719" y="11339"/>
                </a:lnTo>
                <a:lnTo>
                  <a:pt x="66577" y="14010"/>
                </a:lnTo>
                <a:lnTo>
                  <a:pt x="54672" y="19518"/>
                </a:lnTo>
                <a:lnTo>
                  <a:pt x="49783" y="23273"/>
                </a:lnTo>
                <a:lnTo>
                  <a:pt x="45571" y="27681"/>
                </a:lnTo>
                <a:lnTo>
                  <a:pt x="41811" y="32525"/>
                </a:lnTo>
                <a:lnTo>
                  <a:pt x="39304" y="36707"/>
                </a:lnTo>
                <a:lnTo>
                  <a:pt x="37633" y="40447"/>
                </a:lnTo>
                <a:lnTo>
                  <a:pt x="34290" y="507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4" name="SMARTPenAnnotation32"/>
          <p:cNvSpPr/>
          <p:nvPr/>
        </p:nvSpPr>
        <p:spPr>
          <a:xfrm>
            <a:off x="3894772" y="1448752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24950"/>
                </a:lnTo>
                <a:lnTo>
                  <a:pt x="953" y="30921"/>
                </a:lnTo>
                <a:lnTo>
                  <a:pt x="2540" y="37759"/>
                </a:lnTo>
                <a:lnTo>
                  <a:pt x="4551" y="45175"/>
                </a:lnTo>
                <a:lnTo>
                  <a:pt x="5891" y="52977"/>
                </a:lnTo>
                <a:lnTo>
                  <a:pt x="6785" y="61035"/>
                </a:lnTo>
                <a:lnTo>
                  <a:pt x="7381" y="69265"/>
                </a:lnTo>
                <a:lnTo>
                  <a:pt x="8730" y="78562"/>
                </a:lnTo>
                <a:lnTo>
                  <a:pt x="10583" y="88570"/>
                </a:lnTo>
                <a:lnTo>
                  <a:pt x="15181" y="109849"/>
                </a:lnTo>
                <a:lnTo>
                  <a:pt x="28693" y="165901"/>
                </a:lnTo>
                <a:lnTo>
                  <a:pt x="30558" y="176324"/>
                </a:lnTo>
                <a:lnTo>
                  <a:pt x="31803" y="186129"/>
                </a:lnTo>
                <a:lnTo>
                  <a:pt x="32631" y="195523"/>
                </a:lnTo>
                <a:lnTo>
                  <a:pt x="34137" y="203691"/>
                </a:lnTo>
                <a:lnTo>
                  <a:pt x="36093" y="211042"/>
                </a:lnTo>
                <a:lnTo>
                  <a:pt x="38350" y="217847"/>
                </a:lnTo>
                <a:lnTo>
                  <a:pt x="39854" y="224289"/>
                </a:lnTo>
                <a:lnTo>
                  <a:pt x="40857" y="230489"/>
                </a:lnTo>
                <a:lnTo>
                  <a:pt x="41525" y="236527"/>
                </a:lnTo>
                <a:lnTo>
                  <a:pt x="42924" y="241504"/>
                </a:lnTo>
                <a:lnTo>
                  <a:pt x="44808" y="245775"/>
                </a:lnTo>
                <a:lnTo>
                  <a:pt x="5143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6" name="SMARTPenAnnotation33"/>
          <p:cNvSpPr/>
          <p:nvPr/>
        </p:nvSpPr>
        <p:spPr>
          <a:xfrm>
            <a:off x="4014787" y="1493500"/>
            <a:ext cx="92949" cy="177591"/>
          </a:xfrm>
          <a:custGeom>
            <a:avLst/>
            <a:gdLst/>
            <a:ahLst/>
            <a:cxnLst/>
            <a:rect l="0" t="0" r="0" b="0"/>
            <a:pathLst>
              <a:path w="92949" h="177591">
                <a:moveTo>
                  <a:pt x="0" y="32405"/>
                </a:moveTo>
                <a:lnTo>
                  <a:pt x="0" y="93677"/>
                </a:lnTo>
                <a:lnTo>
                  <a:pt x="953" y="100875"/>
                </a:lnTo>
                <a:lnTo>
                  <a:pt x="2540" y="107579"/>
                </a:lnTo>
                <a:lnTo>
                  <a:pt x="4551" y="113954"/>
                </a:lnTo>
                <a:lnTo>
                  <a:pt x="6844" y="120108"/>
                </a:lnTo>
                <a:lnTo>
                  <a:pt x="9325" y="126116"/>
                </a:lnTo>
                <a:lnTo>
                  <a:pt x="11931" y="132026"/>
                </a:lnTo>
                <a:lnTo>
                  <a:pt x="13670" y="137872"/>
                </a:lnTo>
                <a:lnTo>
                  <a:pt x="14828" y="143673"/>
                </a:lnTo>
                <a:lnTo>
                  <a:pt x="15601" y="149446"/>
                </a:lnTo>
                <a:lnTo>
                  <a:pt x="17068" y="154247"/>
                </a:lnTo>
                <a:lnTo>
                  <a:pt x="18999" y="158401"/>
                </a:lnTo>
                <a:lnTo>
                  <a:pt x="21238" y="162122"/>
                </a:lnTo>
                <a:lnTo>
                  <a:pt x="23684" y="165555"/>
                </a:lnTo>
                <a:lnTo>
                  <a:pt x="26267" y="168797"/>
                </a:lnTo>
                <a:lnTo>
                  <a:pt x="28941" y="171910"/>
                </a:lnTo>
                <a:lnTo>
                  <a:pt x="31676" y="173986"/>
                </a:lnTo>
                <a:lnTo>
                  <a:pt x="34453" y="175370"/>
                </a:lnTo>
                <a:lnTo>
                  <a:pt x="37256" y="176292"/>
                </a:lnTo>
                <a:lnTo>
                  <a:pt x="40077" y="176907"/>
                </a:lnTo>
                <a:lnTo>
                  <a:pt x="42911" y="177317"/>
                </a:lnTo>
                <a:lnTo>
                  <a:pt x="45752" y="177590"/>
                </a:lnTo>
                <a:lnTo>
                  <a:pt x="49551" y="176820"/>
                </a:lnTo>
                <a:lnTo>
                  <a:pt x="53989" y="175354"/>
                </a:lnTo>
                <a:lnTo>
                  <a:pt x="58853" y="173424"/>
                </a:lnTo>
                <a:lnTo>
                  <a:pt x="63048" y="171185"/>
                </a:lnTo>
                <a:lnTo>
                  <a:pt x="66797" y="168740"/>
                </a:lnTo>
                <a:lnTo>
                  <a:pt x="70248" y="166157"/>
                </a:lnTo>
                <a:lnTo>
                  <a:pt x="73502" y="162531"/>
                </a:lnTo>
                <a:lnTo>
                  <a:pt x="76624" y="158208"/>
                </a:lnTo>
                <a:lnTo>
                  <a:pt x="79658" y="153421"/>
                </a:lnTo>
                <a:lnTo>
                  <a:pt x="81680" y="149277"/>
                </a:lnTo>
                <a:lnTo>
                  <a:pt x="83028" y="145562"/>
                </a:lnTo>
                <a:lnTo>
                  <a:pt x="83927" y="142133"/>
                </a:lnTo>
                <a:lnTo>
                  <a:pt x="87466" y="130703"/>
                </a:lnTo>
                <a:lnTo>
                  <a:pt x="89743" y="123654"/>
                </a:lnTo>
                <a:lnTo>
                  <a:pt x="91261" y="116098"/>
                </a:lnTo>
                <a:lnTo>
                  <a:pt x="92273" y="108202"/>
                </a:lnTo>
                <a:lnTo>
                  <a:pt x="92948" y="100081"/>
                </a:lnTo>
                <a:lnTo>
                  <a:pt x="92445" y="91810"/>
                </a:lnTo>
                <a:lnTo>
                  <a:pt x="91158" y="83438"/>
                </a:lnTo>
                <a:lnTo>
                  <a:pt x="89347" y="74999"/>
                </a:lnTo>
                <a:lnTo>
                  <a:pt x="88140" y="66516"/>
                </a:lnTo>
                <a:lnTo>
                  <a:pt x="87335" y="58003"/>
                </a:lnTo>
                <a:lnTo>
                  <a:pt x="86798" y="49470"/>
                </a:lnTo>
                <a:lnTo>
                  <a:pt x="85488" y="41877"/>
                </a:lnTo>
                <a:lnTo>
                  <a:pt x="83662" y="34909"/>
                </a:lnTo>
                <a:lnTo>
                  <a:pt x="81492" y="28359"/>
                </a:lnTo>
                <a:lnTo>
                  <a:pt x="78140" y="23040"/>
                </a:lnTo>
                <a:lnTo>
                  <a:pt x="74001" y="18542"/>
                </a:lnTo>
                <a:lnTo>
                  <a:pt x="69336" y="14590"/>
                </a:lnTo>
                <a:lnTo>
                  <a:pt x="65274" y="11003"/>
                </a:lnTo>
                <a:lnTo>
                  <a:pt x="58221" y="4478"/>
                </a:lnTo>
                <a:lnTo>
                  <a:pt x="55006" y="2357"/>
                </a:lnTo>
                <a:lnTo>
                  <a:pt x="51911" y="943"/>
                </a:lnTo>
                <a:lnTo>
                  <a:pt x="48895" y="0"/>
                </a:lnTo>
                <a:lnTo>
                  <a:pt x="45932" y="324"/>
                </a:lnTo>
                <a:lnTo>
                  <a:pt x="43004" y="1493"/>
                </a:lnTo>
                <a:lnTo>
                  <a:pt x="40099" y="3224"/>
                </a:lnTo>
                <a:lnTo>
                  <a:pt x="36258" y="4378"/>
                </a:lnTo>
                <a:lnTo>
                  <a:pt x="31791" y="5148"/>
                </a:lnTo>
                <a:lnTo>
                  <a:pt x="26910" y="5661"/>
                </a:lnTo>
                <a:lnTo>
                  <a:pt x="22702" y="7908"/>
                </a:lnTo>
                <a:lnTo>
                  <a:pt x="18945" y="11311"/>
                </a:lnTo>
                <a:lnTo>
                  <a:pt x="8572" y="238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7" name="SMARTPenAnnotation34"/>
          <p:cNvSpPr/>
          <p:nvPr/>
        </p:nvSpPr>
        <p:spPr>
          <a:xfrm>
            <a:off x="4169445" y="1440735"/>
            <a:ext cx="153410" cy="161775"/>
          </a:xfrm>
          <a:custGeom>
            <a:avLst/>
            <a:gdLst/>
            <a:ahLst/>
            <a:cxnLst/>
            <a:rect l="0" t="0" r="0" b="0"/>
            <a:pathLst>
              <a:path w="153410" h="161775">
                <a:moveTo>
                  <a:pt x="8220" y="25162"/>
                </a:moveTo>
                <a:lnTo>
                  <a:pt x="8220" y="29713"/>
                </a:lnTo>
                <a:lnTo>
                  <a:pt x="7267" y="32006"/>
                </a:lnTo>
                <a:lnTo>
                  <a:pt x="5680" y="34487"/>
                </a:lnTo>
                <a:lnTo>
                  <a:pt x="3669" y="37094"/>
                </a:lnTo>
                <a:lnTo>
                  <a:pt x="2328" y="39784"/>
                </a:lnTo>
                <a:lnTo>
                  <a:pt x="1434" y="42530"/>
                </a:lnTo>
                <a:lnTo>
                  <a:pt x="838" y="45313"/>
                </a:lnTo>
                <a:lnTo>
                  <a:pt x="441" y="49074"/>
                </a:lnTo>
                <a:lnTo>
                  <a:pt x="176" y="53486"/>
                </a:lnTo>
                <a:lnTo>
                  <a:pt x="0" y="58332"/>
                </a:lnTo>
                <a:lnTo>
                  <a:pt x="835" y="63468"/>
                </a:lnTo>
                <a:lnTo>
                  <a:pt x="2344" y="68797"/>
                </a:lnTo>
                <a:lnTo>
                  <a:pt x="4302" y="74254"/>
                </a:lnTo>
                <a:lnTo>
                  <a:pt x="5608" y="80750"/>
                </a:lnTo>
                <a:lnTo>
                  <a:pt x="6479" y="87938"/>
                </a:lnTo>
                <a:lnTo>
                  <a:pt x="7059" y="95588"/>
                </a:lnTo>
                <a:lnTo>
                  <a:pt x="8398" y="102593"/>
                </a:lnTo>
                <a:lnTo>
                  <a:pt x="10244" y="109167"/>
                </a:lnTo>
                <a:lnTo>
                  <a:pt x="12426" y="115456"/>
                </a:lnTo>
                <a:lnTo>
                  <a:pt x="15786" y="121553"/>
                </a:lnTo>
                <a:lnTo>
                  <a:pt x="19932" y="127523"/>
                </a:lnTo>
                <a:lnTo>
                  <a:pt x="24600" y="133407"/>
                </a:lnTo>
                <a:lnTo>
                  <a:pt x="28665" y="138283"/>
                </a:lnTo>
                <a:lnTo>
                  <a:pt x="32327" y="142486"/>
                </a:lnTo>
                <a:lnTo>
                  <a:pt x="35721" y="146241"/>
                </a:lnTo>
                <a:lnTo>
                  <a:pt x="39889" y="149696"/>
                </a:lnTo>
                <a:lnTo>
                  <a:pt x="44572" y="152952"/>
                </a:lnTo>
                <a:lnTo>
                  <a:pt x="49600" y="156076"/>
                </a:lnTo>
                <a:lnTo>
                  <a:pt x="54856" y="158158"/>
                </a:lnTo>
                <a:lnTo>
                  <a:pt x="60266" y="159546"/>
                </a:lnTo>
                <a:lnTo>
                  <a:pt x="65777" y="160471"/>
                </a:lnTo>
                <a:lnTo>
                  <a:pt x="71356" y="161088"/>
                </a:lnTo>
                <a:lnTo>
                  <a:pt x="76981" y="161500"/>
                </a:lnTo>
                <a:lnTo>
                  <a:pt x="82635" y="161774"/>
                </a:lnTo>
                <a:lnTo>
                  <a:pt x="87357" y="161004"/>
                </a:lnTo>
                <a:lnTo>
                  <a:pt x="91458" y="159538"/>
                </a:lnTo>
                <a:lnTo>
                  <a:pt x="104320" y="152925"/>
                </a:lnTo>
                <a:lnTo>
                  <a:pt x="125733" y="142157"/>
                </a:lnTo>
                <a:lnTo>
                  <a:pt x="130377" y="138401"/>
                </a:lnTo>
                <a:lnTo>
                  <a:pt x="134425" y="133992"/>
                </a:lnTo>
                <a:lnTo>
                  <a:pt x="138077" y="129148"/>
                </a:lnTo>
                <a:lnTo>
                  <a:pt x="141464" y="124014"/>
                </a:lnTo>
                <a:lnTo>
                  <a:pt x="144674" y="118686"/>
                </a:lnTo>
                <a:lnTo>
                  <a:pt x="147767" y="113229"/>
                </a:lnTo>
                <a:lnTo>
                  <a:pt x="149828" y="106733"/>
                </a:lnTo>
                <a:lnTo>
                  <a:pt x="151203" y="99545"/>
                </a:lnTo>
                <a:lnTo>
                  <a:pt x="152119" y="91896"/>
                </a:lnTo>
                <a:lnTo>
                  <a:pt x="152730" y="84891"/>
                </a:lnTo>
                <a:lnTo>
                  <a:pt x="153137" y="78316"/>
                </a:lnTo>
                <a:lnTo>
                  <a:pt x="153409" y="72028"/>
                </a:lnTo>
                <a:lnTo>
                  <a:pt x="152638" y="64979"/>
                </a:lnTo>
                <a:lnTo>
                  <a:pt x="151171" y="57422"/>
                </a:lnTo>
                <a:lnTo>
                  <a:pt x="149241" y="49526"/>
                </a:lnTo>
                <a:lnTo>
                  <a:pt x="147001" y="42357"/>
                </a:lnTo>
                <a:lnTo>
                  <a:pt x="144556" y="35673"/>
                </a:lnTo>
                <a:lnTo>
                  <a:pt x="141973" y="29312"/>
                </a:lnTo>
                <a:lnTo>
                  <a:pt x="139298" y="24119"/>
                </a:lnTo>
                <a:lnTo>
                  <a:pt x="136563" y="19704"/>
                </a:lnTo>
                <a:lnTo>
                  <a:pt x="133787" y="15808"/>
                </a:lnTo>
                <a:lnTo>
                  <a:pt x="130031" y="12259"/>
                </a:lnTo>
                <a:lnTo>
                  <a:pt x="125622" y="8940"/>
                </a:lnTo>
                <a:lnTo>
                  <a:pt x="120778" y="5775"/>
                </a:lnTo>
                <a:lnTo>
                  <a:pt x="115644" y="3665"/>
                </a:lnTo>
                <a:lnTo>
                  <a:pt x="110316" y="2258"/>
                </a:lnTo>
                <a:lnTo>
                  <a:pt x="104858" y="1320"/>
                </a:lnTo>
                <a:lnTo>
                  <a:pt x="99315" y="695"/>
                </a:lnTo>
                <a:lnTo>
                  <a:pt x="93715" y="278"/>
                </a:lnTo>
                <a:lnTo>
                  <a:pt x="88076" y="0"/>
                </a:lnTo>
                <a:lnTo>
                  <a:pt x="82413" y="1720"/>
                </a:lnTo>
                <a:lnTo>
                  <a:pt x="76731" y="4772"/>
                </a:lnTo>
                <a:lnTo>
                  <a:pt x="71039" y="8711"/>
                </a:lnTo>
                <a:lnTo>
                  <a:pt x="64387" y="12290"/>
                </a:lnTo>
                <a:lnTo>
                  <a:pt x="57094" y="15628"/>
                </a:lnTo>
                <a:lnTo>
                  <a:pt x="49375" y="18806"/>
                </a:lnTo>
                <a:lnTo>
                  <a:pt x="42324" y="23782"/>
                </a:lnTo>
                <a:lnTo>
                  <a:pt x="35718" y="29957"/>
                </a:lnTo>
                <a:lnTo>
                  <a:pt x="16792" y="50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8" name="SMARTPenAnnotation35"/>
          <p:cNvSpPr/>
          <p:nvPr/>
        </p:nvSpPr>
        <p:spPr>
          <a:xfrm>
            <a:off x="5857875" y="1431607"/>
            <a:ext cx="111443" cy="300039"/>
          </a:xfrm>
          <a:custGeom>
            <a:avLst/>
            <a:gdLst/>
            <a:ahLst/>
            <a:cxnLst/>
            <a:rect l="0" t="0" r="0" b="0"/>
            <a:pathLst>
              <a:path w="111443" h="30003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8730" y="22959"/>
                </a:lnTo>
                <a:lnTo>
                  <a:pt x="10583" y="25784"/>
                </a:lnTo>
                <a:lnTo>
                  <a:pt x="12770" y="28619"/>
                </a:lnTo>
                <a:lnTo>
                  <a:pt x="15181" y="31462"/>
                </a:lnTo>
                <a:lnTo>
                  <a:pt x="17740" y="34310"/>
                </a:lnTo>
                <a:lnTo>
                  <a:pt x="20399" y="37161"/>
                </a:lnTo>
                <a:lnTo>
                  <a:pt x="22172" y="40966"/>
                </a:lnTo>
                <a:lnTo>
                  <a:pt x="24141" y="50275"/>
                </a:lnTo>
                <a:lnTo>
                  <a:pt x="25017" y="58222"/>
                </a:lnTo>
                <a:lnTo>
                  <a:pt x="25250" y="61675"/>
                </a:lnTo>
                <a:lnTo>
                  <a:pt x="28049" y="70591"/>
                </a:lnTo>
                <a:lnTo>
                  <a:pt x="30129" y="75636"/>
                </a:lnTo>
                <a:lnTo>
                  <a:pt x="31517" y="80904"/>
                </a:lnTo>
                <a:lnTo>
                  <a:pt x="32441" y="86321"/>
                </a:lnTo>
                <a:lnTo>
                  <a:pt x="33057" y="91837"/>
                </a:lnTo>
                <a:lnTo>
                  <a:pt x="34420" y="98372"/>
                </a:lnTo>
                <a:lnTo>
                  <a:pt x="36282" y="105587"/>
                </a:lnTo>
                <a:lnTo>
                  <a:pt x="38475" y="113254"/>
                </a:lnTo>
                <a:lnTo>
                  <a:pt x="39938" y="119317"/>
                </a:lnTo>
                <a:lnTo>
                  <a:pt x="41562" y="128595"/>
                </a:lnTo>
                <a:lnTo>
                  <a:pt x="42948" y="134308"/>
                </a:lnTo>
                <a:lnTo>
                  <a:pt x="44825" y="140973"/>
                </a:lnTo>
                <a:lnTo>
                  <a:pt x="47028" y="148275"/>
                </a:lnTo>
                <a:lnTo>
                  <a:pt x="48497" y="155047"/>
                </a:lnTo>
                <a:lnTo>
                  <a:pt x="49476" y="161467"/>
                </a:lnTo>
                <a:lnTo>
                  <a:pt x="50129" y="167652"/>
                </a:lnTo>
                <a:lnTo>
                  <a:pt x="51517" y="172728"/>
                </a:lnTo>
                <a:lnTo>
                  <a:pt x="53394" y="177065"/>
                </a:lnTo>
                <a:lnTo>
                  <a:pt x="55599" y="180908"/>
                </a:lnTo>
                <a:lnTo>
                  <a:pt x="60588" y="190259"/>
                </a:lnTo>
                <a:lnTo>
                  <a:pt x="71552" y="211784"/>
                </a:lnTo>
                <a:lnTo>
                  <a:pt x="74663" y="220491"/>
                </a:lnTo>
                <a:lnTo>
                  <a:pt x="76998" y="228489"/>
                </a:lnTo>
                <a:lnTo>
                  <a:pt x="78954" y="233288"/>
                </a:lnTo>
                <a:lnTo>
                  <a:pt x="81211" y="238393"/>
                </a:lnTo>
                <a:lnTo>
                  <a:pt x="83719" y="246605"/>
                </a:lnTo>
                <a:lnTo>
                  <a:pt x="84387" y="250128"/>
                </a:lnTo>
                <a:lnTo>
                  <a:pt x="87671" y="256583"/>
                </a:lnTo>
                <a:lnTo>
                  <a:pt x="89879" y="259638"/>
                </a:lnTo>
                <a:lnTo>
                  <a:pt x="92334" y="265572"/>
                </a:lnTo>
                <a:lnTo>
                  <a:pt x="93715" y="274268"/>
                </a:lnTo>
                <a:lnTo>
                  <a:pt x="93909" y="277143"/>
                </a:lnTo>
                <a:lnTo>
                  <a:pt x="94991" y="280012"/>
                </a:lnTo>
                <a:lnTo>
                  <a:pt x="96665" y="282877"/>
                </a:lnTo>
                <a:lnTo>
                  <a:pt x="101644" y="289769"/>
                </a:lnTo>
                <a:lnTo>
                  <a:pt x="102325" y="293251"/>
                </a:lnTo>
                <a:lnTo>
                  <a:pt x="102506" y="295513"/>
                </a:lnTo>
                <a:lnTo>
                  <a:pt x="103580" y="297021"/>
                </a:lnTo>
                <a:lnTo>
                  <a:pt x="105248" y="298027"/>
                </a:lnTo>
                <a:lnTo>
                  <a:pt x="111439" y="300037"/>
                </a:lnTo>
                <a:lnTo>
                  <a:pt x="111442" y="300038"/>
                </a:lnTo>
                <a:lnTo>
                  <a:pt x="111442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9" name="SMARTPenAnnotation36"/>
          <p:cNvSpPr/>
          <p:nvPr/>
        </p:nvSpPr>
        <p:spPr>
          <a:xfrm>
            <a:off x="5995069" y="1405890"/>
            <a:ext cx="178293" cy="299630"/>
          </a:xfrm>
          <a:custGeom>
            <a:avLst/>
            <a:gdLst/>
            <a:ahLst/>
            <a:cxnLst/>
            <a:rect l="0" t="0" r="0" b="0"/>
            <a:pathLst>
              <a:path w="178293" h="299630">
                <a:moveTo>
                  <a:pt x="42828" y="0"/>
                </a:moveTo>
                <a:lnTo>
                  <a:pt x="38277" y="4550"/>
                </a:lnTo>
                <a:lnTo>
                  <a:pt x="36936" y="6843"/>
                </a:lnTo>
                <a:lnTo>
                  <a:pt x="34609" y="15600"/>
                </a:lnTo>
                <a:lnTo>
                  <a:pt x="31873" y="21538"/>
                </a:lnTo>
                <a:lnTo>
                  <a:pt x="27481" y="29575"/>
                </a:lnTo>
                <a:lnTo>
                  <a:pt x="22355" y="36322"/>
                </a:lnTo>
                <a:lnTo>
                  <a:pt x="19654" y="41359"/>
                </a:lnTo>
                <a:lnTo>
                  <a:pt x="16901" y="47575"/>
                </a:lnTo>
                <a:lnTo>
                  <a:pt x="14113" y="54577"/>
                </a:lnTo>
                <a:lnTo>
                  <a:pt x="12255" y="61149"/>
                </a:lnTo>
                <a:lnTo>
                  <a:pt x="11016" y="67436"/>
                </a:lnTo>
                <a:lnTo>
                  <a:pt x="10190" y="73532"/>
                </a:lnTo>
                <a:lnTo>
                  <a:pt x="8687" y="79501"/>
                </a:lnTo>
                <a:lnTo>
                  <a:pt x="6732" y="85386"/>
                </a:lnTo>
                <a:lnTo>
                  <a:pt x="4477" y="91214"/>
                </a:lnTo>
                <a:lnTo>
                  <a:pt x="2973" y="97956"/>
                </a:lnTo>
                <a:lnTo>
                  <a:pt x="1971" y="105309"/>
                </a:lnTo>
                <a:lnTo>
                  <a:pt x="1302" y="113068"/>
                </a:lnTo>
                <a:lnTo>
                  <a:pt x="856" y="121099"/>
                </a:lnTo>
                <a:lnTo>
                  <a:pt x="361" y="137641"/>
                </a:lnTo>
                <a:lnTo>
                  <a:pt x="44" y="165653"/>
                </a:lnTo>
                <a:lnTo>
                  <a:pt x="0" y="181256"/>
                </a:lnTo>
                <a:lnTo>
                  <a:pt x="941" y="188465"/>
                </a:lnTo>
                <a:lnTo>
                  <a:pt x="2521" y="195176"/>
                </a:lnTo>
                <a:lnTo>
                  <a:pt x="11900" y="224184"/>
                </a:lnTo>
                <a:lnTo>
                  <a:pt x="14590" y="231371"/>
                </a:lnTo>
                <a:lnTo>
                  <a:pt x="17335" y="238067"/>
                </a:lnTo>
                <a:lnTo>
                  <a:pt x="20118" y="244436"/>
                </a:lnTo>
                <a:lnTo>
                  <a:pt x="22925" y="249635"/>
                </a:lnTo>
                <a:lnTo>
                  <a:pt x="25749" y="254053"/>
                </a:lnTo>
                <a:lnTo>
                  <a:pt x="28585" y="257951"/>
                </a:lnTo>
                <a:lnTo>
                  <a:pt x="31427" y="262455"/>
                </a:lnTo>
                <a:lnTo>
                  <a:pt x="34275" y="267362"/>
                </a:lnTo>
                <a:lnTo>
                  <a:pt x="37126" y="272539"/>
                </a:lnTo>
                <a:lnTo>
                  <a:pt x="40932" y="276942"/>
                </a:lnTo>
                <a:lnTo>
                  <a:pt x="45374" y="280831"/>
                </a:lnTo>
                <a:lnTo>
                  <a:pt x="50241" y="284375"/>
                </a:lnTo>
                <a:lnTo>
                  <a:pt x="54437" y="286738"/>
                </a:lnTo>
                <a:lnTo>
                  <a:pt x="58187" y="288314"/>
                </a:lnTo>
                <a:lnTo>
                  <a:pt x="61640" y="289364"/>
                </a:lnTo>
                <a:lnTo>
                  <a:pt x="64894" y="291017"/>
                </a:lnTo>
                <a:lnTo>
                  <a:pt x="68017" y="293071"/>
                </a:lnTo>
                <a:lnTo>
                  <a:pt x="71051" y="295393"/>
                </a:lnTo>
                <a:lnTo>
                  <a:pt x="74978" y="296941"/>
                </a:lnTo>
                <a:lnTo>
                  <a:pt x="79501" y="297973"/>
                </a:lnTo>
                <a:lnTo>
                  <a:pt x="84422" y="298661"/>
                </a:lnTo>
                <a:lnTo>
                  <a:pt x="88655" y="299120"/>
                </a:lnTo>
                <a:lnTo>
                  <a:pt x="92429" y="299426"/>
                </a:lnTo>
                <a:lnTo>
                  <a:pt x="95898" y="299629"/>
                </a:lnTo>
                <a:lnTo>
                  <a:pt x="99163" y="298813"/>
                </a:lnTo>
                <a:lnTo>
                  <a:pt x="102292" y="297316"/>
                </a:lnTo>
                <a:lnTo>
                  <a:pt x="105331" y="295365"/>
                </a:lnTo>
                <a:lnTo>
                  <a:pt x="108309" y="294065"/>
                </a:lnTo>
                <a:lnTo>
                  <a:pt x="111247" y="293198"/>
                </a:lnTo>
                <a:lnTo>
                  <a:pt x="114158" y="292620"/>
                </a:lnTo>
                <a:lnTo>
                  <a:pt x="118004" y="290330"/>
                </a:lnTo>
                <a:lnTo>
                  <a:pt x="122473" y="286898"/>
                </a:lnTo>
                <a:lnTo>
                  <a:pt x="127357" y="282705"/>
                </a:lnTo>
                <a:lnTo>
                  <a:pt x="131566" y="278958"/>
                </a:lnTo>
                <a:lnTo>
                  <a:pt x="138782" y="272253"/>
                </a:lnTo>
                <a:lnTo>
                  <a:pt x="142040" y="268180"/>
                </a:lnTo>
                <a:lnTo>
                  <a:pt x="145164" y="263559"/>
                </a:lnTo>
                <a:lnTo>
                  <a:pt x="148200" y="258573"/>
                </a:lnTo>
                <a:lnTo>
                  <a:pt x="151176" y="253344"/>
                </a:lnTo>
                <a:lnTo>
                  <a:pt x="157023" y="242455"/>
                </a:lnTo>
                <a:lnTo>
                  <a:pt x="159915" y="237836"/>
                </a:lnTo>
                <a:lnTo>
                  <a:pt x="162796" y="233805"/>
                </a:lnTo>
                <a:lnTo>
                  <a:pt x="165670" y="230165"/>
                </a:lnTo>
                <a:lnTo>
                  <a:pt x="168537" y="225833"/>
                </a:lnTo>
                <a:lnTo>
                  <a:pt x="171402" y="221040"/>
                </a:lnTo>
                <a:lnTo>
                  <a:pt x="174264" y="215940"/>
                </a:lnTo>
                <a:lnTo>
                  <a:pt x="176172" y="210635"/>
                </a:lnTo>
                <a:lnTo>
                  <a:pt x="177444" y="205193"/>
                </a:lnTo>
                <a:lnTo>
                  <a:pt x="178292" y="199660"/>
                </a:lnTo>
                <a:lnTo>
                  <a:pt x="177905" y="195019"/>
                </a:lnTo>
                <a:lnTo>
                  <a:pt x="176694" y="190973"/>
                </a:lnTo>
                <a:lnTo>
                  <a:pt x="172458" y="182185"/>
                </a:lnTo>
                <a:lnTo>
                  <a:pt x="167174" y="176112"/>
                </a:lnTo>
                <a:lnTo>
                  <a:pt x="164126" y="172831"/>
                </a:lnTo>
                <a:lnTo>
                  <a:pt x="162746" y="173323"/>
                </a:lnTo>
                <a:lnTo>
                  <a:pt x="158672" y="176410"/>
                </a:lnTo>
                <a:lnTo>
                  <a:pt x="155300" y="177614"/>
                </a:lnTo>
                <a:lnTo>
                  <a:pt x="151147" y="178416"/>
                </a:lnTo>
                <a:lnTo>
                  <a:pt x="146473" y="178952"/>
                </a:lnTo>
                <a:lnTo>
                  <a:pt x="142405" y="180261"/>
                </a:lnTo>
                <a:lnTo>
                  <a:pt x="138740" y="182086"/>
                </a:lnTo>
                <a:lnTo>
                  <a:pt x="135344" y="184256"/>
                </a:lnTo>
                <a:lnTo>
                  <a:pt x="132128" y="186655"/>
                </a:lnTo>
                <a:lnTo>
                  <a:pt x="129032" y="189206"/>
                </a:lnTo>
                <a:lnTo>
                  <a:pt x="126015" y="191860"/>
                </a:lnTo>
                <a:lnTo>
                  <a:pt x="123051" y="195534"/>
                </a:lnTo>
                <a:lnTo>
                  <a:pt x="120122" y="199888"/>
                </a:lnTo>
                <a:lnTo>
                  <a:pt x="117218" y="204696"/>
                </a:lnTo>
                <a:lnTo>
                  <a:pt x="114329" y="208854"/>
                </a:lnTo>
                <a:lnTo>
                  <a:pt x="111450" y="212578"/>
                </a:lnTo>
                <a:lnTo>
                  <a:pt x="108578" y="216014"/>
                </a:lnTo>
                <a:lnTo>
                  <a:pt x="105388" y="222371"/>
                </a:lnTo>
                <a:lnTo>
                  <a:pt x="103592" y="231305"/>
                </a:lnTo>
                <a:lnTo>
                  <a:pt x="103059" y="239984"/>
                </a:lnTo>
                <a:lnTo>
                  <a:pt x="102985" y="242857"/>
                </a:lnTo>
                <a:lnTo>
                  <a:pt x="103888" y="245724"/>
                </a:lnTo>
                <a:lnTo>
                  <a:pt x="108756" y="253359"/>
                </a:lnTo>
                <a:lnTo>
                  <a:pt x="111408" y="2571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0" name="SMARTPenAnnotation37"/>
          <p:cNvSpPr/>
          <p:nvPr/>
        </p:nvSpPr>
        <p:spPr>
          <a:xfrm>
            <a:off x="6157912" y="1415920"/>
            <a:ext cx="175986" cy="135548"/>
          </a:xfrm>
          <a:custGeom>
            <a:avLst/>
            <a:gdLst/>
            <a:ahLst/>
            <a:cxnLst/>
            <a:rect l="0" t="0" r="0" b="0"/>
            <a:pathLst>
              <a:path w="175986" h="135548">
                <a:moveTo>
                  <a:pt x="77153" y="7115"/>
                </a:moveTo>
                <a:lnTo>
                  <a:pt x="68685" y="7115"/>
                </a:lnTo>
                <a:lnTo>
                  <a:pt x="68626" y="9655"/>
                </a:lnTo>
                <a:lnTo>
                  <a:pt x="68581" y="72894"/>
                </a:lnTo>
                <a:lnTo>
                  <a:pt x="69533" y="79543"/>
                </a:lnTo>
                <a:lnTo>
                  <a:pt x="71120" y="86832"/>
                </a:lnTo>
                <a:lnTo>
                  <a:pt x="73131" y="94550"/>
                </a:lnTo>
                <a:lnTo>
                  <a:pt x="75424" y="100647"/>
                </a:lnTo>
                <a:lnTo>
                  <a:pt x="77905" y="105665"/>
                </a:lnTo>
                <a:lnTo>
                  <a:pt x="80512" y="109962"/>
                </a:lnTo>
                <a:lnTo>
                  <a:pt x="82250" y="113780"/>
                </a:lnTo>
                <a:lnTo>
                  <a:pt x="83408" y="117277"/>
                </a:lnTo>
                <a:lnTo>
                  <a:pt x="84181" y="120561"/>
                </a:lnTo>
                <a:lnTo>
                  <a:pt x="86601" y="123703"/>
                </a:lnTo>
                <a:lnTo>
                  <a:pt x="90119" y="126750"/>
                </a:lnTo>
                <a:lnTo>
                  <a:pt x="94369" y="129734"/>
                </a:lnTo>
                <a:lnTo>
                  <a:pt x="98155" y="131723"/>
                </a:lnTo>
                <a:lnTo>
                  <a:pt x="101632" y="133050"/>
                </a:lnTo>
                <a:lnTo>
                  <a:pt x="104902" y="133934"/>
                </a:lnTo>
                <a:lnTo>
                  <a:pt x="108035" y="134523"/>
                </a:lnTo>
                <a:lnTo>
                  <a:pt x="111076" y="134916"/>
                </a:lnTo>
                <a:lnTo>
                  <a:pt x="114055" y="135178"/>
                </a:lnTo>
                <a:lnTo>
                  <a:pt x="116994" y="135353"/>
                </a:lnTo>
                <a:lnTo>
                  <a:pt x="122800" y="135547"/>
                </a:lnTo>
                <a:lnTo>
                  <a:pt x="125681" y="134646"/>
                </a:lnTo>
                <a:lnTo>
                  <a:pt x="128556" y="133093"/>
                </a:lnTo>
                <a:lnTo>
                  <a:pt x="131424" y="131105"/>
                </a:lnTo>
                <a:lnTo>
                  <a:pt x="134289" y="127875"/>
                </a:lnTo>
                <a:lnTo>
                  <a:pt x="137151" y="123816"/>
                </a:lnTo>
                <a:lnTo>
                  <a:pt x="140012" y="119206"/>
                </a:lnTo>
                <a:lnTo>
                  <a:pt x="143823" y="115180"/>
                </a:lnTo>
                <a:lnTo>
                  <a:pt x="148270" y="111543"/>
                </a:lnTo>
                <a:lnTo>
                  <a:pt x="153139" y="108166"/>
                </a:lnTo>
                <a:lnTo>
                  <a:pt x="157338" y="104010"/>
                </a:lnTo>
                <a:lnTo>
                  <a:pt x="161090" y="99334"/>
                </a:lnTo>
                <a:lnTo>
                  <a:pt x="164543" y="94311"/>
                </a:lnTo>
                <a:lnTo>
                  <a:pt x="166845" y="89058"/>
                </a:lnTo>
                <a:lnTo>
                  <a:pt x="168380" y="83651"/>
                </a:lnTo>
                <a:lnTo>
                  <a:pt x="169404" y="78142"/>
                </a:lnTo>
                <a:lnTo>
                  <a:pt x="171038" y="72563"/>
                </a:lnTo>
                <a:lnTo>
                  <a:pt x="173081" y="66940"/>
                </a:lnTo>
                <a:lnTo>
                  <a:pt x="175395" y="61285"/>
                </a:lnTo>
                <a:lnTo>
                  <a:pt x="175985" y="55611"/>
                </a:lnTo>
                <a:lnTo>
                  <a:pt x="175426" y="49923"/>
                </a:lnTo>
                <a:lnTo>
                  <a:pt x="174101" y="44226"/>
                </a:lnTo>
                <a:lnTo>
                  <a:pt x="173217" y="39476"/>
                </a:lnTo>
                <a:lnTo>
                  <a:pt x="172628" y="35356"/>
                </a:lnTo>
                <a:lnTo>
                  <a:pt x="172235" y="31657"/>
                </a:lnTo>
                <a:lnTo>
                  <a:pt x="170069" y="27286"/>
                </a:lnTo>
                <a:lnTo>
                  <a:pt x="166719" y="22467"/>
                </a:lnTo>
                <a:lnTo>
                  <a:pt x="162582" y="17350"/>
                </a:lnTo>
                <a:lnTo>
                  <a:pt x="157917" y="13938"/>
                </a:lnTo>
                <a:lnTo>
                  <a:pt x="152903" y="11664"/>
                </a:lnTo>
                <a:lnTo>
                  <a:pt x="147655" y="10147"/>
                </a:lnTo>
                <a:lnTo>
                  <a:pt x="142252" y="8184"/>
                </a:lnTo>
                <a:lnTo>
                  <a:pt x="136745" y="5922"/>
                </a:lnTo>
                <a:lnTo>
                  <a:pt x="131168" y="3462"/>
                </a:lnTo>
                <a:lnTo>
                  <a:pt x="124593" y="1822"/>
                </a:lnTo>
                <a:lnTo>
                  <a:pt x="117352" y="729"/>
                </a:lnTo>
                <a:lnTo>
                  <a:pt x="109667" y="0"/>
                </a:lnTo>
                <a:lnTo>
                  <a:pt x="101686" y="466"/>
                </a:lnTo>
                <a:lnTo>
                  <a:pt x="93509" y="1730"/>
                </a:lnTo>
                <a:lnTo>
                  <a:pt x="85199" y="3525"/>
                </a:lnTo>
                <a:lnTo>
                  <a:pt x="76802" y="4721"/>
                </a:lnTo>
                <a:lnTo>
                  <a:pt x="68347" y="5519"/>
                </a:lnTo>
                <a:lnTo>
                  <a:pt x="59852" y="6051"/>
                </a:lnTo>
                <a:lnTo>
                  <a:pt x="52284" y="7358"/>
                </a:lnTo>
                <a:lnTo>
                  <a:pt x="45334" y="9182"/>
                </a:lnTo>
                <a:lnTo>
                  <a:pt x="38795" y="11350"/>
                </a:lnTo>
                <a:lnTo>
                  <a:pt x="32531" y="13748"/>
                </a:lnTo>
                <a:lnTo>
                  <a:pt x="26450" y="16300"/>
                </a:lnTo>
                <a:lnTo>
                  <a:pt x="20491" y="18953"/>
                </a:lnTo>
                <a:lnTo>
                  <a:pt x="15565" y="21674"/>
                </a:lnTo>
                <a:lnTo>
                  <a:pt x="11330" y="24441"/>
                </a:lnTo>
                <a:lnTo>
                  <a:pt x="7553" y="27238"/>
                </a:lnTo>
                <a:lnTo>
                  <a:pt x="5035" y="30055"/>
                </a:lnTo>
                <a:lnTo>
                  <a:pt x="3357" y="32886"/>
                </a:lnTo>
                <a:lnTo>
                  <a:pt x="0" y="414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1" name="SMARTPenAnnotation38"/>
          <p:cNvSpPr/>
          <p:nvPr/>
        </p:nvSpPr>
        <p:spPr>
          <a:xfrm>
            <a:off x="7700993" y="1388744"/>
            <a:ext cx="68550" cy="282894"/>
          </a:xfrm>
          <a:custGeom>
            <a:avLst/>
            <a:gdLst/>
            <a:ahLst/>
            <a:cxnLst/>
            <a:rect l="0" t="0" r="0" b="0"/>
            <a:pathLst>
              <a:path w="68550" h="282894">
                <a:moveTo>
                  <a:pt x="8541" y="0"/>
                </a:moveTo>
                <a:lnTo>
                  <a:pt x="0" y="0"/>
                </a:lnTo>
                <a:lnTo>
                  <a:pt x="11904" y="11932"/>
                </a:lnTo>
                <a:lnTo>
                  <a:pt x="13641" y="15575"/>
                </a:lnTo>
                <a:lnTo>
                  <a:pt x="14799" y="19909"/>
                </a:lnTo>
                <a:lnTo>
                  <a:pt x="15570" y="24703"/>
                </a:lnTo>
                <a:lnTo>
                  <a:pt x="17038" y="29804"/>
                </a:lnTo>
                <a:lnTo>
                  <a:pt x="18969" y="35109"/>
                </a:lnTo>
                <a:lnTo>
                  <a:pt x="21208" y="40551"/>
                </a:lnTo>
                <a:lnTo>
                  <a:pt x="22700" y="47037"/>
                </a:lnTo>
                <a:lnTo>
                  <a:pt x="23696" y="54218"/>
                </a:lnTo>
                <a:lnTo>
                  <a:pt x="24360" y="61863"/>
                </a:lnTo>
                <a:lnTo>
                  <a:pt x="24802" y="69817"/>
                </a:lnTo>
                <a:lnTo>
                  <a:pt x="25294" y="86275"/>
                </a:lnTo>
                <a:lnTo>
                  <a:pt x="26377" y="94664"/>
                </a:lnTo>
                <a:lnTo>
                  <a:pt x="28052" y="103115"/>
                </a:lnTo>
                <a:lnTo>
                  <a:pt x="37584" y="141760"/>
                </a:lnTo>
                <a:lnTo>
                  <a:pt x="39333" y="151657"/>
                </a:lnTo>
                <a:lnTo>
                  <a:pt x="40500" y="161112"/>
                </a:lnTo>
                <a:lnTo>
                  <a:pt x="41277" y="170273"/>
                </a:lnTo>
                <a:lnTo>
                  <a:pt x="42748" y="179238"/>
                </a:lnTo>
                <a:lnTo>
                  <a:pt x="44680" y="188072"/>
                </a:lnTo>
                <a:lnTo>
                  <a:pt x="46922" y="196819"/>
                </a:lnTo>
                <a:lnTo>
                  <a:pt x="49368" y="205508"/>
                </a:lnTo>
                <a:lnTo>
                  <a:pt x="54627" y="222782"/>
                </a:lnTo>
                <a:lnTo>
                  <a:pt x="56411" y="230437"/>
                </a:lnTo>
                <a:lnTo>
                  <a:pt x="57599" y="237445"/>
                </a:lnTo>
                <a:lnTo>
                  <a:pt x="58392" y="244022"/>
                </a:lnTo>
                <a:lnTo>
                  <a:pt x="59872" y="250311"/>
                </a:lnTo>
                <a:lnTo>
                  <a:pt x="61812" y="256409"/>
                </a:lnTo>
                <a:lnTo>
                  <a:pt x="67218" y="270782"/>
                </a:lnTo>
                <a:lnTo>
                  <a:pt x="68287" y="279513"/>
                </a:lnTo>
                <a:lnTo>
                  <a:pt x="68549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2" name="SMARTPenAnnotation39"/>
          <p:cNvSpPr/>
          <p:nvPr/>
        </p:nvSpPr>
        <p:spPr>
          <a:xfrm>
            <a:off x="7872517" y="1371600"/>
            <a:ext cx="85234" cy="239973"/>
          </a:xfrm>
          <a:custGeom>
            <a:avLst/>
            <a:gdLst/>
            <a:ahLst/>
            <a:cxnLst/>
            <a:rect l="0" t="0" r="0" b="0"/>
            <a:pathLst>
              <a:path w="85234" h="239973">
                <a:moveTo>
                  <a:pt x="8467" y="0"/>
                </a:moveTo>
                <a:lnTo>
                  <a:pt x="8467" y="64714"/>
                </a:lnTo>
                <a:lnTo>
                  <a:pt x="7515" y="71717"/>
                </a:lnTo>
                <a:lnTo>
                  <a:pt x="5928" y="79244"/>
                </a:lnTo>
                <a:lnTo>
                  <a:pt x="3916" y="87119"/>
                </a:lnTo>
                <a:lnTo>
                  <a:pt x="2576" y="95227"/>
                </a:lnTo>
                <a:lnTo>
                  <a:pt x="1682" y="103489"/>
                </a:lnTo>
                <a:lnTo>
                  <a:pt x="1087" y="111855"/>
                </a:lnTo>
                <a:lnTo>
                  <a:pt x="690" y="120290"/>
                </a:lnTo>
                <a:lnTo>
                  <a:pt x="248" y="137282"/>
                </a:lnTo>
                <a:lnTo>
                  <a:pt x="0" y="162913"/>
                </a:lnTo>
                <a:lnTo>
                  <a:pt x="917" y="170521"/>
                </a:lnTo>
                <a:lnTo>
                  <a:pt x="2482" y="177498"/>
                </a:lnTo>
                <a:lnTo>
                  <a:pt x="4478" y="184054"/>
                </a:lnTo>
                <a:lnTo>
                  <a:pt x="5808" y="190330"/>
                </a:lnTo>
                <a:lnTo>
                  <a:pt x="6694" y="196419"/>
                </a:lnTo>
                <a:lnTo>
                  <a:pt x="7285" y="202383"/>
                </a:lnTo>
                <a:lnTo>
                  <a:pt x="8632" y="208265"/>
                </a:lnTo>
                <a:lnTo>
                  <a:pt x="10482" y="214090"/>
                </a:lnTo>
                <a:lnTo>
                  <a:pt x="12668" y="219879"/>
                </a:lnTo>
                <a:lnTo>
                  <a:pt x="15078" y="224691"/>
                </a:lnTo>
                <a:lnTo>
                  <a:pt x="17637" y="228851"/>
                </a:lnTo>
                <a:lnTo>
                  <a:pt x="20295" y="232577"/>
                </a:lnTo>
                <a:lnTo>
                  <a:pt x="23021" y="235062"/>
                </a:lnTo>
                <a:lnTo>
                  <a:pt x="25790" y="236718"/>
                </a:lnTo>
                <a:lnTo>
                  <a:pt x="28588" y="237822"/>
                </a:lnTo>
                <a:lnTo>
                  <a:pt x="31405" y="238558"/>
                </a:lnTo>
                <a:lnTo>
                  <a:pt x="34237" y="239048"/>
                </a:lnTo>
                <a:lnTo>
                  <a:pt x="41075" y="239836"/>
                </a:lnTo>
                <a:lnTo>
                  <a:pt x="42588" y="239900"/>
                </a:lnTo>
                <a:lnTo>
                  <a:pt x="46811" y="239972"/>
                </a:lnTo>
                <a:lnTo>
                  <a:pt x="49270" y="239039"/>
                </a:lnTo>
                <a:lnTo>
                  <a:pt x="51862" y="237464"/>
                </a:lnTo>
                <a:lnTo>
                  <a:pt x="54541" y="235462"/>
                </a:lnTo>
                <a:lnTo>
                  <a:pt x="57281" y="233174"/>
                </a:lnTo>
                <a:lnTo>
                  <a:pt x="60060" y="230697"/>
                </a:lnTo>
                <a:lnTo>
                  <a:pt x="62865" y="228093"/>
                </a:lnTo>
                <a:lnTo>
                  <a:pt x="64735" y="225404"/>
                </a:lnTo>
                <a:lnTo>
                  <a:pt x="66812" y="219877"/>
                </a:lnTo>
                <a:lnTo>
                  <a:pt x="68319" y="216117"/>
                </a:lnTo>
                <a:lnTo>
                  <a:pt x="70276" y="211705"/>
                </a:lnTo>
                <a:lnTo>
                  <a:pt x="72533" y="206859"/>
                </a:lnTo>
                <a:lnTo>
                  <a:pt x="74038" y="202676"/>
                </a:lnTo>
                <a:lnTo>
                  <a:pt x="75711" y="195488"/>
                </a:lnTo>
                <a:lnTo>
                  <a:pt x="77108" y="191285"/>
                </a:lnTo>
                <a:lnTo>
                  <a:pt x="78992" y="186578"/>
                </a:lnTo>
                <a:lnTo>
                  <a:pt x="81202" y="181535"/>
                </a:lnTo>
                <a:lnTo>
                  <a:pt x="82675" y="176268"/>
                </a:lnTo>
                <a:lnTo>
                  <a:pt x="83657" y="170852"/>
                </a:lnTo>
                <a:lnTo>
                  <a:pt x="84311" y="165336"/>
                </a:lnTo>
                <a:lnTo>
                  <a:pt x="84747" y="159754"/>
                </a:lnTo>
                <a:lnTo>
                  <a:pt x="85038" y="154128"/>
                </a:lnTo>
                <a:lnTo>
                  <a:pt x="85233" y="148472"/>
                </a:lnTo>
                <a:lnTo>
                  <a:pt x="84409" y="143748"/>
                </a:lnTo>
                <a:lnTo>
                  <a:pt x="82908" y="139647"/>
                </a:lnTo>
                <a:lnTo>
                  <a:pt x="80954" y="135960"/>
                </a:lnTo>
                <a:lnTo>
                  <a:pt x="78699" y="133503"/>
                </a:lnTo>
                <a:lnTo>
                  <a:pt x="76244" y="131864"/>
                </a:lnTo>
                <a:lnTo>
                  <a:pt x="73654" y="130772"/>
                </a:lnTo>
                <a:lnTo>
                  <a:pt x="65696" y="127018"/>
                </a:lnTo>
                <a:lnTo>
                  <a:pt x="60908" y="124684"/>
                </a:lnTo>
                <a:lnTo>
                  <a:pt x="56763" y="123127"/>
                </a:lnTo>
                <a:lnTo>
                  <a:pt x="53048" y="122090"/>
                </a:lnTo>
                <a:lnTo>
                  <a:pt x="49617" y="121398"/>
                </a:lnTo>
                <a:lnTo>
                  <a:pt x="46378" y="120937"/>
                </a:lnTo>
                <a:lnTo>
                  <a:pt x="43266" y="120629"/>
                </a:lnTo>
                <a:lnTo>
                  <a:pt x="40240" y="120425"/>
                </a:lnTo>
                <a:lnTo>
                  <a:pt x="38221" y="121240"/>
                </a:lnTo>
                <a:lnTo>
                  <a:pt x="36876" y="122737"/>
                </a:lnTo>
                <a:lnTo>
                  <a:pt x="35979" y="124687"/>
                </a:lnTo>
                <a:lnTo>
                  <a:pt x="34429" y="126939"/>
                </a:lnTo>
                <a:lnTo>
                  <a:pt x="32443" y="129394"/>
                </a:lnTo>
                <a:lnTo>
                  <a:pt x="30165" y="131982"/>
                </a:lnTo>
                <a:lnTo>
                  <a:pt x="27696" y="134660"/>
                </a:lnTo>
                <a:lnTo>
                  <a:pt x="22411" y="140176"/>
                </a:lnTo>
                <a:lnTo>
                  <a:pt x="20621" y="143933"/>
                </a:lnTo>
                <a:lnTo>
                  <a:pt x="19427" y="148343"/>
                </a:lnTo>
                <a:lnTo>
                  <a:pt x="18632" y="153188"/>
                </a:lnTo>
                <a:lnTo>
                  <a:pt x="18101" y="158322"/>
                </a:lnTo>
                <a:lnTo>
                  <a:pt x="17747" y="163651"/>
                </a:lnTo>
                <a:lnTo>
                  <a:pt x="17511" y="169108"/>
                </a:lnTo>
                <a:lnTo>
                  <a:pt x="17249" y="180251"/>
                </a:lnTo>
                <a:lnTo>
                  <a:pt x="17179" y="185890"/>
                </a:lnTo>
                <a:lnTo>
                  <a:pt x="18085" y="190601"/>
                </a:lnTo>
                <a:lnTo>
                  <a:pt x="19643" y="194695"/>
                </a:lnTo>
                <a:lnTo>
                  <a:pt x="21632" y="198376"/>
                </a:lnTo>
                <a:lnTo>
                  <a:pt x="22959" y="202736"/>
                </a:lnTo>
                <a:lnTo>
                  <a:pt x="23844" y="207547"/>
                </a:lnTo>
                <a:lnTo>
                  <a:pt x="24433" y="212660"/>
                </a:lnTo>
                <a:lnTo>
                  <a:pt x="25779" y="217020"/>
                </a:lnTo>
                <a:lnTo>
                  <a:pt x="27628" y="220880"/>
                </a:lnTo>
                <a:lnTo>
                  <a:pt x="3418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3" name="SMARTPenAnnotation40"/>
          <p:cNvSpPr/>
          <p:nvPr/>
        </p:nvSpPr>
        <p:spPr>
          <a:xfrm>
            <a:off x="8035747" y="1363027"/>
            <a:ext cx="127982" cy="205547"/>
          </a:xfrm>
          <a:custGeom>
            <a:avLst/>
            <a:gdLst/>
            <a:ahLst/>
            <a:cxnLst/>
            <a:rect l="0" t="0" r="0" b="0"/>
            <a:pathLst>
              <a:path w="127982" h="205547">
                <a:moveTo>
                  <a:pt x="25260" y="0"/>
                </a:moveTo>
                <a:lnTo>
                  <a:pt x="17042" y="0"/>
                </a:lnTo>
                <a:lnTo>
                  <a:pt x="16792" y="4551"/>
                </a:lnTo>
                <a:lnTo>
                  <a:pt x="16690" y="53321"/>
                </a:lnTo>
                <a:lnTo>
                  <a:pt x="15737" y="61265"/>
                </a:lnTo>
                <a:lnTo>
                  <a:pt x="14149" y="69418"/>
                </a:lnTo>
                <a:lnTo>
                  <a:pt x="12137" y="77711"/>
                </a:lnTo>
                <a:lnTo>
                  <a:pt x="9845" y="86098"/>
                </a:lnTo>
                <a:lnTo>
                  <a:pt x="4756" y="103036"/>
                </a:lnTo>
                <a:lnTo>
                  <a:pt x="3018" y="111553"/>
                </a:lnTo>
                <a:lnTo>
                  <a:pt x="1860" y="120089"/>
                </a:lnTo>
                <a:lnTo>
                  <a:pt x="1087" y="128637"/>
                </a:lnTo>
                <a:lnTo>
                  <a:pt x="572" y="136240"/>
                </a:lnTo>
                <a:lnTo>
                  <a:pt x="229" y="143214"/>
                </a:lnTo>
                <a:lnTo>
                  <a:pt x="0" y="149769"/>
                </a:lnTo>
                <a:lnTo>
                  <a:pt x="801" y="156043"/>
                </a:lnTo>
                <a:lnTo>
                  <a:pt x="2287" y="162131"/>
                </a:lnTo>
                <a:lnTo>
                  <a:pt x="4228" y="168095"/>
                </a:lnTo>
                <a:lnTo>
                  <a:pt x="5524" y="173976"/>
                </a:lnTo>
                <a:lnTo>
                  <a:pt x="6389" y="179801"/>
                </a:lnTo>
                <a:lnTo>
                  <a:pt x="6964" y="185590"/>
                </a:lnTo>
                <a:lnTo>
                  <a:pt x="8300" y="190402"/>
                </a:lnTo>
                <a:lnTo>
                  <a:pt x="10143" y="194562"/>
                </a:lnTo>
                <a:lnTo>
                  <a:pt x="12325" y="198288"/>
                </a:lnTo>
                <a:lnTo>
                  <a:pt x="15684" y="200772"/>
                </a:lnTo>
                <a:lnTo>
                  <a:pt x="19829" y="202428"/>
                </a:lnTo>
                <a:lnTo>
                  <a:pt x="24497" y="203532"/>
                </a:lnTo>
                <a:lnTo>
                  <a:pt x="28562" y="204268"/>
                </a:lnTo>
                <a:lnTo>
                  <a:pt x="32223" y="204759"/>
                </a:lnTo>
                <a:lnTo>
                  <a:pt x="35618" y="205086"/>
                </a:lnTo>
                <a:lnTo>
                  <a:pt x="38833" y="205304"/>
                </a:lnTo>
                <a:lnTo>
                  <a:pt x="41928" y="205449"/>
                </a:lnTo>
                <a:lnTo>
                  <a:pt x="44945" y="205546"/>
                </a:lnTo>
                <a:lnTo>
                  <a:pt x="48861" y="204658"/>
                </a:lnTo>
                <a:lnTo>
                  <a:pt x="53376" y="203114"/>
                </a:lnTo>
                <a:lnTo>
                  <a:pt x="58293" y="201132"/>
                </a:lnTo>
                <a:lnTo>
                  <a:pt x="62521" y="198858"/>
                </a:lnTo>
                <a:lnTo>
                  <a:pt x="66294" y="196390"/>
                </a:lnTo>
                <a:lnTo>
                  <a:pt x="69762" y="193791"/>
                </a:lnTo>
                <a:lnTo>
                  <a:pt x="73978" y="191107"/>
                </a:lnTo>
                <a:lnTo>
                  <a:pt x="78694" y="188365"/>
                </a:lnTo>
                <a:lnTo>
                  <a:pt x="83742" y="185584"/>
                </a:lnTo>
                <a:lnTo>
                  <a:pt x="88061" y="182778"/>
                </a:lnTo>
                <a:lnTo>
                  <a:pt x="91893" y="179954"/>
                </a:lnTo>
                <a:lnTo>
                  <a:pt x="95400" y="177120"/>
                </a:lnTo>
                <a:lnTo>
                  <a:pt x="98689" y="173325"/>
                </a:lnTo>
                <a:lnTo>
                  <a:pt x="101836" y="168890"/>
                </a:lnTo>
                <a:lnTo>
                  <a:pt x="104885" y="164028"/>
                </a:lnTo>
                <a:lnTo>
                  <a:pt x="107871" y="157930"/>
                </a:lnTo>
                <a:lnTo>
                  <a:pt x="110814" y="151007"/>
                </a:lnTo>
                <a:lnTo>
                  <a:pt x="113729" y="143534"/>
                </a:lnTo>
                <a:lnTo>
                  <a:pt x="116625" y="136646"/>
                </a:lnTo>
                <a:lnTo>
                  <a:pt x="119507" y="130150"/>
                </a:lnTo>
                <a:lnTo>
                  <a:pt x="122382" y="123914"/>
                </a:lnTo>
                <a:lnTo>
                  <a:pt x="124298" y="116900"/>
                </a:lnTo>
                <a:lnTo>
                  <a:pt x="125575" y="109366"/>
                </a:lnTo>
                <a:lnTo>
                  <a:pt x="126426" y="101485"/>
                </a:lnTo>
                <a:lnTo>
                  <a:pt x="126995" y="94327"/>
                </a:lnTo>
                <a:lnTo>
                  <a:pt x="127374" y="87650"/>
                </a:lnTo>
                <a:lnTo>
                  <a:pt x="127793" y="75150"/>
                </a:lnTo>
                <a:lnTo>
                  <a:pt x="127981" y="63245"/>
                </a:lnTo>
                <a:lnTo>
                  <a:pt x="127078" y="57404"/>
                </a:lnTo>
                <a:lnTo>
                  <a:pt x="125523" y="51604"/>
                </a:lnTo>
                <a:lnTo>
                  <a:pt x="123535" y="45833"/>
                </a:lnTo>
                <a:lnTo>
                  <a:pt x="121257" y="41033"/>
                </a:lnTo>
                <a:lnTo>
                  <a:pt x="118785" y="36880"/>
                </a:lnTo>
                <a:lnTo>
                  <a:pt x="116186" y="33159"/>
                </a:lnTo>
                <a:lnTo>
                  <a:pt x="112547" y="29726"/>
                </a:lnTo>
                <a:lnTo>
                  <a:pt x="108216" y="26485"/>
                </a:lnTo>
                <a:lnTo>
                  <a:pt x="103425" y="23372"/>
                </a:lnTo>
                <a:lnTo>
                  <a:pt x="99278" y="20344"/>
                </a:lnTo>
                <a:lnTo>
                  <a:pt x="95559" y="17372"/>
                </a:lnTo>
                <a:lnTo>
                  <a:pt x="92129" y="14439"/>
                </a:lnTo>
                <a:lnTo>
                  <a:pt x="87937" y="11531"/>
                </a:lnTo>
                <a:lnTo>
                  <a:pt x="83238" y="8640"/>
                </a:lnTo>
                <a:lnTo>
                  <a:pt x="78199" y="5760"/>
                </a:lnTo>
                <a:lnTo>
                  <a:pt x="72935" y="3840"/>
                </a:lnTo>
                <a:lnTo>
                  <a:pt x="67521" y="2560"/>
                </a:lnTo>
                <a:lnTo>
                  <a:pt x="62006" y="1707"/>
                </a:lnTo>
                <a:lnTo>
                  <a:pt x="56425" y="1138"/>
                </a:lnTo>
                <a:lnTo>
                  <a:pt x="50800" y="759"/>
                </a:lnTo>
                <a:lnTo>
                  <a:pt x="40421" y="337"/>
                </a:lnTo>
                <a:lnTo>
                  <a:pt x="32634" y="150"/>
                </a:lnTo>
                <a:lnTo>
                  <a:pt x="29223" y="1053"/>
                </a:lnTo>
                <a:lnTo>
                  <a:pt x="25997" y="2607"/>
                </a:lnTo>
                <a:lnTo>
                  <a:pt x="1668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30" name="Group 8229"/>
          <p:cNvGrpSpPr/>
          <p:nvPr/>
        </p:nvGrpSpPr>
        <p:grpSpPr>
          <a:xfrm>
            <a:off x="2557497" y="2143157"/>
            <a:ext cx="3480401" cy="2134521"/>
            <a:chOff x="2557497" y="2143157"/>
            <a:chExt cx="3480401" cy="2134521"/>
          </a:xfrm>
        </p:grpSpPr>
        <p:sp>
          <p:nvSpPr>
            <p:cNvPr id="8204" name="SMARTPenAnnotation41"/>
            <p:cNvSpPr/>
            <p:nvPr/>
          </p:nvSpPr>
          <p:spPr>
            <a:xfrm>
              <a:off x="2806065" y="2331729"/>
              <a:ext cx="205557" cy="248590"/>
            </a:xfrm>
            <a:custGeom>
              <a:avLst/>
              <a:gdLst/>
              <a:ahLst/>
              <a:cxnLst/>
              <a:rect l="0" t="0" r="0" b="0"/>
              <a:pathLst>
                <a:path w="205557" h="248590">
                  <a:moveTo>
                    <a:pt x="180022" y="17135"/>
                  </a:moveTo>
                  <a:lnTo>
                    <a:pt x="171802" y="17135"/>
                  </a:lnTo>
                  <a:lnTo>
                    <a:pt x="171481" y="9755"/>
                  </a:lnTo>
                  <a:lnTo>
                    <a:pt x="170518" y="9358"/>
                  </a:lnTo>
                  <a:lnTo>
                    <a:pt x="164612" y="8799"/>
                  </a:lnTo>
                  <a:lnTo>
                    <a:pt x="159521" y="8668"/>
                  </a:lnTo>
                  <a:lnTo>
                    <a:pt x="54257" y="8563"/>
                  </a:lnTo>
                  <a:lnTo>
                    <a:pt x="49506" y="7610"/>
                  </a:lnTo>
                  <a:lnTo>
                    <a:pt x="45386" y="6023"/>
                  </a:lnTo>
                  <a:lnTo>
                    <a:pt x="41688" y="4012"/>
                  </a:lnTo>
                  <a:lnTo>
                    <a:pt x="38269" y="2672"/>
                  </a:lnTo>
                  <a:lnTo>
                    <a:pt x="31931" y="1182"/>
                  </a:lnTo>
                  <a:lnTo>
                    <a:pt x="25939" y="520"/>
                  </a:lnTo>
                  <a:lnTo>
                    <a:pt x="20100" y="226"/>
                  </a:lnTo>
                  <a:lnTo>
                    <a:pt x="14331" y="95"/>
                  </a:lnTo>
                  <a:lnTo>
                    <a:pt x="1697" y="0"/>
                  </a:lnTo>
                  <a:lnTo>
                    <a:pt x="1131" y="949"/>
                  </a:lnTo>
                  <a:lnTo>
                    <a:pt x="148" y="7372"/>
                  </a:lnTo>
                  <a:lnTo>
                    <a:pt x="2606" y="10574"/>
                  </a:lnTo>
                  <a:lnTo>
                    <a:pt x="4595" y="12761"/>
                  </a:lnTo>
                  <a:lnTo>
                    <a:pt x="5920" y="15172"/>
                  </a:lnTo>
                  <a:lnTo>
                    <a:pt x="7393" y="20390"/>
                  </a:lnTo>
                  <a:lnTo>
                    <a:pt x="8048" y="25885"/>
                  </a:lnTo>
                  <a:lnTo>
                    <a:pt x="8339" y="31501"/>
                  </a:lnTo>
                  <a:lnTo>
                    <a:pt x="8469" y="37173"/>
                  </a:lnTo>
                  <a:lnTo>
                    <a:pt x="7551" y="40971"/>
                  </a:lnTo>
                  <a:lnTo>
                    <a:pt x="5986" y="45409"/>
                  </a:lnTo>
                  <a:lnTo>
                    <a:pt x="3990" y="50272"/>
                  </a:lnTo>
                  <a:lnTo>
                    <a:pt x="2660" y="54466"/>
                  </a:lnTo>
                  <a:lnTo>
                    <a:pt x="1182" y="61667"/>
                  </a:lnTo>
                  <a:lnTo>
                    <a:pt x="788" y="65873"/>
                  </a:lnTo>
                  <a:lnTo>
                    <a:pt x="525" y="70582"/>
                  </a:lnTo>
                  <a:lnTo>
                    <a:pt x="233" y="79942"/>
                  </a:lnTo>
                  <a:lnTo>
                    <a:pt x="46" y="93712"/>
                  </a:lnTo>
                  <a:lnTo>
                    <a:pt x="0" y="118302"/>
                  </a:lnTo>
                  <a:lnTo>
                    <a:pt x="953" y="118870"/>
                  </a:lnTo>
                  <a:lnTo>
                    <a:pt x="6785" y="119781"/>
                  </a:lnTo>
                  <a:lnTo>
                    <a:pt x="12770" y="119961"/>
                  </a:lnTo>
                  <a:lnTo>
                    <a:pt x="15181" y="119023"/>
                  </a:lnTo>
                  <a:lnTo>
                    <a:pt x="24077" y="113153"/>
                  </a:lnTo>
                  <a:lnTo>
                    <a:pt x="28434" y="110675"/>
                  </a:lnTo>
                  <a:lnTo>
                    <a:pt x="33243" y="108070"/>
                  </a:lnTo>
                  <a:lnTo>
                    <a:pt x="37402" y="105381"/>
                  </a:lnTo>
                  <a:lnTo>
                    <a:pt x="41127" y="102636"/>
                  </a:lnTo>
                  <a:lnTo>
                    <a:pt x="44563" y="99853"/>
                  </a:lnTo>
                  <a:lnTo>
                    <a:pt x="49711" y="97046"/>
                  </a:lnTo>
                  <a:lnTo>
                    <a:pt x="56000" y="94222"/>
                  </a:lnTo>
                  <a:lnTo>
                    <a:pt x="63051" y="91386"/>
                  </a:lnTo>
                  <a:lnTo>
                    <a:pt x="69656" y="89496"/>
                  </a:lnTo>
                  <a:lnTo>
                    <a:pt x="75965" y="88236"/>
                  </a:lnTo>
                  <a:lnTo>
                    <a:pt x="82075" y="87396"/>
                  </a:lnTo>
                  <a:lnTo>
                    <a:pt x="88054" y="85883"/>
                  </a:lnTo>
                  <a:lnTo>
                    <a:pt x="93945" y="83922"/>
                  </a:lnTo>
                  <a:lnTo>
                    <a:pt x="99777" y="81663"/>
                  </a:lnTo>
                  <a:lnTo>
                    <a:pt x="106523" y="80156"/>
                  </a:lnTo>
                  <a:lnTo>
                    <a:pt x="113878" y="79152"/>
                  </a:lnTo>
                  <a:lnTo>
                    <a:pt x="121639" y="78482"/>
                  </a:lnTo>
                  <a:lnTo>
                    <a:pt x="128717" y="78988"/>
                  </a:lnTo>
                  <a:lnTo>
                    <a:pt x="135341" y="80278"/>
                  </a:lnTo>
                  <a:lnTo>
                    <a:pt x="141662" y="82091"/>
                  </a:lnTo>
                  <a:lnTo>
                    <a:pt x="147781" y="83299"/>
                  </a:lnTo>
                  <a:lnTo>
                    <a:pt x="153766" y="84105"/>
                  </a:lnTo>
                  <a:lnTo>
                    <a:pt x="159660" y="84642"/>
                  </a:lnTo>
                  <a:lnTo>
                    <a:pt x="164543" y="85952"/>
                  </a:lnTo>
                  <a:lnTo>
                    <a:pt x="168750" y="87778"/>
                  </a:lnTo>
                  <a:lnTo>
                    <a:pt x="172507" y="89948"/>
                  </a:lnTo>
                  <a:lnTo>
                    <a:pt x="181762" y="94899"/>
                  </a:lnTo>
                  <a:lnTo>
                    <a:pt x="186897" y="97553"/>
                  </a:lnTo>
                  <a:lnTo>
                    <a:pt x="191273" y="101227"/>
                  </a:lnTo>
                  <a:lnTo>
                    <a:pt x="195143" y="105582"/>
                  </a:lnTo>
                  <a:lnTo>
                    <a:pt x="198675" y="110389"/>
                  </a:lnTo>
                  <a:lnTo>
                    <a:pt x="201030" y="115500"/>
                  </a:lnTo>
                  <a:lnTo>
                    <a:pt x="202599" y="120812"/>
                  </a:lnTo>
                  <a:lnTo>
                    <a:pt x="203646" y="126258"/>
                  </a:lnTo>
                  <a:lnTo>
                    <a:pt x="204344" y="131794"/>
                  </a:lnTo>
                  <a:lnTo>
                    <a:pt x="204809" y="137389"/>
                  </a:lnTo>
                  <a:lnTo>
                    <a:pt x="205119" y="143025"/>
                  </a:lnTo>
                  <a:lnTo>
                    <a:pt x="205464" y="154366"/>
                  </a:lnTo>
                  <a:lnTo>
                    <a:pt x="205556" y="160058"/>
                  </a:lnTo>
                  <a:lnTo>
                    <a:pt x="204664" y="165757"/>
                  </a:lnTo>
                  <a:lnTo>
                    <a:pt x="203118" y="171462"/>
                  </a:lnTo>
                  <a:lnTo>
                    <a:pt x="201134" y="177169"/>
                  </a:lnTo>
                  <a:lnTo>
                    <a:pt x="198859" y="182880"/>
                  </a:lnTo>
                  <a:lnTo>
                    <a:pt x="196390" y="188592"/>
                  </a:lnTo>
                  <a:lnTo>
                    <a:pt x="191107" y="200018"/>
                  </a:lnTo>
                  <a:lnTo>
                    <a:pt x="185583" y="211447"/>
                  </a:lnTo>
                  <a:lnTo>
                    <a:pt x="181825" y="216209"/>
                  </a:lnTo>
                  <a:lnTo>
                    <a:pt x="177414" y="220336"/>
                  </a:lnTo>
                  <a:lnTo>
                    <a:pt x="172568" y="224040"/>
                  </a:lnTo>
                  <a:lnTo>
                    <a:pt x="167433" y="227462"/>
                  </a:lnTo>
                  <a:lnTo>
                    <a:pt x="162104" y="230696"/>
                  </a:lnTo>
                  <a:lnTo>
                    <a:pt x="156647" y="233804"/>
                  </a:lnTo>
                  <a:lnTo>
                    <a:pt x="145503" y="239798"/>
                  </a:lnTo>
                  <a:lnTo>
                    <a:pt x="139865" y="242729"/>
                  </a:lnTo>
                  <a:lnTo>
                    <a:pt x="134200" y="244684"/>
                  </a:lnTo>
                  <a:lnTo>
                    <a:pt x="128519" y="245987"/>
                  </a:lnTo>
                  <a:lnTo>
                    <a:pt x="122827" y="246856"/>
                  </a:lnTo>
                  <a:lnTo>
                    <a:pt x="117127" y="247435"/>
                  </a:lnTo>
                  <a:lnTo>
                    <a:pt x="111422" y="247821"/>
                  </a:lnTo>
                  <a:lnTo>
                    <a:pt x="100956" y="248250"/>
                  </a:lnTo>
                  <a:lnTo>
                    <a:pt x="93129" y="248441"/>
                  </a:lnTo>
                  <a:lnTo>
                    <a:pt x="50166" y="248589"/>
                  </a:lnTo>
                  <a:lnTo>
                    <a:pt x="45826" y="247638"/>
                  </a:lnTo>
                  <a:lnTo>
                    <a:pt x="41028" y="246052"/>
                  </a:lnTo>
                  <a:lnTo>
                    <a:pt x="35925" y="244041"/>
                  </a:lnTo>
                  <a:lnTo>
                    <a:pt x="31569" y="241748"/>
                  </a:lnTo>
                  <a:lnTo>
                    <a:pt x="27713" y="239267"/>
                  </a:lnTo>
                  <a:lnTo>
                    <a:pt x="19232" y="232993"/>
                  </a:lnTo>
                  <a:lnTo>
                    <a:pt x="13212" y="227355"/>
                  </a:lnTo>
                  <a:lnTo>
                    <a:pt x="8979" y="223269"/>
                  </a:lnTo>
                  <a:lnTo>
                    <a:pt x="8753" y="220510"/>
                  </a:lnTo>
                  <a:lnTo>
                    <a:pt x="8572" y="2143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5" name="SMARTPenAnnotation42"/>
            <p:cNvSpPr/>
            <p:nvPr/>
          </p:nvSpPr>
          <p:spPr>
            <a:xfrm>
              <a:off x="3054667" y="2400300"/>
              <a:ext cx="222702" cy="222478"/>
            </a:xfrm>
            <a:custGeom>
              <a:avLst/>
              <a:gdLst/>
              <a:ahLst/>
              <a:cxnLst/>
              <a:rect l="0" t="0" r="0" b="0"/>
              <a:pathLst>
                <a:path w="222702" h="222478">
                  <a:moveTo>
                    <a:pt x="60008" y="0"/>
                  </a:moveTo>
                  <a:lnTo>
                    <a:pt x="60008" y="4551"/>
                  </a:lnTo>
                  <a:lnTo>
                    <a:pt x="59055" y="6844"/>
                  </a:lnTo>
                  <a:lnTo>
                    <a:pt x="55457" y="11931"/>
                  </a:lnTo>
                  <a:lnTo>
                    <a:pt x="54116" y="14621"/>
                  </a:lnTo>
                  <a:lnTo>
                    <a:pt x="52627" y="20151"/>
                  </a:lnTo>
                  <a:lnTo>
                    <a:pt x="49424" y="25783"/>
                  </a:lnTo>
                  <a:lnTo>
                    <a:pt x="44826" y="31462"/>
                  </a:lnTo>
                  <a:lnTo>
                    <a:pt x="39608" y="37160"/>
                  </a:lnTo>
                  <a:lnTo>
                    <a:pt x="37835" y="40966"/>
                  </a:lnTo>
                  <a:lnTo>
                    <a:pt x="36653" y="45408"/>
                  </a:lnTo>
                  <a:lnTo>
                    <a:pt x="35866" y="50274"/>
                  </a:lnTo>
                  <a:lnTo>
                    <a:pt x="34388" y="54471"/>
                  </a:lnTo>
                  <a:lnTo>
                    <a:pt x="32450" y="58222"/>
                  </a:lnTo>
                  <a:lnTo>
                    <a:pt x="30206" y="61674"/>
                  </a:lnTo>
                  <a:lnTo>
                    <a:pt x="28710" y="65881"/>
                  </a:lnTo>
                  <a:lnTo>
                    <a:pt x="27713" y="70591"/>
                  </a:lnTo>
                  <a:lnTo>
                    <a:pt x="27048" y="75635"/>
                  </a:lnTo>
                  <a:lnTo>
                    <a:pt x="26604" y="80903"/>
                  </a:lnTo>
                  <a:lnTo>
                    <a:pt x="26309" y="86321"/>
                  </a:lnTo>
                  <a:lnTo>
                    <a:pt x="26112" y="91837"/>
                  </a:lnTo>
                  <a:lnTo>
                    <a:pt x="25834" y="113253"/>
                  </a:lnTo>
                  <a:lnTo>
                    <a:pt x="25721" y="168490"/>
                  </a:lnTo>
                  <a:lnTo>
                    <a:pt x="26672" y="173287"/>
                  </a:lnTo>
                  <a:lnTo>
                    <a:pt x="28259" y="177437"/>
                  </a:lnTo>
                  <a:lnTo>
                    <a:pt x="32562" y="185541"/>
                  </a:lnTo>
                  <a:lnTo>
                    <a:pt x="37650" y="195492"/>
                  </a:lnTo>
                  <a:lnTo>
                    <a:pt x="40340" y="199861"/>
                  </a:lnTo>
                  <a:lnTo>
                    <a:pt x="43086" y="203725"/>
                  </a:lnTo>
                  <a:lnTo>
                    <a:pt x="45869" y="207254"/>
                  </a:lnTo>
                  <a:lnTo>
                    <a:pt x="48677" y="209607"/>
                  </a:lnTo>
                  <a:lnTo>
                    <a:pt x="51501" y="211175"/>
                  </a:lnTo>
                  <a:lnTo>
                    <a:pt x="54337" y="212221"/>
                  </a:lnTo>
                  <a:lnTo>
                    <a:pt x="60027" y="215923"/>
                  </a:lnTo>
                  <a:lnTo>
                    <a:pt x="62878" y="218243"/>
                  </a:lnTo>
                  <a:lnTo>
                    <a:pt x="65731" y="219791"/>
                  </a:lnTo>
                  <a:lnTo>
                    <a:pt x="71441" y="221509"/>
                  </a:lnTo>
                  <a:lnTo>
                    <a:pt x="75250" y="221968"/>
                  </a:lnTo>
                  <a:lnTo>
                    <a:pt x="79694" y="222273"/>
                  </a:lnTo>
                  <a:lnTo>
                    <a:pt x="84562" y="222477"/>
                  </a:lnTo>
                  <a:lnTo>
                    <a:pt x="88760" y="221660"/>
                  </a:lnTo>
                  <a:lnTo>
                    <a:pt x="92511" y="220164"/>
                  </a:lnTo>
                  <a:lnTo>
                    <a:pt x="95964" y="218213"/>
                  </a:lnTo>
                  <a:lnTo>
                    <a:pt x="104880" y="213506"/>
                  </a:lnTo>
                  <a:lnTo>
                    <a:pt x="126127" y="202723"/>
                  </a:lnTo>
                  <a:lnTo>
                    <a:pt x="131710" y="198966"/>
                  </a:lnTo>
                  <a:lnTo>
                    <a:pt x="137337" y="194556"/>
                  </a:lnTo>
                  <a:lnTo>
                    <a:pt x="142993" y="189712"/>
                  </a:lnTo>
                  <a:lnTo>
                    <a:pt x="148669" y="185529"/>
                  </a:lnTo>
                  <a:lnTo>
                    <a:pt x="154357" y="181788"/>
                  </a:lnTo>
                  <a:lnTo>
                    <a:pt x="160055" y="178342"/>
                  </a:lnTo>
                  <a:lnTo>
                    <a:pt x="165758" y="174140"/>
                  </a:lnTo>
                  <a:lnTo>
                    <a:pt x="171466" y="169433"/>
                  </a:lnTo>
                  <a:lnTo>
                    <a:pt x="177176" y="164390"/>
                  </a:lnTo>
                  <a:lnTo>
                    <a:pt x="181935" y="159123"/>
                  </a:lnTo>
                  <a:lnTo>
                    <a:pt x="186060" y="153707"/>
                  </a:lnTo>
                  <a:lnTo>
                    <a:pt x="189762" y="148191"/>
                  </a:lnTo>
                  <a:lnTo>
                    <a:pt x="194136" y="143561"/>
                  </a:lnTo>
                  <a:lnTo>
                    <a:pt x="198956" y="139523"/>
                  </a:lnTo>
                  <a:lnTo>
                    <a:pt x="204075" y="135877"/>
                  </a:lnTo>
                  <a:lnTo>
                    <a:pt x="208440" y="131542"/>
                  </a:lnTo>
                  <a:lnTo>
                    <a:pt x="212302" y="126747"/>
                  </a:lnTo>
                  <a:lnTo>
                    <a:pt x="215830" y="121645"/>
                  </a:lnTo>
                  <a:lnTo>
                    <a:pt x="218182" y="116339"/>
                  </a:lnTo>
                  <a:lnTo>
                    <a:pt x="219750" y="110897"/>
                  </a:lnTo>
                  <a:lnTo>
                    <a:pt x="220795" y="105364"/>
                  </a:lnTo>
                  <a:lnTo>
                    <a:pt x="221491" y="100722"/>
                  </a:lnTo>
                  <a:lnTo>
                    <a:pt x="221956" y="96676"/>
                  </a:lnTo>
                  <a:lnTo>
                    <a:pt x="222265" y="93025"/>
                  </a:lnTo>
                  <a:lnTo>
                    <a:pt x="222472" y="88687"/>
                  </a:lnTo>
                  <a:lnTo>
                    <a:pt x="222701" y="78786"/>
                  </a:lnTo>
                  <a:lnTo>
                    <a:pt x="221810" y="73479"/>
                  </a:lnTo>
                  <a:lnTo>
                    <a:pt x="220263" y="68036"/>
                  </a:lnTo>
                  <a:lnTo>
                    <a:pt x="218280" y="62502"/>
                  </a:lnTo>
                  <a:lnTo>
                    <a:pt x="216957" y="57861"/>
                  </a:lnTo>
                  <a:lnTo>
                    <a:pt x="216076" y="53813"/>
                  </a:lnTo>
                  <a:lnTo>
                    <a:pt x="215488" y="50163"/>
                  </a:lnTo>
                  <a:lnTo>
                    <a:pt x="212295" y="43567"/>
                  </a:lnTo>
                  <a:lnTo>
                    <a:pt x="210110" y="40475"/>
                  </a:lnTo>
                  <a:lnTo>
                    <a:pt x="206748" y="37460"/>
                  </a:lnTo>
                  <a:lnTo>
                    <a:pt x="202602" y="34498"/>
                  </a:lnTo>
                  <a:lnTo>
                    <a:pt x="197933" y="31571"/>
                  </a:lnTo>
                  <a:lnTo>
                    <a:pt x="193868" y="29620"/>
                  </a:lnTo>
                  <a:lnTo>
                    <a:pt x="190205" y="28319"/>
                  </a:lnTo>
                  <a:lnTo>
                    <a:pt x="186811" y="27452"/>
                  </a:lnTo>
                  <a:lnTo>
                    <a:pt x="181691" y="25921"/>
                  </a:lnTo>
                  <a:lnTo>
                    <a:pt x="168381" y="21680"/>
                  </a:lnTo>
                  <a:lnTo>
                    <a:pt x="161784" y="20168"/>
                  </a:lnTo>
                  <a:lnTo>
                    <a:pt x="155481" y="19161"/>
                  </a:lnTo>
                  <a:lnTo>
                    <a:pt x="149374" y="18488"/>
                  </a:lnTo>
                  <a:lnTo>
                    <a:pt x="142445" y="18041"/>
                  </a:lnTo>
                  <a:lnTo>
                    <a:pt x="134968" y="17742"/>
                  </a:lnTo>
                  <a:lnTo>
                    <a:pt x="119041" y="17410"/>
                  </a:lnTo>
                  <a:lnTo>
                    <a:pt x="102437" y="17263"/>
                  </a:lnTo>
                  <a:lnTo>
                    <a:pt x="94009" y="18176"/>
                  </a:lnTo>
                  <a:lnTo>
                    <a:pt x="85533" y="19737"/>
                  </a:lnTo>
                  <a:lnTo>
                    <a:pt x="77024" y="21730"/>
                  </a:lnTo>
                  <a:lnTo>
                    <a:pt x="70400" y="23059"/>
                  </a:lnTo>
                  <a:lnTo>
                    <a:pt x="65030" y="23945"/>
                  </a:lnTo>
                  <a:lnTo>
                    <a:pt x="60499" y="24536"/>
                  </a:lnTo>
                  <a:lnTo>
                    <a:pt x="54620" y="25882"/>
                  </a:lnTo>
                  <a:lnTo>
                    <a:pt x="47843" y="27732"/>
                  </a:lnTo>
                  <a:lnTo>
                    <a:pt x="40468" y="29918"/>
                  </a:lnTo>
                  <a:lnTo>
                    <a:pt x="34599" y="31375"/>
                  </a:lnTo>
                  <a:lnTo>
                    <a:pt x="29733" y="32347"/>
                  </a:lnTo>
                  <a:lnTo>
                    <a:pt x="25537" y="32994"/>
                  </a:lnTo>
                  <a:lnTo>
                    <a:pt x="21787" y="33426"/>
                  </a:lnTo>
                  <a:lnTo>
                    <a:pt x="15081" y="33906"/>
                  </a:lnTo>
                  <a:lnTo>
                    <a:pt x="11959" y="34986"/>
                  </a:lnTo>
                  <a:lnTo>
                    <a:pt x="5950" y="38727"/>
                  </a:lnTo>
                  <a:lnTo>
                    <a:pt x="0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6" name="SMARTPenAnnotation43"/>
            <p:cNvSpPr/>
            <p:nvPr/>
          </p:nvSpPr>
          <p:spPr>
            <a:xfrm>
              <a:off x="3320424" y="2288892"/>
              <a:ext cx="265739" cy="197130"/>
            </a:xfrm>
            <a:custGeom>
              <a:avLst/>
              <a:gdLst/>
              <a:ahLst/>
              <a:cxnLst/>
              <a:rect l="0" t="0" r="0" b="0"/>
              <a:pathLst>
                <a:path w="265739" h="197130">
                  <a:moveTo>
                    <a:pt x="8563" y="51400"/>
                  </a:moveTo>
                  <a:lnTo>
                    <a:pt x="22" y="51400"/>
                  </a:lnTo>
                  <a:lnTo>
                    <a:pt x="0" y="46849"/>
                  </a:lnTo>
                  <a:lnTo>
                    <a:pt x="949" y="45509"/>
                  </a:lnTo>
                  <a:lnTo>
                    <a:pt x="2535" y="44615"/>
                  </a:lnTo>
                  <a:lnTo>
                    <a:pt x="4544" y="44019"/>
                  </a:lnTo>
                  <a:lnTo>
                    <a:pt x="5884" y="42669"/>
                  </a:lnTo>
                  <a:lnTo>
                    <a:pt x="6777" y="40817"/>
                  </a:lnTo>
                  <a:lnTo>
                    <a:pt x="7372" y="38630"/>
                  </a:lnTo>
                  <a:lnTo>
                    <a:pt x="8722" y="37172"/>
                  </a:lnTo>
                  <a:lnTo>
                    <a:pt x="10574" y="36199"/>
                  </a:lnTo>
                  <a:lnTo>
                    <a:pt x="12761" y="35551"/>
                  </a:lnTo>
                  <a:lnTo>
                    <a:pt x="17731" y="32291"/>
                  </a:lnTo>
                  <a:lnTo>
                    <a:pt x="20390" y="30088"/>
                  </a:lnTo>
                  <a:lnTo>
                    <a:pt x="23115" y="28620"/>
                  </a:lnTo>
                  <a:lnTo>
                    <a:pt x="32454" y="25600"/>
                  </a:lnTo>
                  <a:lnTo>
                    <a:pt x="36873" y="23723"/>
                  </a:lnTo>
                  <a:lnTo>
                    <a:pt x="41724" y="21519"/>
                  </a:lnTo>
                  <a:lnTo>
                    <a:pt x="49654" y="16530"/>
                  </a:lnTo>
                  <a:lnTo>
                    <a:pt x="53102" y="13866"/>
                  </a:lnTo>
                  <a:lnTo>
                    <a:pt x="57305" y="12090"/>
                  </a:lnTo>
                  <a:lnTo>
                    <a:pt x="62013" y="10906"/>
                  </a:lnTo>
                  <a:lnTo>
                    <a:pt x="67056" y="10116"/>
                  </a:lnTo>
                  <a:lnTo>
                    <a:pt x="72323" y="8637"/>
                  </a:lnTo>
                  <a:lnTo>
                    <a:pt x="77740" y="6699"/>
                  </a:lnTo>
                  <a:lnTo>
                    <a:pt x="83256" y="4455"/>
                  </a:lnTo>
                  <a:lnTo>
                    <a:pt x="89791" y="2958"/>
                  </a:lnTo>
                  <a:lnTo>
                    <a:pt x="97005" y="1960"/>
                  </a:lnTo>
                  <a:lnTo>
                    <a:pt x="110735" y="852"/>
                  </a:lnTo>
                  <a:lnTo>
                    <a:pt x="120013" y="359"/>
                  </a:lnTo>
                  <a:lnTo>
                    <a:pt x="129851" y="140"/>
                  </a:lnTo>
                  <a:lnTo>
                    <a:pt x="151690" y="0"/>
                  </a:lnTo>
                  <a:lnTo>
                    <a:pt x="156368" y="941"/>
                  </a:lnTo>
                  <a:lnTo>
                    <a:pt x="164107" y="4526"/>
                  </a:lnTo>
                  <a:lnTo>
                    <a:pt x="170721" y="9295"/>
                  </a:lnTo>
                  <a:lnTo>
                    <a:pt x="176836" y="14589"/>
                  </a:lnTo>
                  <a:lnTo>
                    <a:pt x="182728" y="20117"/>
                  </a:lnTo>
                  <a:lnTo>
                    <a:pt x="185634" y="23877"/>
                  </a:lnTo>
                  <a:lnTo>
                    <a:pt x="188523" y="28289"/>
                  </a:lnTo>
                  <a:lnTo>
                    <a:pt x="191401" y="33135"/>
                  </a:lnTo>
                  <a:lnTo>
                    <a:pt x="193320" y="37319"/>
                  </a:lnTo>
                  <a:lnTo>
                    <a:pt x="194599" y="41060"/>
                  </a:lnTo>
                  <a:lnTo>
                    <a:pt x="195452" y="44507"/>
                  </a:lnTo>
                  <a:lnTo>
                    <a:pt x="196021" y="48709"/>
                  </a:lnTo>
                  <a:lnTo>
                    <a:pt x="196400" y="53416"/>
                  </a:lnTo>
                  <a:lnTo>
                    <a:pt x="196653" y="58459"/>
                  </a:lnTo>
                  <a:lnTo>
                    <a:pt x="195869" y="63726"/>
                  </a:lnTo>
                  <a:lnTo>
                    <a:pt x="194393" y="69143"/>
                  </a:lnTo>
                  <a:lnTo>
                    <a:pt x="192457" y="74658"/>
                  </a:lnTo>
                  <a:lnTo>
                    <a:pt x="191167" y="80241"/>
                  </a:lnTo>
                  <a:lnTo>
                    <a:pt x="190306" y="85867"/>
                  </a:lnTo>
                  <a:lnTo>
                    <a:pt x="189733" y="91523"/>
                  </a:lnTo>
                  <a:lnTo>
                    <a:pt x="188398" y="96246"/>
                  </a:lnTo>
                  <a:lnTo>
                    <a:pt x="186555" y="100348"/>
                  </a:lnTo>
                  <a:lnTo>
                    <a:pt x="184374" y="104034"/>
                  </a:lnTo>
                  <a:lnTo>
                    <a:pt x="182921" y="108397"/>
                  </a:lnTo>
                  <a:lnTo>
                    <a:pt x="181952" y="113210"/>
                  </a:lnTo>
                  <a:lnTo>
                    <a:pt x="181305" y="118325"/>
                  </a:lnTo>
                  <a:lnTo>
                    <a:pt x="179922" y="122686"/>
                  </a:lnTo>
                  <a:lnTo>
                    <a:pt x="178047" y="126547"/>
                  </a:lnTo>
                  <a:lnTo>
                    <a:pt x="175845" y="130073"/>
                  </a:lnTo>
                  <a:lnTo>
                    <a:pt x="173425" y="133376"/>
                  </a:lnTo>
                  <a:lnTo>
                    <a:pt x="170858" y="136531"/>
                  </a:lnTo>
                  <a:lnTo>
                    <a:pt x="168195" y="139587"/>
                  </a:lnTo>
                  <a:lnTo>
                    <a:pt x="165467" y="143529"/>
                  </a:lnTo>
                  <a:lnTo>
                    <a:pt x="162695" y="148061"/>
                  </a:lnTo>
                  <a:lnTo>
                    <a:pt x="159896" y="152989"/>
                  </a:lnTo>
                  <a:lnTo>
                    <a:pt x="157076" y="157226"/>
                  </a:lnTo>
                  <a:lnTo>
                    <a:pt x="154244" y="161003"/>
                  </a:lnTo>
                  <a:lnTo>
                    <a:pt x="151404" y="164474"/>
                  </a:lnTo>
                  <a:lnTo>
                    <a:pt x="148558" y="167740"/>
                  </a:lnTo>
                  <a:lnTo>
                    <a:pt x="145708" y="170870"/>
                  </a:lnTo>
                  <a:lnTo>
                    <a:pt x="140001" y="176888"/>
                  </a:lnTo>
                  <a:lnTo>
                    <a:pt x="134290" y="182737"/>
                  </a:lnTo>
                  <a:lnTo>
                    <a:pt x="126037" y="188512"/>
                  </a:lnTo>
                  <a:lnTo>
                    <a:pt x="121169" y="191386"/>
                  </a:lnTo>
                  <a:lnTo>
                    <a:pt x="116018" y="193301"/>
                  </a:lnTo>
                  <a:lnTo>
                    <a:pt x="110680" y="194578"/>
                  </a:lnTo>
                  <a:lnTo>
                    <a:pt x="105216" y="195430"/>
                  </a:lnTo>
                  <a:lnTo>
                    <a:pt x="100621" y="195997"/>
                  </a:lnTo>
                  <a:lnTo>
                    <a:pt x="92975" y="196628"/>
                  </a:lnTo>
                  <a:lnTo>
                    <a:pt x="86402" y="196908"/>
                  </a:lnTo>
                  <a:lnTo>
                    <a:pt x="77346" y="197066"/>
                  </a:lnTo>
                  <a:lnTo>
                    <a:pt x="61704" y="197129"/>
                  </a:lnTo>
                  <a:lnTo>
                    <a:pt x="58216" y="194591"/>
                  </a:lnTo>
                  <a:lnTo>
                    <a:pt x="55952" y="192580"/>
                  </a:lnTo>
                  <a:lnTo>
                    <a:pt x="54444" y="190288"/>
                  </a:lnTo>
                  <a:lnTo>
                    <a:pt x="52767" y="185201"/>
                  </a:lnTo>
                  <a:lnTo>
                    <a:pt x="52022" y="179764"/>
                  </a:lnTo>
                  <a:lnTo>
                    <a:pt x="51823" y="176981"/>
                  </a:lnTo>
                  <a:lnTo>
                    <a:pt x="52643" y="174173"/>
                  </a:lnTo>
                  <a:lnTo>
                    <a:pt x="56094" y="168514"/>
                  </a:lnTo>
                  <a:lnTo>
                    <a:pt x="58348" y="166623"/>
                  </a:lnTo>
                  <a:lnTo>
                    <a:pt x="60803" y="165363"/>
                  </a:lnTo>
                  <a:lnTo>
                    <a:pt x="67023" y="163010"/>
                  </a:lnTo>
                  <a:lnTo>
                    <a:pt x="71349" y="161049"/>
                  </a:lnTo>
                  <a:lnTo>
                    <a:pt x="76138" y="158790"/>
                  </a:lnTo>
                  <a:lnTo>
                    <a:pt x="83999" y="153739"/>
                  </a:lnTo>
                  <a:lnTo>
                    <a:pt x="87428" y="151058"/>
                  </a:lnTo>
                  <a:lnTo>
                    <a:pt x="92573" y="149271"/>
                  </a:lnTo>
                  <a:lnTo>
                    <a:pt x="98859" y="148080"/>
                  </a:lnTo>
                  <a:lnTo>
                    <a:pt x="105908" y="147286"/>
                  </a:lnTo>
                  <a:lnTo>
                    <a:pt x="112512" y="145804"/>
                  </a:lnTo>
                  <a:lnTo>
                    <a:pt x="118820" y="143864"/>
                  </a:lnTo>
                  <a:lnTo>
                    <a:pt x="124930" y="141617"/>
                  </a:lnTo>
                  <a:lnTo>
                    <a:pt x="130909" y="140120"/>
                  </a:lnTo>
                  <a:lnTo>
                    <a:pt x="136799" y="139122"/>
                  </a:lnTo>
                  <a:lnTo>
                    <a:pt x="142632" y="138456"/>
                  </a:lnTo>
                  <a:lnTo>
                    <a:pt x="149377" y="138012"/>
                  </a:lnTo>
                  <a:lnTo>
                    <a:pt x="156731" y="137717"/>
                  </a:lnTo>
                  <a:lnTo>
                    <a:pt x="178195" y="137300"/>
                  </a:lnTo>
                  <a:lnTo>
                    <a:pt x="184516" y="137242"/>
                  </a:lnTo>
                  <a:lnTo>
                    <a:pt x="190635" y="138155"/>
                  </a:lnTo>
                  <a:lnTo>
                    <a:pt x="196620" y="139717"/>
                  </a:lnTo>
                  <a:lnTo>
                    <a:pt x="202514" y="141710"/>
                  </a:lnTo>
                  <a:lnTo>
                    <a:pt x="207396" y="143039"/>
                  </a:lnTo>
                  <a:lnTo>
                    <a:pt x="215361" y="144516"/>
                  </a:lnTo>
                  <a:lnTo>
                    <a:pt x="219771" y="145863"/>
                  </a:lnTo>
                  <a:lnTo>
                    <a:pt x="224616" y="147712"/>
                  </a:lnTo>
                  <a:lnTo>
                    <a:pt x="229751" y="149899"/>
                  </a:lnTo>
                  <a:lnTo>
                    <a:pt x="237996" y="154867"/>
                  </a:lnTo>
                  <a:lnTo>
                    <a:pt x="241528" y="157526"/>
                  </a:lnTo>
                  <a:lnTo>
                    <a:pt x="247993" y="160479"/>
                  </a:lnTo>
                  <a:lnTo>
                    <a:pt x="251051" y="161267"/>
                  </a:lnTo>
                  <a:lnTo>
                    <a:pt x="256987" y="164683"/>
                  </a:lnTo>
                  <a:lnTo>
                    <a:pt x="265738" y="1714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7" name="SMARTPenAnnotation44"/>
            <p:cNvSpPr/>
            <p:nvPr/>
          </p:nvSpPr>
          <p:spPr>
            <a:xfrm>
              <a:off x="3757612" y="2477452"/>
              <a:ext cx="25718" cy="17146"/>
            </a:xfrm>
            <a:custGeom>
              <a:avLst/>
              <a:gdLst/>
              <a:ahLst/>
              <a:cxnLst/>
              <a:rect l="0" t="0" r="0" b="0"/>
              <a:pathLst>
                <a:path w="25718" h="17146">
                  <a:moveTo>
                    <a:pt x="0" y="17145"/>
                  </a:moveTo>
                  <a:lnTo>
                    <a:pt x="4551" y="17145"/>
                  </a:lnTo>
                  <a:lnTo>
                    <a:pt x="5892" y="16193"/>
                  </a:lnTo>
                  <a:lnTo>
                    <a:pt x="6785" y="14605"/>
                  </a:lnTo>
                  <a:lnTo>
                    <a:pt x="7381" y="12594"/>
                  </a:lnTo>
                  <a:lnTo>
                    <a:pt x="8730" y="11254"/>
                  </a:lnTo>
                  <a:lnTo>
                    <a:pt x="10583" y="10360"/>
                  </a:lnTo>
                  <a:lnTo>
                    <a:pt x="15849" y="8925"/>
                  </a:lnTo>
                  <a:lnTo>
                    <a:pt x="16281" y="7855"/>
                  </a:lnTo>
                  <a:lnTo>
                    <a:pt x="16569" y="6190"/>
                  </a:lnTo>
                  <a:lnTo>
                    <a:pt x="16761" y="4126"/>
                  </a:lnTo>
                  <a:lnTo>
                    <a:pt x="17842" y="2751"/>
                  </a:lnTo>
                  <a:lnTo>
                    <a:pt x="19515" y="1834"/>
                  </a:lnTo>
                  <a:lnTo>
                    <a:pt x="25354" y="108"/>
                  </a:lnTo>
                  <a:lnTo>
                    <a:pt x="24523" y="72"/>
                  </a:lnTo>
                  <a:lnTo>
                    <a:pt x="17247" y="1"/>
                  </a:lnTo>
                  <a:lnTo>
                    <a:pt x="2571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8" name="SMARTPenAnnotation45"/>
            <p:cNvSpPr/>
            <p:nvPr/>
          </p:nvSpPr>
          <p:spPr>
            <a:xfrm>
              <a:off x="3860494" y="2331720"/>
              <a:ext cx="179958" cy="291466"/>
            </a:xfrm>
            <a:custGeom>
              <a:avLst/>
              <a:gdLst/>
              <a:ahLst/>
              <a:cxnLst/>
              <a:rect l="0" t="0" r="0" b="0"/>
              <a:pathLst>
                <a:path w="179958" h="291466">
                  <a:moveTo>
                    <a:pt x="111431" y="17144"/>
                  </a:moveTo>
                  <a:lnTo>
                    <a:pt x="106880" y="17144"/>
                  </a:lnTo>
                  <a:lnTo>
                    <a:pt x="105539" y="16192"/>
                  </a:lnTo>
                  <a:lnTo>
                    <a:pt x="104645" y="14605"/>
                  </a:lnTo>
                  <a:lnTo>
                    <a:pt x="103211" y="9764"/>
                  </a:lnTo>
                  <a:lnTo>
                    <a:pt x="102141" y="9367"/>
                  </a:lnTo>
                  <a:lnTo>
                    <a:pt x="97036" y="8808"/>
                  </a:lnTo>
                  <a:lnTo>
                    <a:pt x="95508" y="8677"/>
                  </a:lnTo>
                  <a:lnTo>
                    <a:pt x="90097" y="4052"/>
                  </a:lnTo>
                  <a:lnTo>
                    <a:pt x="87683" y="2701"/>
                  </a:lnTo>
                  <a:lnTo>
                    <a:pt x="82461" y="1200"/>
                  </a:lnTo>
                  <a:lnTo>
                    <a:pt x="78782" y="800"/>
                  </a:lnTo>
                  <a:lnTo>
                    <a:pt x="74425" y="533"/>
                  </a:lnTo>
                  <a:lnTo>
                    <a:pt x="65456" y="237"/>
                  </a:lnTo>
                  <a:lnTo>
                    <a:pt x="54099" y="70"/>
                  </a:lnTo>
                  <a:lnTo>
                    <a:pt x="8573" y="0"/>
                  </a:lnTo>
                  <a:lnTo>
                    <a:pt x="13115" y="4550"/>
                  </a:lnTo>
                  <a:lnTo>
                    <a:pt x="14454" y="6844"/>
                  </a:lnTo>
                  <a:lnTo>
                    <a:pt x="15943" y="11931"/>
                  </a:lnTo>
                  <a:lnTo>
                    <a:pt x="16780" y="20151"/>
                  </a:lnTo>
                  <a:lnTo>
                    <a:pt x="14436" y="28323"/>
                  </a:lnTo>
                  <a:lnTo>
                    <a:pt x="12478" y="33170"/>
                  </a:lnTo>
                  <a:lnTo>
                    <a:pt x="10220" y="38305"/>
                  </a:lnTo>
                  <a:lnTo>
                    <a:pt x="5170" y="49092"/>
                  </a:lnTo>
                  <a:lnTo>
                    <a:pt x="2291" y="57696"/>
                  </a:lnTo>
                  <a:lnTo>
                    <a:pt x="1011" y="65647"/>
                  </a:lnTo>
                  <a:lnTo>
                    <a:pt x="670" y="70435"/>
                  </a:lnTo>
                  <a:lnTo>
                    <a:pt x="292" y="79882"/>
                  </a:lnTo>
                  <a:lnTo>
                    <a:pt x="78" y="90555"/>
                  </a:lnTo>
                  <a:lnTo>
                    <a:pt x="0" y="105611"/>
                  </a:lnTo>
                  <a:lnTo>
                    <a:pt x="948" y="108507"/>
                  </a:lnTo>
                  <a:lnTo>
                    <a:pt x="5882" y="117134"/>
                  </a:lnTo>
                  <a:lnTo>
                    <a:pt x="7370" y="122862"/>
                  </a:lnTo>
                  <a:lnTo>
                    <a:pt x="8719" y="124770"/>
                  </a:lnTo>
                  <a:lnTo>
                    <a:pt x="10571" y="126043"/>
                  </a:lnTo>
                  <a:lnTo>
                    <a:pt x="15837" y="128084"/>
                  </a:lnTo>
                  <a:lnTo>
                    <a:pt x="21300" y="132989"/>
                  </a:lnTo>
                  <a:lnTo>
                    <a:pt x="24400" y="135924"/>
                  </a:lnTo>
                  <a:lnTo>
                    <a:pt x="26740" y="136336"/>
                  </a:lnTo>
                  <a:lnTo>
                    <a:pt x="30205" y="136610"/>
                  </a:lnTo>
                  <a:lnTo>
                    <a:pt x="34420" y="136793"/>
                  </a:lnTo>
                  <a:lnTo>
                    <a:pt x="38183" y="135963"/>
                  </a:lnTo>
                  <a:lnTo>
                    <a:pt x="41644" y="134457"/>
                  </a:lnTo>
                  <a:lnTo>
                    <a:pt x="44904" y="132500"/>
                  </a:lnTo>
                  <a:lnTo>
                    <a:pt x="48982" y="131196"/>
                  </a:lnTo>
                  <a:lnTo>
                    <a:pt x="53605" y="130326"/>
                  </a:lnTo>
                  <a:lnTo>
                    <a:pt x="58593" y="129747"/>
                  </a:lnTo>
                  <a:lnTo>
                    <a:pt x="63823" y="129360"/>
                  </a:lnTo>
                  <a:lnTo>
                    <a:pt x="69214" y="129102"/>
                  </a:lnTo>
                  <a:lnTo>
                    <a:pt x="80286" y="128816"/>
                  </a:lnTo>
                  <a:lnTo>
                    <a:pt x="108611" y="128617"/>
                  </a:lnTo>
                  <a:lnTo>
                    <a:pt x="113361" y="129560"/>
                  </a:lnTo>
                  <a:lnTo>
                    <a:pt x="117480" y="131141"/>
                  </a:lnTo>
                  <a:lnTo>
                    <a:pt x="121179" y="133147"/>
                  </a:lnTo>
                  <a:lnTo>
                    <a:pt x="125549" y="134485"/>
                  </a:lnTo>
                  <a:lnTo>
                    <a:pt x="130368" y="135376"/>
                  </a:lnTo>
                  <a:lnTo>
                    <a:pt x="135486" y="135971"/>
                  </a:lnTo>
                  <a:lnTo>
                    <a:pt x="139850" y="137319"/>
                  </a:lnTo>
                  <a:lnTo>
                    <a:pt x="143712" y="139171"/>
                  </a:lnTo>
                  <a:lnTo>
                    <a:pt x="147239" y="141358"/>
                  </a:lnTo>
                  <a:lnTo>
                    <a:pt x="151495" y="143769"/>
                  </a:lnTo>
                  <a:lnTo>
                    <a:pt x="161305" y="148987"/>
                  </a:lnTo>
                  <a:lnTo>
                    <a:pt x="165635" y="151712"/>
                  </a:lnTo>
                  <a:lnTo>
                    <a:pt x="169474" y="154481"/>
                  </a:lnTo>
                  <a:lnTo>
                    <a:pt x="172986" y="157280"/>
                  </a:lnTo>
                  <a:lnTo>
                    <a:pt x="175328" y="161050"/>
                  </a:lnTo>
                  <a:lnTo>
                    <a:pt x="176889" y="165469"/>
                  </a:lnTo>
                  <a:lnTo>
                    <a:pt x="178623" y="174507"/>
                  </a:lnTo>
                  <a:lnTo>
                    <a:pt x="179393" y="181698"/>
                  </a:lnTo>
                  <a:lnTo>
                    <a:pt x="179736" y="190610"/>
                  </a:lnTo>
                  <a:lnTo>
                    <a:pt x="179957" y="207302"/>
                  </a:lnTo>
                  <a:lnTo>
                    <a:pt x="177447" y="216276"/>
                  </a:lnTo>
                  <a:lnTo>
                    <a:pt x="175444" y="221337"/>
                  </a:lnTo>
                  <a:lnTo>
                    <a:pt x="170678" y="229499"/>
                  </a:lnTo>
                  <a:lnTo>
                    <a:pt x="168074" y="233009"/>
                  </a:lnTo>
                  <a:lnTo>
                    <a:pt x="164433" y="236302"/>
                  </a:lnTo>
                  <a:lnTo>
                    <a:pt x="160101" y="239449"/>
                  </a:lnTo>
                  <a:lnTo>
                    <a:pt x="155307" y="242500"/>
                  </a:lnTo>
                  <a:lnTo>
                    <a:pt x="150206" y="246439"/>
                  </a:lnTo>
                  <a:lnTo>
                    <a:pt x="144901" y="250970"/>
                  </a:lnTo>
                  <a:lnTo>
                    <a:pt x="139459" y="255896"/>
                  </a:lnTo>
                  <a:lnTo>
                    <a:pt x="133926" y="260132"/>
                  </a:lnTo>
                  <a:lnTo>
                    <a:pt x="128333" y="263909"/>
                  </a:lnTo>
                  <a:lnTo>
                    <a:pt x="122699" y="267379"/>
                  </a:lnTo>
                  <a:lnTo>
                    <a:pt x="117038" y="270645"/>
                  </a:lnTo>
                  <a:lnTo>
                    <a:pt x="105668" y="276814"/>
                  </a:lnTo>
                  <a:lnTo>
                    <a:pt x="99969" y="278840"/>
                  </a:lnTo>
                  <a:lnTo>
                    <a:pt x="94264" y="280191"/>
                  </a:lnTo>
                  <a:lnTo>
                    <a:pt x="88556" y="281091"/>
                  </a:lnTo>
                  <a:lnTo>
                    <a:pt x="83798" y="282644"/>
                  </a:lnTo>
                  <a:lnTo>
                    <a:pt x="79674" y="284632"/>
                  </a:lnTo>
                  <a:lnTo>
                    <a:pt x="75972" y="286909"/>
                  </a:lnTo>
                  <a:lnTo>
                    <a:pt x="72552" y="288428"/>
                  </a:lnTo>
                  <a:lnTo>
                    <a:pt x="69319" y="289440"/>
                  </a:lnTo>
                  <a:lnTo>
                    <a:pt x="66211" y="290115"/>
                  </a:lnTo>
                  <a:lnTo>
                    <a:pt x="62234" y="290565"/>
                  </a:lnTo>
                  <a:lnTo>
                    <a:pt x="57678" y="290865"/>
                  </a:lnTo>
                  <a:lnTo>
                    <a:pt x="48488" y="291198"/>
                  </a:lnTo>
                  <a:lnTo>
                    <a:pt x="34278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09" name="SMARTPenAnnotation46"/>
            <p:cNvSpPr/>
            <p:nvPr/>
          </p:nvSpPr>
          <p:spPr>
            <a:xfrm>
              <a:off x="2557497" y="2143157"/>
              <a:ext cx="1618828" cy="574323"/>
            </a:xfrm>
            <a:custGeom>
              <a:avLst/>
              <a:gdLst/>
              <a:ahLst/>
              <a:cxnLst/>
              <a:rect l="0" t="0" r="0" b="0"/>
              <a:pathLst>
                <a:path w="1618828" h="574323">
                  <a:moveTo>
                    <a:pt x="1448718" y="128555"/>
                  </a:moveTo>
                  <a:lnTo>
                    <a:pt x="1444167" y="124004"/>
                  </a:lnTo>
                  <a:lnTo>
                    <a:pt x="1441874" y="122663"/>
                  </a:lnTo>
                  <a:lnTo>
                    <a:pt x="1436786" y="121174"/>
                  </a:lnTo>
                  <a:lnTo>
                    <a:pt x="1435048" y="119825"/>
                  </a:lnTo>
                  <a:lnTo>
                    <a:pt x="1433890" y="117972"/>
                  </a:lnTo>
                  <a:lnTo>
                    <a:pt x="1433117" y="115785"/>
                  </a:lnTo>
                  <a:lnTo>
                    <a:pt x="1430697" y="114326"/>
                  </a:lnTo>
                  <a:lnTo>
                    <a:pt x="1419142" y="111322"/>
                  </a:lnTo>
                  <a:lnTo>
                    <a:pt x="1390606" y="94093"/>
                  </a:lnTo>
                  <a:lnTo>
                    <a:pt x="1378159" y="85642"/>
                  </a:lnTo>
                  <a:lnTo>
                    <a:pt x="1359866" y="77105"/>
                  </a:lnTo>
                  <a:lnTo>
                    <a:pt x="1345410" y="72351"/>
                  </a:lnTo>
                  <a:lnTo>
                    <a:pt x="1303021" y="62038"/>
                  </a:lnTo>
                  <a:lnTo>
                    <a:pt x="1282887" y="54977"/>
                  </a:lnTo>
                  <a:lnTo>
                    <a:pt x="1234146" y="45825"/>
                  </a:lnTo>
                  <a:lnTo>
                    <a:pt x="1191509" y="38673"/>
                  </a:lnTo>
                  <a:lnTo>
                    <a:pt x="1156293" y="29238"/>
                  </a:lnTo>
                  <a:lnTo>
                    <a:pt x="1113636" y="23847"/>
                  </a:lnTo>
                  <a:lnTo>
                    <a:pt x="1073072" y="13892"/>
                  </a:lnTo>
                  <a:lnTo>
                    <a:pt x="1030699" y="9597"/>
                  </a:lnTo>
                  <a:lnTo>
                    <a:pt x="988180" y="6209"/>
                  </a:lnTo>
                  <a:lnTo>
                    <a:pt x="958250" y="1817"/>
                  </a:lnTo>
                  <a:lnTo>
                    <a:pt x="914003" y="333"/>
                  </a:lnTo>
                  <a:lnTo>
                    <a:pt x="845753" y="0"/>
                  </a:lnTo>
                  <a:lnTo>
                    <a:pt x="788631" y="6757"/>
                  </a:lnTo>
                  <a:lnTo>
                    <a:pt x="742914" y="8188"/>
                  </a:lnTo>
                  <a:lnTo>
                    <a:pt x="696242" y="9423"/>
                  </a:lnTo>
                  <a:lnTo>
                    <a:pt x="657013" y="14411"/>
                  </a:lnTo>
                  <a:lnTo>
                    <a:pt x="609142" y="19119"/>
                  </a:lnTo>
                  <a:lnTo>
                    <a:pt x="562997" y="24388"/>
                  </a:lnTo>
                  <a:lnTo>
                    <a:pt x="517193" y="32273"/>
                  </a:lnTo>
                  <a:lnTo>
                    <a:pt x="471457" y="40463"/>
                  </a:lnTo>
                  <a:lnTo>
                    <a:pt x="425733" y="46913"/>
                  </a:lnTo>
                  <a:lnTo>
                    <a:pt x="372828" y="60137"/>
                  </a:lnTo>
                  <a:lnTo>
                    <a:pt x="348562" y="66714"/>
                  </a:lnTo>
                  <a:lnTo>
                    <a:pt x="309700" y="83919"/>
                  </a:lnTo>
                  <a:lnTo>
                    <a:pt x="260922" y="100699"/>
                  </a:lnTo>
                  <a:lnTo>
                    <a:pt x="230194" y="118149"/>
                  </a:lnTo>
                  <a:lnTo>
                    <a:pt x="182420" y="136967"/>
                  </a:lnTo>
                  <a:lnTo>
                    <a:pt x="153057" y="153077"/>
                  </a:lnTo>
                  <a:lnTo>
                    <a:pt x="128193" y="169052"/>
                  </a:lnTo>
                  <a:lnTo>
                    <a:pt x="107279" y="185851"/>
                  </a:lnTo>
                  <a:lnTo>
                    <a:pt x="84467" y="202893"/>
                  </a:lnTo>
                  <a:lnTo>
                    <a:pt x="73081" y="214299"/>
                  </a:lnTo>
                  <a:lnTo>
                    <a:pt x="58777" y="231431"/>
                  </a:lnTo>
                  <a:lnTo>
                    <a:pt x="45013" y="248572"/>
                  </a:lnTo>
                  <a:lnTo>
                    <a:pt x="34903" y="265716"/>
                  </a:lnTo>
                  <a:lnTo>
                    <a:pt x="25874" y="282860"/>
                  </a:lnTo>
                  <a:lnTo>
                    <a:pt x="17167" y="297465"/>
                  </a:lnTo>
                  <a:lnTo>
                    <a:pt x="14290" y="301169"/>
                  </a:lnTo>
                  <a:lnTo>
                    <a:pt x="12373" y="305544"/>
                  </a:lnTo>
                  <a:lnTo>
                    <a:pt x="8721" y="320802"/>
                  </a:lnTo>
                  <a:lnTo>
                    <a:pt x="2983" y="336436"/>
                  </a:lnTo>
                  <a:lnTo>
                    <a:pt x="859" y="348476"/>
                  </a:lnTo>
                  <a:lnTo>
                    <a:pt x="230" y="362733"/>
                  </a:lnTo>
                  <a:lnTo>
                    <a:pt x="0" y="379621"/>
                  </a:lnTo>
                  <a:lnTo>
                    <a:pt x="2520" y="388095"/>
                  </a:lnTo>
                  <a:lnTo>
                    <a:pt x="5863" y="397259"/>
                  </a:lnTo>
                  <a:lnTo>
                    <a:pt x="7349" y="404506"/>
                  </a:lnTo>
                  <a:lnTo>
                    <a:pt x="9650" y="407772"/>
                  </a:lnTo>
                  <a:lnTo>
                    <a:pt x="27746" y="422770"/>
                  </a:lnTo>
                  <a:lnTo>
                    <a:pt x="39813" y="440178"/>
                  </a:lnTo>
                  <a:lnTo>
                    <a:pt x="54237" y="456812"/>
                  </a:lnTo>
                  <a:lnTo>
                    <a:pt x="67375" y="465635"/>
                  </a:lnTo>
                  <a:lnTo>
                    <a:pt x="83333" y="474282"/>
                  </a:lnTo>
                  <a:lnTo>
                    <a:pt x="94485" y="477474"/>
                  </a:lnTo>
                  <a:lnTo>
                    <a:pt x="105791" y="479845"/>
                  </a:lnTo>
                  <a:lnTo>
                    <a:pt x="145883" y="493597"/>
                  </a:lnTo>
                  <a:lnTo>
                    <a:pt x="195189" y="503748"/>
                  </a:lnTo>
                  <a:lnTo>
                    <a:pt x="216242" y="507693"/>
                  </a:lnTo>
                  <a:lnTo>
                    <a:pt x="232295" y="511374"/>
                  </a:lnTo>
                  <a:lnTo>
                    <a:pt x="274400" y="513930"/>
                  </a:lnTo>
                  <a:lnTo>
                    <a:pt x="341143" y="514295"/>
                  </a:lnTo>
                  <a:lnTo>
                    <a:pt x="726934" y="514318"/>
                  </a:lnTo>
                  <a:lnTo>
                    <a:pt x="769427" y="520209"/>
                  </a:lnTo>
                  <a:lnTo>
                    <a:pt x="811969" y="524901"/>
                  </a:lnTo>
                  <a:lnTo>
                    <a:pt x="841904" y="529518"/>
                  </a:lnTo>
                  <a:lnTo>
                    <a:pt x="891570" y="532159"/>
                  </a:lnTo>
                  <a:lnTo>
                    <a:pt x="950640" y="540171"/>
                  </a:lnTo>
                  <a:lnTo>
                    <a:pt x="994261" y="547308"/>
                  </a:lnTo>
                  <a:lnTo>
                    <a:pt x="1039762" y="555222"/>
                  </a:lnTo>
                  <a:lnTo>
                    <a:pt x="1087876" y="557875"/>
                  </a:lnTo>
                  <a:lnTo>
                    <a:pt x="1131430" y="564527"/>
                  </a:lnTo>
                  <a:lnTo>
                    <a:pt x="1181169" y="568131"/>
                  </a:lnTo>
                  <a:lnTo>
                    <a:pt x="1208154" y="572490"/>
                  </a:lnTo>
                  <a:lnTo>
                    <a:pt x="1251480" y="574083"/>
                  </a:lnTo>
                  <a:lnTo>
                    <a:pt x="1345846" y="574322"/>
                  </a:lnTo>
                  <a:lnTo>
                    <a:pt x="1388710" y="567540"/>
                  </a:lnTo>
                  <a:lnTo>
                    <a:pt x="1414428" y="563742"/>
                  </a:lnTo>
                  <a:lnTo>
                    <a:pt x="1457290" y="551200"/>
                  </a:lnTo>
                  <a:lnTo>
                    <a:pt x="1501881" y="534297"/>
                  </a:lnTo>
                  <a:lnTo>
                    <a:pt x="1543093" y="517173"/>
                  </a:lnTo>
                  <a:lnTo>
                    <a:pt x="1561241" y="508602"/>
                  </a:lnTo>
                  <a:lnTo>
                    <a:pt x="1569530" y="502887"/>
                  </a:lnTo>
                  <a:lnTo>
                    <a:pt x="1576390" y="494632"/>
                  </a:lnTo>
                  <a:lnTo>
                    <a:pt x="1588554" y="478362"/>
                  </a:lnTo>
                  <a:lnTo>
                    <a:pt x="1597254" y="464400"/>
                  </a:lnTo>
                  <a:lnTo>
                    <a:pt x="1605864" y="448198"/>
                  </a:lnTo>
                  <a:lnTo>
                    <a:pt x="1609048" y="439529"/>
                  </a:lnTo>
                  <a:lnTo>
                    <a:pt x="1611415" y="431548"/>
                  </a:lnTo>
                  <a:lnTo>
                    <a:pt x="1617151" y="416345"/>
                  </a:lnTo>
                  <a:lnTo>
                    <a:pt x="1618827" y="405369"/>
                  </a:lnTo>
                  <a:lnTo>
                    <a:pt x="1618321" y="400728"/>
                  </a:lnTo>
                  <a:lnTo>
                    <a:pt x="1617032" y="396681"/>
                  </a:lnTo>
                  <a:lnTo>
                    <a:pt x="1615220" y="393031"/>
                  </a:lnTo>
                  <a:lnTo>
                    <a:pt x="1613206" y="381355"/>
                  </a:lnTo>
                  <a:lnTo>
                    <a:pt x="1612072" y="363796"/>
                  </a:lnTo>
                  <a:lnTo>
                    <a:pt x="1611913" y="359677"/>
                  </a:lnTo>
                  <a:lnTo>
                    <a:pt x="1609197" y="347481"/>
                  </a:lnTo>
                  <a:lnTo>
                    <a:pt x="1604814" y="333488"/>
                  </a:lnTo>
                  <a:lnTo>
                    <a:pt x="1599691" y="320919"/>
                  </a:lnTo>
                  <a:lnTo>
                    <a:pt x="1591452" y="303133"/>
                  </a:lnTo>
                  <a:lnTo>
                    <a:pt x="1588355" y="289013"/>
                  </a:lnTo>
                  <a:lnTo>
                    <a:pt x="1586026" y="274165"/>
                  </a:lnTo>
                  <a:lnTo>
                    <a:pt x="1581816" y="261215"/>
                  </a:lnTo>
                  <a:lnTo>
                    <a:pt x="1574230" y="249110"/>
                  </a:lnTo>
                  <a:lnTo>
                    <a:pt x="1561789" y="231585"/>
                  </a:lnTo>
                  <a:lnTo>
                    <a:pt x="1554216" y="220066"/>
                  </a:lnTo>
                  <a:lnTo>
                    <a:pt x="1544501" y="208597"/>
                  </a:lnTo>
                  <a:lnTo>
                    <a:pt x="1522741" y="191603"/>
                  </a:lnTo>
                  <a:lnTo>
                    <a:pt x="1505787" y="177293"/>
                  </a:lnTo>
                  <a:lnTo>
                    <a:pt x="1487746" y="166596"/>
                  </a:lnTo>
                  <a:lnTo>
                    <a:pt x="1465679" y="158347"/>
                  </a:lnTo>
                  <a:lnTo>
                    <a:pt x="1440674" y="152537"/>
                  </a:lnTo>
                  <a:lnTo>
                    <a:pt x="1434782" y="150258"/>
                  </a:lnTo>
                  <a:lnTo>
                    <a:pt x="1388710" y="1457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0" name="SMARTPenAnnotation47"/>
            <p:cNvSpPr/>
            <p:nvPr/>
          </p:nvSpPr>
          <p:spPr>
            <a:xfrm>
              <a:off x="3492808" y="3137887"/>
              <a:ext cx="41920" cy="359693"/>
            </a:xfrm>
            <a:custGeom>
              <a:avLst/>
              <a:gdLst/>
              <a:ahLst/>
              <a:cxnLst/>
              <a:rect l="0" t="0" r="0" b="0"/>
              <a:pathLst>
                <a:path w="41920" h="359693">
                  <a:moveTo>
                    <a:pt x="7629" y="8220"/>
                  </a:moveTo>
                  <a:lnTo>
                    <a:pt x="3079" y="8220"/>
                  </a:lnTo>
                  <a:lnTo>
                    <a:pt x="2690" y="7268"/>
                  </a:lnTo>
                  <a:lnTo>
                    <a:pt x="3384" y="5680"/>
                  </a:lnTo>
                  <a:lnTo>
                    <a:pt x="4799" y="3669"/>
                  </a:lnTo>
                  <a:lnTo>
                    <a:pt x="4790" y="2329"/>
                  </a:lnTo>
                  <a:lnTo>
                    <a:pt x="3832" y="1435"/>
                  </a:lnTo>
                  <a:lnTo>
                    <a:pt x="0" y="0"/>
                  </a:lnTo>
                  <a:lnTo>
                    <a:pt x="638" y="835"/>
                  </a:lnTo>
                  <a:lnTo>
                    <a:pt x="2016" y="2344"/>
                  </a:lnTo>
                  <a:lnTo>
                    <a:pt x="6520" y="7059"/>
                  </a:lnTo>
                  <a:lnTo>
                    <a:pt x="7136" y="10244"/>
                  </a:lnTo>
                  <a:lnTo>
                    <a:pt x="7301" y="12427"/>
                  </a:lnTo>
                  <a:lnTo>
                    <a:pt x="8363" y="14835"/>
                  </a:lnTo>
                  <a:lnTo>
                    <a:pt x="10023" y="17392"/>
                  </a:lnTo>
                  <a:lnTo>
                    <a:pt x="12083" y="20050"/>
                  </a:lnTo>
                  <a:lnTo>
                    <a:pt x="14408" y="22774"/>
                  </a:lnTo>
                  <a:lnTo>
                    <a:pt x="16911" y="25543"/>
                  </a:lnTo>
                  <a:lnTo>
                    <a:pt x="19532" y="28341"/>
                  </a:lnTo>
                  <a:lnTo>
                    <a:pt x="21279" y="32111"/>
                  </a:lnTo>
                  <a:lnTo>
                    <a:pt x="22444" y="36530"/>
                  </a:lnTo>
                  <a:lnTo>
                    <a:pt x="23221" y="41381"/>
                  </a:lnTo>
                  <a:lnTo>
                    <a:pt x="24691" y="45567"/>
                  </a:lnTo>
                  <a:lnTo>
                    <a:pt x="26624" y="49311"/>
                  </a:lnTo>
                  <a:lnTo>
                    <a:pt x="28865" y="52759"/>
                  </a:lnTo>
                  <a:lnTo>
                    <a:pt x="30358" y="56962"/>
                  </a:lnTo>
                  <a:lnTo>
                    <a:pt x="31355" y="61670"/>
                  </a:lnTo>
                  <a:lnTo>
                    <a:pt x="32019" y="66713"/>
                  </a:lnTo>
                  <a:lnTo>
                    <a:pt x="32461" y="72933"/>
                  </a:lnTo>
                  <a:lnTo>
                    <a:pt x="32756" y="79937"/>
                  </a:lnTo>
                  <a:lnTo>
                    <a:pt x="33172" y="100907"/>
                  </a:lnTo>
                  <a:lnTo>
                    <a:pt x="33230" y="107159"/>
                  </a:lnTo>
                  <a:lnTo>
                    <a:pt x="34221" y="114184"/>
                  </a:lnTo>
                  <a:lnTo>
                    <a:pt x="35835" y="121726"/>
                  </a:lnTo>
                  <a:lnTo>
                    <a:pt x="37863" y="129610"/>
                  </a:lnTo>
                  <a:lnTo>
                    <a:pt x="39215" y="137725"/>
                  </a:lnTo>
                  <a:lnTo>
                    <a:pt x="40117" y="145992"/>
                  </a:lnTo>
                  <a:lnTo>
                    <a:pt x="40717" y="154360"/>
                  </a:lnTo>
                  <a:lnTo>
                    <a:pt x="41118" y="162797"/>
                  </a:lnTo>
                  <a:lnTo>
                    <a:pt x="41563" y="179791"/>
                  </a:lnTo>
                  <a:lnTo>
                    <a:pt x="41887" y="223735"/>
                  </a:lnTo>
                  <a:lnTo>
                    <a:pt x="41916" y="269522"/>
                  </a:lnTo>
                  <a:lnTo>
                    <a:pt x="40965" y="274814"/>
                  </a:lnTo>
                  <a:lnTo>
                    <a:pt x="39378" y="279295"/>
                  </a:lnTo>
                  <a:lnTo>
                    <a:pt x="37367" y="283234"/>
                  </a:lnTo>
                  <a:lnTo>
                    <a:pt x="36980" y="287765"/>
                  </a:lnTo>
                  <a:lnTo>
                    <a:pt x="37674" y="292691"/>
                  </a:lnTo>
                  <a:lnTo>
                    <a:pt x="39089" y="297880"/>
                  </a:lnTo>
                  <a:lnTo>
                    <a:pt x="40032" y="303244"/>
                  </a:lnTo>
                  <a:lnTo>
                    <a:pt x="41080" y="314284"/>
                  </a:lnTo>
                  <a:lnTo>
                    <a:pt x="41546" y="323001"/>
                  </a:lnTo>
                  <a:lnTo>
                    <a:pt x="41809" y="333263"/>
                  </a:lnTo>
                  <a:lnTo>
                    <a:pt x="41919" y="3596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1" name="SMARTPenAnnotation48"/>
            <p:cNvSpPr/>
            <p:nvPr/>
          </p:nvSpPr>
          <p:spPr>
            <a:xfrm>
              <a:off x="3663314" y="3480435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0"/>
                  </a:moveTo>
                  <a:lnTo>
                    <a:pt x="0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2" name="SMARTPenAnnotation49"/>
            <p:cNvSpPr/>
            <p:nvPr/>
          </p:nvSpPr>
          <p:spPr>
            <a:xfrm>
              <a:off x="3774770" y="3188972"/>
              <a:ext cx="214301" cy="120003"/>
            </a:xfrm>
            <a:custGeom>
              <a:avLst/>
              <a:gdLst/>
              <a:ahLst/>
              <a:cxnLst/>
              <a:rect l="0" t="0" r="0" b="0"/>
              <a:pathLst>
                <a:path w="214301" h="120003">
                  <a:moveTo>
                    <a:pt x="42850" y="8570"/>
                  </a:moveTo>
                  <a:lnTo>
                    <a:pt x="42850" y="350"/>
                  </a:lnTo>
                  <a:lnTo>
                    <a:pt x="48741" y="67"/>
                  </a:lnTo>
                  <a:lnTo>
                    <a:pt x="53805" y="2"/>
                  </a:lnTo>
                  <a:lnTo>
                    <a:pt x="55868" y="0"/>
                  </a:lnTo>
                  <a:lnTo>
                    <a:pt x="56291" y="952"/>
                  </a:lnTo>
                  <a:lnTo>
                    <a:pt x="55621" y="2539"/>
                  </a:lnTo>
                  <a:lnTo>
                    <a:pt x="54221" y="4549"/>
                  </a:lnTo>
                  <a:lnTo>
                    <a:pt x="53288" y="6842"/>
                  </a:lnTo>
                  <a:lnTo>
                    <a:pt x="52666" y="9323"/>
                  </a:lnTo>
                  <a:lnTo>
                    <a:pt x="52251" y="11930"/>
                  </a:lnTo>
                  <a:lnTo>
                    <a:pt x="51022" y="15572"/>
                  </a:lnTo>
                  <a:lnTo>
                    <a:pt x="49251" y="19906"/>
                  </a:lnTo>
                  <a:lnTo>
                    <a:pt x="47117" y="24700"/>
                  </a:lnTo>
                  <a:lnTo>
                    <a:pt x="42206" y="35106"/>
                  </a:lnTo>
                  <a:lnTo>
                    <a:pt x="39563" y="40548"/>
                  </a:lnTo>
                  <a:lnTo>
                    <a:pt x="36849" y="45129"/>
                  </a:lnTo>
                  <a:lnTo>
                    <a:pt x="34087" y="49135"/>
                  </a:lnTo>
                  <a:lnTo>
                    <a:pt x="31293" y="52759"/>
                  </a:lnTo>
                  <a:lnTo>
                    <a:pt x="29430" y="57079"/>
                  </a:lnTo>
                  <a:lnTo>
                    <a:pt x="28188" y="61864"/>
                  </a:lnTo>
                  <a:lnTo>
                    <a:pt x="27361" y="66960"/>
                  </a:lnTo>
                  <a:lnTo>
                    <a:pt x="25856" y="72261"/>
                  </a:lnTo>
                  <a:lnTo>
                    <a:pt x="23900" y="77701"/>
                  </a:lnTo>
                  <a:lnTo>
                    <a:pt x="21644" y="83232"/>
                  </a:lnTo>
                  <a:lnTo>
                    <a:pt x="19188" y="86920"/>
                  </a:lnTo>
                  <a:lnTo>
                    <a:pt x="16598" y="89378"/>
                  </a:lnTo>
                  <a:lnTo>
                    <a:pt x="11179" y="93062"/>
                  </a:lnTo>
                  <a:lnTo>
                    <a:pt x="8401" y="95379"/>
                  </a:lnTo>
                  <a:lnTo>
                    <a:pt x="5596" y="97875"/>
                  </a:lnTo>
                  <a:lnTo>
                    <a:pt x="3727" y="100491"/>
                  </a:lnTo>
                  <a:lnTo>
                    <a:pt x="2480" y="103189"/>
                  </a:lnTo>
                  <a:lnTo>
                    <a:pt x="480" y="109810"/>
                  </a:lnTo>
                  <a:lnTo>
                    <a:pt x="206" y="113256"/>
                  </a:lnTo>
                  <a:lnTo>
                    <a:pt x="0" y="119617"/>
                  </a:lnTo>
                  <a:lnTo>
                    <a:pt x="4541" y="119895"/>
                  </a:lnTo>
                  <a:lnTo>
                    <a:pt x="14610" y="119989"/>
                  </a:lnTo>
                  <a:lnTo>
                    <a:pt x="20139" y="120002"/>
                  </a:lnTo>
                  <a:lnTo>
                    <a:pt x="23899" y="119053"/>
                  </a:lnTo>
                  <a:lnTo>
                    <a:pt x="28311" y="117468"/>
                  </a:lnTo>
                  <a:lnTo>
                    <a:pt x="33157" y="115459"/>
                  </a:lnTo>
                  <a:lnTo>
                    <a:pt x="38293" y="114119"/>
                  </a:lnTo>
                  <a:lnTo>
                    <a:pt x="43622" y="113226"/>
                  </a:lnTo>
                  <a:lnTo>
                    <a:pt x="49079" y="112631"/>
                  </a:lnTo>
                  <a:lnTo>
                    <a:pt x="54623" y="111281"/>
                  </a:lnTo>
                  <a:lnTo>
                    <a:pt x="60224" y="109429"/>
                  </a:lnTo>
                  <a:lnTo>
                    <a:pt x="65862" y="107242"/>
                  </a:lnTo>
                  <a:lnTo>
                    <a:pt x="72478" y="105784"/>
                  </a:lnTo>
                  <a:lnTo>
                    <a:pt x="79747" y="104812"/>
                  </a:lnTo>
                  <a:lnTo>
                    <a:pt x="87451" y="104164"/>
                  </a:lnTo>
                  <a:lnTo>
                    <a:pt x="94491" y="102779"/>
                  </a:lnTo>
                  <a:lnTo>
                    <a:pt x="101089" y="100904"/>
                  </a:lnTo>
                  <a:lnTo>
                    <a:pt x="107394" y="98701"/>
                  </a:lnTo>
                  <a:lnTo>
                    <a:pt x="113501" y="97232"/>
                  </a:lnTo>
                  <a:lnTo>
                    <a:pt x="119478" y="96253"/>
                  </a:lnTo>
                  <a:lnTo>
                    <a:pt x="125368" y="95601"/>
                  </a:lnTo>
                  <a:lnTo>
                    <a:pt x="131200" y="96118"/>
                  </a:lnTo>
                  <a:lnTo>
                    <a:pt x="136992" y="97415"/>
                  </a:lnTo>
                  <a:lnTo>
                    <a:pt x="142759" y="99233"/>
                  </a:lnTo>
                  <a:lnTo>
                    <a:pt x="148508" y="100444"/>
                  </a:lnTo>
                  <a:lnTo>
                    <a:pt x="154246" y="101252"/>
                  </a:lnTo>
                  <a:lnTo>
                    <a:pt x="159976" y="101791"/>
                  </a:lnTo>
                  <a:lnTo>
                    <a:pt x="164749" y="102150"/>
                  </a:lnTo>
                  <a:lnTo>
                    <a:pt x="168884" y="102389"/>
                  </a:lnTo>
                  <a:lnTo>
                    <a:pt x="172592" y="102549"/>
                  </a:lnTo>
                  <a:lnTo>
                    <a:pt x="181793" y="102726"/>
                  </a:lnTo>
                  <a:lnTo>
                    <a:pt x="186913" y="102773"/>
                  </a:lnTo>
                  <a:lnTo>
                    <a:pt x="190327" y="103757"/>
                  </a:lnTo>
                  <a:lnTo>
                    <a:pt x="192603" y="105366"/>
                  </a:lnTo>
                  <a:lnTo>
                    <a:pt x="194120" y="107390"/>
                  </a:lnTo>
                  <a:lnTo>
                    <a:pt x="196084" y="108740"/>
                  </a:lnTo>
                  <a:lnTo>
                    <a:pt x="200807" y="110240"/>
                  </a:lnTo>
                  <a:lnTo>
                    <a:pt x="206080" y="110907"/>
                  </a:lnTo>
                  <a:lnTo>
                    <a:pt x="214300" y="1114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3" name="SMARTPenAnnotation50"/>
            <p:cNvSpPr/>
            <p:nvPr/>
          </p:nvSpPr>
          <p:spPr>
            <a:xfrm>
              <a:off x="3989070" y="3188970"/>
              <a:ext cx="8573" cy="282893"/>
            </a:xfrm>
            <a:custGeom>
              <a:avLst/>
              <a:gdLst/>
              <a:ahLst/>
              <a:cxnLst/>
              <a:rect l="0" t="0" r="0" b="0"/>
              <a:pathLst>
                <a:path w="8573" h="282893">
                  <a:moveTo>
                    <a:pt x="0" y="0"/>
                  </a:moveTo>
                  <a:lnTo>
                    <a:pt x="0" y="104224"/>
                  </a:lnTo>
                  <a:lnTo>
                    <a:pt x="952" y="111393"/>
                  </a:lnTo>
                  <a:lnTo>
                    <a:pt x="2540" y="118076"/>
                  </a:lnTo>
                  <a:lnTo>
                    <a:pt x="4550" y="124438"/>
                  </a:lnTo>
                  <a:lnTo>
                    <a:pt x="5891" y="131536"/>
                  </a:lnTo>
                  <a:lnTo>
                    <a:pt x="6785" y="139125"/>
                  </a:lnTo>
                  <a:lnTo>
                    <a:pt x="7381" y="147043"/>
                  </a:lnTo>
                  <a:lnTo>
                    <a:pt x="7778" y="154226"/>
                  </a:lnTo>
                  <a:lnTo>
                    <a:pt x="8219" y="167287"/>
                  </a:lnTo>
                  <a:lnTo>
                    <a:pt x="8503" y="191194"/>
                  </a:lnTo>
                  <a:lnTo>
                    <a:pt x="8572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4" name="SMARTPenAnnotation51"/>
            <p:cNvSpPr/>
            <p:nvPr/>
          </p:nvSpPr>
          <p:spPr>
            <a:xfrm>
              <a:off x="4145033" y="3180397"/>
              <a:ext cx="229800" cy="154306"/>
            </a:xfrm>
            <a:custGeom>
              <a:avLst/>
              <a:gdLst/>
              <a:ahLst/>
              <a:cxnLst/>
              <a:rect l="0" t="0" r="0" b="0"/>
              <a:pathLst>
                <a:path w="229800" h="154306">
                  <a:moveTo>
                    <a:pt x="6914" y="0"/>
                  </a:moveTo>
                  <a:lnTo>
                    <a:pt x="22836" y="0"/>
                  </a:lnTo>
                  <a:lnTo>
                    <a:pt x="28247" y="4551"/>
                  </a:lnTo>
                  <a:lnTo>
                    <a:pt x="29709" y="7797"/>
                  </a:lnTo>
                  <a:lnTo>
                    <a:pt x="30683" y="11865"/>
                  </a:lnTo>
                  <a:lnTo>
                    <a:pt x="31333" y="16483"/>
                  </a:lnTo>
                  <a:lnTo>
                    <a:pt x="31765" y="20514"/>
                  </a:lnTo>
                  <a:lnTo>
                    <a:pt x="32054" y="24153"/>
                  </a:lnTo>
                  <a:lnTo>
                    <a:pt x="32247" y="27532"/>
                  </a:lnTo>
                  <a:lnTo>
                    <a:pt x="32460" y="36367"/>
                  </a:lnTo>
                  <a:lnTo>
                    <a:pt x="32622" y="67036"/>
                  </a:lnTo>
                  <a:lnTo>
                    <a:pt x="31672" y="72313"/>
                  </a:lnTo>
                  <a:lnTo>
                    <a:pt x="30087" y="77736"/>
                  </a:lnTo>
                  <a:lnTo>
                    <a:pt x="28078" y="83257"/>
                  </a:lnTo>
                  <a:lnTo>
                    <a:pt x="26738" y="87889"/>
                  </a:lnTo>
                  <a:lnTo>
                    <a:pt x="25845" y="91931"/>
                  </a:lnTo>
                  <a:lnTo>
                    <a:pt x="25250" y="95577"/>
                  </a:lnTo>
                  <a:lnTo>
                    <a:pt x="23900" y="99913"/>
                  </a:lnTo>
                  <a:lnTo>
                    <a:pt x="22048" y="104709"/>
                  </a:lnTo>
                  <a:lnTo>
                    <a:pt x="19861" y="109811"/>
                  </a:lnTo>
                  <a:lnTo>
                    <a:pt x="17451" y="114165"/>
                  </a:lnTo>
                  <a:lnTo>
                    <a:pt x="14891" y="118020"/>
                  </a:lnTo>
                  <a:lnTo>
                    <a:pt x="12232" y="121542"/>
                  </a:lnTo>
                  <a:lnTo>
                    <a:pt x="9507" y="124843"/>
                  </a:lnTo>
                  <a:lnTo>
                    <a:pt x="6737" y="127996"/>
                  </a:lnTo>
                  <a:lnTo>
                    <a:pt x="0" y="135350"/>
                  </a:lnTo>
                  <a:lnTo>
                    <a:pt x="400" y="135953"/>
                  </a:lnTo>
                  <a:lnTo>
                    <a:pt x="1618" y="136355"/>
                  </a:lnTo>
                  <a:lnTo>
                    <a:pt x="3384" y="136624"/>
                  </a:lnTo>
                  <a:lnTo>
                    <a:pt x="4561" y="137755"/>
                  </a:lnTo>
                  <a:lnTo>
                    <a:pt x="5345" y="139462"/>
                  </a:lnTo>
                  <a:lnTo>
                    <a:pt x="5868" y="141552"/>
                  </a:lnTo>
                  <a:lnTo>
                    <a:pt x="7169" y="142946"/>
                  </a:lnTo>
                  <a:lnTo>
                    <a:pt x="8989" y="143875"/>
                  </a:lnTo>
                  <a:lnTo>
                    <a:pt x="14203" y="145365"/>
                  </a:lnTo>
                  <a:lnTo>
                    <a:pt x="21124" y="145660"/>
                  </a:lnTo>
                  <a:lnTo>
                    <a:pt x="25095" y="145711"/>
                  </a:lnTo>
                  <a:lnTo>
                    <a:pt x="47808" y="145730"/>
                  </a:lnTo>
                  <a:lnTo>
                    <a:pt x="53227" y="144778"/>
                  </a:lnTo>
                  <a:lnTo>
                    <a:pt x="58744" y="143191"/>
                  </a:lnTo>
                  <a:lnTo>
                    <a:pt x="64327" y="141181"/>
                  </a:lnTo>
                  <a:lnTo>
                    <a:pt x="69955" y="139841"/>
                  </a:lnTo>
                  <a:lnTo>
                    <a:pt x="75611" y="138947"/>
                  </a:lnTo>
                  <a:lnTo>
                    <a:pt x="81287" y="138351"/>
                  </a:lnTo>
                  <a:lnTo>
                    <a:pt x="87928" y="137954"/>
                  </a:lnTo>
                  <a:lnTo>
                    <a:pt x="102928" y="137513"/>
                  </a:lnTo>
                  <a:lnTo>
                    <a:pt x="109976" y="138348"/>
                  </a:lnTo>
                  <a:lnTo>
                    <a:pt x="116580" y="139857"/>
                  </a:lnTo>
                  <a:lnTo>
                    <a:pt x="122887" y="141816"/>
                  </a:lnTo>
                  <a:lnTo>
                    <a:pt x="129949" y="143121"/>
                  </a:lnTo>
                  <a:lnTo>
                    <a:pt x="137515" y="143992"/>
                  </a:lnTo>
                  <a:lnTo>
                    <a:pt x="145416" y="144572"/>
                  </a:lnTo>
                  <a:lnTo>
                    <a:pt x="152589" y="144959"/>
                  </a:lnTo>
                  <a:lnTo>
                    <a:pt x="165638" y="145389"/>
                  </a:lnTo>
                  <a:lnTo>
                    <a:pt x="171785" y="146456"/>
                  </a:lnTo>
                  <a:lnTo>
                    <a:pt x="177788" y="148120"/>
                  </a:lnTo>
                  <a:lnTo>
                    <a:pt x="183695" y="150181"/>
                  </a:lnTo>
                  <a:lnTo>
                    <a:pt x="189538" y="151556"/>
                  </a:lnTo>
                  <a:lnTo>
                    <a:pt x="195338" y="152472"/>
                  </a:lnTo>
                  <a:lnTo>
                    <a:pt x="201110" y="153084"/>
                  </a:lnTo>
                  <a:lnTo>
                    <a:pt x="206863" y="153490"/>
                  </a:lnTo>
                  <a:lnTo>
                    <a:pt x="212603" y="153762"/>
                  </a:lnTo>
                  <a:lnTo>
                    <a:pt x="229799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5" name="SMARTPenAnnotation52"/>
            <p:cNvSpPr/>
            <p:nvPr/>
          </p:nvSpPr>
          <p:spPr>
            <a:xfrm>
              <a:off x="4297959" y="3180397"/>
              <a:ext cx="55998" cy="300039"/>
            </a:xfrm>
            <a:custGeom>
              <a:avLst/>
              <a:gdLst/>
              <a:ahLst/>
              <a:cxnLst/>
              <a:rect l="0" t="0" r="0" b="0"/>
              <a:pathLst>
                <a:path w="55998" h="300039">
                  <a:moveTo>
                    <a:pt x="8293" y="0"/>
                  </a:moveTo>
                  <a:lnTo>
                    <a:pt x="3354" y="0"/>
                  </a:lnTo>
                  <a:lnTo>
                    <a:pt x="5463" y="0"/>
                  </a:lnTo>
                  <a:lnTo>
                    <a:pt x="2904" y="0"/>
                  </a:lnTo>
                  <a:lnTo>
                    <a:pt x="1843" y="953"/>
                  </a:lnTo>
                  <a:lnTo>
                    <a:pt x="1135" y="2540"/>
                  </a:lnTo>
                  <a:lnTo>
                    <a:pt x="139" y="9325"/>
                  </a:lnTo>
                  <a:lnTo>
                    <a:pt x="0" y="11932"/>
                  </a:lnTo>
                  <a:lnTo>
                    <a:pt x="859" y="14622"/>
                  </a:lnTo>
                  <a:lnTo>
                    <a:pt x="2385" y="17368"/>
                  </a:lnTo>
                  <a:lnTo>
                    <a:pt x="4354" y="20151"/>
                  </a:lnTo>
                  <a:lnTo>
                    <a:pt x="5667" y="23912"/>
                  </a:lnTo>
                  <a:lnTo>
                    <a:pt x="7126" y="33170"/>
                  </a:lnTo>
                  <a:lnTo>
                    <a:pt x="8468" y="38306"/>
                  </a:lnTo>
                  <a:lnTo>
                    <a:pt x="10314" y="43635"/>
                  </a:lnTo>
                  <a:lnTo>
                    <a:pt x="12498" y="49092"/>
                  </a:lnTo>
                  <a:lnTo>
                    <a:pt x="13954" y="54636"/>
                  </a:lnTo>
                  <a:lnTo>
                    <a:pt x="14924" y="60236"/>
                  </a:lnTo>
                  <a:lnTo>
                    <a:pt x="15571" y="65875"/>
                  </a:lnTo>
                  <a:lnTo>
                    <a:pt x="16955" y="71539"/>
                  </a:lnTo>
                  <a:lnTo>
                    <a:pt x="18830" y="77220"/>
                  </a:lnTo>
                  <a:lnTo>
                    <a:pt x="21033" y="82913"/>
                  </a:lnTo>
                  <a:lnTo>
                    <a:pt x="22501" y="88613"/>
                  </a:lnTo>
                  <a:lnTo>
                    <a:pt x="23480" y="94318"/>
                  </a:lnTo>
                  <a:lnTo>
                    <a:pt x="24133" y="100026"/>
                  </a:lnTo>
                  <a:lnTo>
                    <a:pt x="25521" y="105736"/>
                  </a:lnTo>
                  <a:lnTo>
                    <a:pt x="27398" y="111448"/>
                  </a:lnTo>
                  <a:lnTo>
                    <a:pt x="29602" y="117162"/>
                  </a:lnTo>
                  <a:lnTo>
                    <a:pt x="32024" y="122875"/>
                  </a:lnTo>
                  <a:lnTo>
                    <a:pt x="37255" y="134304"/>
                  </a:lnTo>
                  <a:lnTo>
                    <a:pt x="39983" y="140971"/>
                  </a:lnTo>
                  <a:lnTo>
                    <a:pt x="42755" y="148273"/>
                  </a:lnTo>
                  <a:lnTo>
                    <a:pt x="45555" y="155999"/>
                  </a:lnTo>
                  <a:lnTo>
                    <a:pt x="47422" y="163054"/>
                  </a:lnTo>
                  <a:lnTo>
                    <a:pt x="48667" y="169663"/>
                  </a:lnTo>
                  <a:lnTo>
                    <a:pt x="49496" y="175974"/>
                  </a:lnTo>
                  <a:lnTo>
                    <a:pt x="50050" y="182086"/>
                  </a:lnTo>
                  <a:lnTo>
                    <a:pt x="50418" y="188065"/>
                  </a:lnTo>
                  <a:lnTo>
                    <a:pt x="50664" y="193957"/>
                  </a:lnTo>
                  <a:lnTo>
                    <a:pt x="51780" y="199790"/>
                  </a:lnTo>
                  <a:lnTo>
                    <a:pt x="53477" y="205583"/>
                  </a:lnTo>
                  <a:lnTo>
                    <a:pt x="55560" y="211351"/>
                  </a:lnTo>
                  <a:lnTo>
                    <a:pt x="55997" y="217100"/>
                  </a:lnTo>
                  <a:lnTo>
                    <a:pt x="55336" y="222839"/>
                  </a:lnTo>
                  <a:lnTo>
                    <a:pt x="53942" y="228569"/>
                  </a:lnTo>
                  <a:lnTo>
                    <a:pt x="53013" y="234294"/>
                  </a:lnTo>
                  <a:lnTo>
                    <a:pt x="52394" y="240017"/>
                  </a:lnTo>
                  <a:lnTo>
                    <a:pt x="51981" y="245736"/>
                  </a:lnTo>
                  <a:lnTo>
                    <a:pt x="51706" y="251454"/>
                  </a:lnTo>
                  <a:lnTo>
                    <a:pt x="51400" y="262887"/>
                  </a:lnTo>
                  <a:lnTo>
                    <a:pt x="51177" y="285248"/>
                  </a:lnTo>
                  <a:lnTo>
                    <a:pt x="51156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6" name="SMARTPenAnnotation53"/>
            <p:cNvSpPr/>
            <p:nvPr/>
          </p:nvSpPr>
          <p:spPr>
            <a:xfrm>
              <a:off x="4642178" y="3266230"/>
              <a:ext cx="178277" cy="359745"/>
            </a:xfrm>
            <a:custGeom>
              <a:avLst/>
              <a:gdLst/>
              <a:ahLst/>
              <a:cxnLst/>
              <a:rect l="0" t="0" r="0" b="0"/>
              <a:pathLst>
                <a:path w="178277" h="359745">
                  <a:moveTo>
                    <a:pt x="135562" y="17037"/>
                  </a:moveTo>
                  <a:lnTo>
                    <a:pt x="131011" y="12486"/>
                  </a:lnTo>
                  <a:lnTo>
                    <a:pt x="128718" y="11145"/>
                  </a:lnTo>
                  <a:lnTo>
                    <a:pt x="123630" y="9656"/>
                  </a:lnTo>
                  <a:lnTo>
                    <a:pt x="119961" y="8818"/>
                  </a:lnTo>
                  <a:lnTo>
                    <a:pt x="116563" y="6081"/>
                  </a:lnTo>
                  <a:lnTo>
                    <a:pt x="114323" y="4018"/>
                  </a:lnTo>
                  <a:lnTo>
                    <a:pt x="111878" y="2643"/>
                  </a:lnTo>
                  <a:lnTo>
                    <a:pt x="106620" y="1115"/>
                  </a:lnTo>
                  <a:lnTo>
                    <a:pt x="102932" y="707"/>
                  </a:lnTo>
                  <a:lnTo>
                    <a:pt x="98569" y="436"/>
                  </a:lnTo>
                  <a:lnTo>
                    <a:pt x="89593" y="134"/>
                  </a:lnTo>
                  <a:lnTo>
                    <a:pt x="82428" y="0"/>
                  </a:lnTo>
                  <a:lnTo>
                    <a:pt x="79184" y="916"/>
                  </a:lnTo>
                  <a:lnTo>
                    <a:pt x="76069" y="2480"/>
                  </a:lnTo>
                  <a:lnTo>
                    <a:pt x="73040" y="4475"/>
                  </a:lnTo>
                  <a:lnTo>
                    <a:pt x="69116" y="6757"/>
                  </a:lnTo>
                  <a:lnTo>
                    <a:pt x="59675" y="11833"/>
                  </a:lnTo>
                  <a:lnTo>
                    <a:pt x="55443" y="15473"/>
                  </a:lnTo>
                  <a:lnTo>
                    <a:pt x="51669" y="19804"/>
                  </a:lnTo>
                  <a:lnTo>
                    <a:pt x="48201" y="24597"/>
                  </a:lnTo>
                  <a:lnTo>
                    <a:pt x="43984" y="29697"/>
                  </a:lnTo>
                  <a:lnTo>
                    <a:pt x="39268" y="35002"/>
                  </a:lnTo>
                  <a:lnTo>
                    <a:pt x="34218" y="40444"/>
                  </a:lnTo>
                  <a:lnTo>
                    <a:pt x="29899" y="45977"/>
                  </a:lnTo>
                  <a:lnTo>
                    <a:pt x="26068" y="51570"/>
                  </a:lnTo>
                  <a:lnTo>
                    <a:pt x="22560" y="57204"/>
                  </a:lnTo>
                  <a:lnTo>
                    <a:pt x="20223" y="62865"/>
                  </a:lnTo>
                  <a:lnTo>
                    <a:pt x="18664" y="68544"/>
                  </a:lnTo>
                  <a:lnTo>
                    <a:pt x="17625" y="74235"/>
                  </a:lnTo>
                  <a:lnTo>
                    <a:pt x="15980" y="79934"/>
                  </a:lnTo>
                  <a:lnTo>
                    <a:pt x="13930" y="85639"/>
                  </a:lnTo>
                  <a:lnTo>
                    <a:pt x="11611" y="91346"/>
                  </a:lnTo>
                  <a:lnTo>
                    <a:pt x="9114" y="98009"/>
                  </a:lnTo>
                  <a:lnTo>
                    <a:pt x="3797" y="113032"/>
                  </a:lnTo>
                  <a:lnTo>
                    <a:pt x="1998" y="120086"/>
                  </a:lnTo>
                  <a:lnTo>
                    <a:pt x="799" y="126694"/>
                  </a:lnTo>
                  <a:lnTo>
                    <a:pt x="0" y="133004"/>
                  </a:lnTo>
                  <a:lnTo>
                    <a:pt x="420" y="138164"/>
                  </a:lnTo>
                  <a:lnTo>
                    <a:pt x="1652" y="142556"/>
                  </a:lnTo>
                  <a:lnTo>
                    <a:pt x="5561" y="149975"/>
                  </a:lnTo>
                  <a:lnTo>
                    <a:pt x="10474" y="156449"/>
                  </a:lnTo>
                  <a:lnTo>
                    <a:pt x="13292" y="162500"/>
                  </a:lnTo>
                  <a:lnTo>
                    <a:pt x="14043" y="165448"/>
                  </a:lnTo>
                  <a:lnTo>
                    <a:pt x="16450" y="168365"/>
                  </a:lnTo>
                  <a:lnTo>
                    <a:pt x="19958" y="171262"/>
                  </a:lnTo>
                  <a:lnTo>
                    <a:pt x="24203" y="174147"/>
                  </a:lnTo>
                  <a:lnTo>
                    <a:pt x="27985" y="176069"/>
                  </a:lnTo>
                  <a:lnTo>
                    <a:pt x="31459" y="177351"/>
                  </a:lnTo>
                  <a:lnTo>
                    <a:pt x="34727" y="178205"/>
                  </a:lnTo>
                  <a:lnTo>
                    <a:pt x="37858" y="177823"/>
                  </a:lnTo>
                  <a:lnTo>
                    <a:pt x="40899" y="176615"/>
                  </a:lnTo>
                  <a:lnTo>
                    <a:pt x="43878" y="174858"/>
                  </a:lnTo>
                  <a:lnTo>
                    <a:pt x="46817" y="173686"/>
                  </a:lnTo>
                  <a:lnTo>
                    <a:pt x="49728" y="172905"/>
                  </a:lnTo>
                  <a:lnTo>
                    <a:pt x="52622" y="172384"/>
                  </a:lnTo>
                  <a:lnTo>
                    <a:pt x="56456" y="171084"/>
                  </a:lnTo>
                  <a:lnTo>
                    <a:pt x="60917" y="169265"/>
                  </a:lnTo>
                  <a:lnTo>
                    <a:pt x="65796" y="167100"/>
                  </a:lnTo>
                  <a:lnTo>
                    <a:pt x="70001" y="163751"/>
                  </a:lnTo>
                  <a:lnTo>
                    <a:pt x="73757" y="159614"/>
                  </a:lnTo>
                  <a:lnTo>
                    <a:pt x="77214" y="154951"/>
                  </a:lnTo>
                  <a:lnTo>
                    <a:pt x="80470" y="150890"/>
                  </a:lnTo>
                  <a:lnTo>
                    <a:pt x="83594" y="147230"/>
                  </a:lnTo>
                  <a:lnTo>
                    <a:pt x="86629" y="143837"/>
                  </a:lnTo>
                  <a:lnTo>
                    <a:pt x="89605" y="139671"/>
                  </a:lnTo>
                  <a:lnTo>
                    <a:pt x="92541" y="134988"/>
                  </a:lnTo>
                  <a:lnTo>
                    <a:pt x="95452" y="129961"/>
                  </a:lnTo>
                  <a:lnTo>
                    <a:pt x="101225" y="119295"/>
                  </a:lnTo>
                  <a:lnTo>
                    <a:pt x="106013" y="109158"/>
                  </a:lnTo>
                  <a:lnTo>
                    <a:pt x="108141" y="101477"/>
                  </a:lnTo>
                  <a:lnTo>
                    <a:pt x="111627" y="92349"/>
                  </a:lnTo>
                  <a:lnTo>
                    <a:pt x="115399" y="81941"/>
                  </a:lnTo>
                  <a:lnTo>
                    <a:pt x="117076" y="70966"/>
                  </a:lnTo>
                  <a:lnTo>
                    <a:pt x="117820" y="62278"/>
                  </a:lnTo>
                  <a:lnTo>
                    <a:pt x="118240" y="52032"/>
                  </a:lnTo>
                  <a:lnTo>
                    <a:pt x="118415" y="34410"/>
                  </a:lnTo>
                  <a:lnTo>
                    <a:pt x="118415" y="34334"/>
                  </a:lnTo>
                  <a:lnTo>
                    <a:pt x="118416" y="38778"/>
                  </a:lnTo>
                  <a:lnTo>
                    <a:pt x="119369" y="40104"/>
                  </a:lnTo>
                  <a:lnTo>
                    <a:pt x="120956" y="40987"/>
                  </a:lnTo>
                  <a:lnTo>
                    <a:pt x="122967" y="41576"/>
                  </a:lnTo>
                  <a:lnTo>
                    <a:pt x="124308" y="43874"/>
                  </a:lnTo>
                  <a:lnTo>
                    <a:pt x="125798" y="51507"/>
                  </a:lnTo>
                  <a:lnTo>
                    <a:pt x="129000" y="58710"/>
                  </a:lnTo>
                  <a:lnTo>
                    <a:pt x="131187" y="61964"/>
                  </a:lnTo>
                  <a:lnTo>
                    <a:pt x="133617" y="70660"/>
                  </a:lnTo>
                  <a:lnTo>
                    <a:pt x="135650" y="81827"/>
                  </a:lnTo>
                  <a:lnTo>
                    <a:pt x="137525" y="88805"/>
                  </a:lnTo>
                  <a:lnTo>
                    <a:pt x="142149" y="104179"/>
                  </a:lnTo>
                  <a:lnTo>
                    <a:pt x="164171" y="171398"/>
                  </a:lnTo>
                  <a:lnTo>
                    <a:pt x="172719" y="197076"/>
                  </a:lnTo>
                  <a:lnTo>
                    <a:pt x="174621" y="204691"/>
                  </a:lnTo>
                  <a:lnTo>
                    <a:pt x="175888" y="211672"/>
                  </a:lnTo>
                  <a:lnTo>
                    <a:pt x="176734" y="218231"/>
                  </a:lnTo>
                  <a:lnTo>
                    <a:pt x="177297" y="225461"/>
                  </a:lnTo>
                  <a:lnTo>
                    <a:pt x="177673" y="233139"/>
                  </a:lnTo>
                  <a:lnTo>
                    <a:pt x="178090" y="249290"/>
                  </a:lnTo>
                  <a:lnTo>
                    <a:pt x="178276" y="265993"/>
                  </a:lnTo>
                  <a:lnTo>
                    <a:pt x="177373" y="273495"/>
                  </a:lnTo>
                  <a:lnTo>
                    <a:pt x="175819" y="280402"/>
                  </a:lnTo>
                  <a:lnTo>
                    <a:pt x="173829" y="286911"/>
                  </a:lnTo>
                  <a:lnTo>
                    <a:pt x="172503" y="293156"/>
                  </a:lnTo>
                  <a:lnTo>
                    <a:pt x="171620" y="299224"/>
                  </a:lnTo>
                  <a:lnTo>
                    <a:pt x="171030" y="305174"/>
                  </a:lnTo>
                  <a:lnTo>
                    <a:pt x="169684" y="311046"/>
                  </a:lnTo>
                  <a:lnTo>
                    <a:pt x="167836" y="316866"/>
                  </a:lnTo>
                  <a:lnTo>
                    <a:pt x="165650" y="322650"/>
                  </a:lnTo>
                  <a:lnTo>
                    <a:pt x="163241" y="328412"/>
                  </a:lnTo>
                  <a:lnTo>
                    <a:pt x="160681" y="334157"/>
                  </a:lnTo>
                  <a:lnTo>
                    <a:pt x="155298" y="344670"/>
                  </a:lnTo>
                  <a:lnTo>
                    <a:pt x="149731" y="352517"/>
                  </a:lnTo>
                  <a:lnTo>
                    <a:pt x="145792" y="357739"/>
                  </a:lnTo>
                  <a:lnTo>
                    <a:pt x="143334" y="358471"/>
                  </a:lnTo>
                  <a:lnTo>
                    <a:pt x="139791" y="358960"/>
                  </a:lnTo>
                  <a:lnTo>
                    <a:pt x="135524" y="359286"/>
                  </a:lnTo>
                  <a:lnTo>
                    <a:pt x="131726" y="359503"/>
                  </a:lnTo>
                  <a:lnTo>
                    <a:pt x="124967" y="359744"/>
                  </a:lnTo>
                  <a:lnTo>
                    <a:pt x="121831" y="357903"/>
                  </a:lnTo>
                  <a:lnTo>
                    <a:pt x="118788" y="354771"/>
                  </a:lnTo>
                  <a:lnTo>
                    <a:pt x="115807" y="350778"/>
                  </a:lnTo>
                  <a:lnTo>
                    <a:pt x="112867" y="347164"/>
                  </a:lnTo>
                  <a:lnTo>
                    <a:pt x="109954" y="343801"/>
                  </a:lnTo>
                  <a:lnTo>
                    <a:pt x="107060" y="340607"/>
                  </a:lnTo>
                  <a:lnTo>
                    <a:pt x="104178" y="335621"/>
                  </a:lnTo>
                  <a:lnTo>
                    <a:pt x="101304" y="329439"/>
                  </a:lnTo>
                  <a:lnTo>
                    <a:pt x="98436" y="322460"/>
                  </a:lnTo>
                  <a:lnTo>
                    <a:pt x="96524" y="315902"/>
                  </a:lnTo>
                  <a:lnTo>
                    <a:pt x="95249" y="309626"/>
                  </a:lnTo>
                  <a:lnTo>
                    <a:pt x="94399" y="303536"/>
                  </a:lnTo>
                  <a:lnTo>
                    <a:pt x="92879" y="297571"/>
                  </a:lnTo>
                  <a:lnTo>
                    <a:pt x="90914" y="291690"/>
                  </a:lnTo>
                  <a:lnTo>
                    <a:pt x="88652" y="285864"/>
                  </a:lnTo>
                  <a:lnTo>
                    <a:pt x="87143" y="279122"/>
                  </a:lnTo>
                  <a:lnTo>
                    <a:pt x="86138" y="271771"/>
                  </a:lnTo>
                  <a:lnTo>
                    <a:pt x="85467" y="264012"/>
                  </a:lnTo>
                  <a:lnTo>
                    <a:pt x="85973" y="256935"/>
                  </a:lnTo>
                  <a:lnTo>
                    <a:pt x="87263" y="250311"/>
                  </a:lnTo>
                  <a:lnTo>
                    <a:pt x="89075" y="243991"/>
                  </a:lnTo>
                  <a:lnTo>
                    <a:pt x="93628" y="229348"/>
                  </a:lnTo>
                  <a:lnTo>
                    <a:pt x="96176" y="221443"/>
                  </a:lnTo>
                  <a:lnTo>
                    <a:pt x="99780" y="214268"/>
                  </a:lnTo>
                  <a:lnTo>
                    <a:pt x="104087" y="207579"/>
                  </a:lnTo>
                  <a:lnTo>
                    <a:pt x="108863" y="201215"/>
                  </a:lnTo>
                  <a:lnTo>
                    <a:pt x="113000" y="195068"/>
                  </a:lnTo>
                  <a:lnTo>
                    <a:pt x="116711" y="189064"/>
                  </a:lnTo>
                  <a:lnTo>
                    <a:pt x="120137" y="183157"/>
                  </a:lnTo>
                  <a:lnTo>
                    <a:pt x="124326" y="178266"/>
                  </a:lnTo>
                  <a:lnTo>
                    <a:pt x="129024" y="174053"/>
                  </a:lnTo>
                  <a:lnTo>
                    <a:pt x="134060" y="170292"/>
                  </a:lnTo>
                  <a:lnTo>
                    <a:pt x="138371" y="166832"/>
                  </a:lnTo>
                  <a:lnTo>
                    <a:pt x="142197" y="163573"/>
                  </a:lnTo>
                  <a:lnTo>
                    <a:pt x="152706" y="1541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7" name="SMARTPenAnnotation54"/>
            <p:cNvSpPr/>
            <p:nvPr/>
          </p:nvSpPr>
          <p:spPr>
            <a:xfrm>
              <a:off x="4966379" y="3292202"/>
              <a:ext cx="205697" cy="170936"/>
            </a:xfrm>
            <a:custGeom>
              <a:avLst/>
              <a:gdLst/>
              <a:ahLst/>
              <a:cxnLst/>
              <a:rect l="0" t="0" r="0" b="0"/>
              <a:pathLst>
                <a:path w="205697" h="170936">
                  <a:moveTo>
                    <a:pt x="68536" y="16783"/>
                  </a:moveTo>
                  <a:lnTo>
                    <a:pt x="68536" y="3764"/>
                  </a:lnTo>
                  <a:lnTo>
                    <a:pt x="67583" y="2388"/>
                  </a:lnTo>
                  <a:lnTo>
                    <a:pt x="65996" y="1472"/>
                  </a:lnTo>
                  <a:lnTo>
                    <a:pt x="61692" y="453"/>
                  </a:lnTo>
                  <a:lnTo>
                    <a:pt x="56604" y="0"/>
                  </a:lnTo>
                  <a:lnTo>
                    <a:pt x="53913" y="831"/>
                  </a:lnTo>
                  <a:lnTo>
                    <a:pt x="48385" y="4296"/>
                  </a:lnTo>
                  <a:lnTo>
                    <a:pt x="42752" y="9010"/>
                  </a:lnTo>
                  <a:lnTo>
                    <a:pt x="39917" y="11601"/>
                  </a:lnTo>
                  <a:lnTo>
                    <a:pt x="37074" y="15233"/>
                  </a:lnTo>
                  <a:lnTo>
                    <a:pt x="34226" y="19560"/>
                  </a:lnTo>
                  <a:lnTo>
                    <a:pt x="31375" y="24349"/>
                  </a:lnTo>
                  <a:lnTo>
                    <a:pt x="28522" y="29447"/>
                  </a:lnTo>
                  <a:lnTo>
                    <a:pt x="22812" y="40191"/>
                  </a:lnTo>
                  <a:lnTo>
                    <a:pt x="14242" y="56950"/>
                  </a:lnTo>
                  <a:lnTo>
                    <a:pt x="11385" y="63564"/>
                  </a:lnTo>
                  <a:lnTo>
                    <a:pt x="8527" y="70830"/>
                  </a:lnTo>
                  <a:lnTo>
                    <a:pt x="5670" y="78532"/>
                  </a:lnTo>
                  <a:lnTo>
                    <a:pt x="3765" y="85571"/>
                  </a:lnTo>
                  <a:lnTo>
                    <a:pt x="2495" y="92169"/>
                  </a:lnTo>
                  <a:lnTo>
                    <a:pt x="1649" y="98473"/>
                  </a:lnTo>
                  <a:lnTo>
                    <a:pt x="1085" y="104580"/>
                  </a:lnTo>
                  <a:lnTo>
                    <a:pt x="708" y="110557"/>
                  </a:lnTo>
                  <a:lnTo>
                    <a:pt x="290" y="122277"/>
                  </a:lnTo>
                  <a:lnTo>
                    <a:pt x="0" y="146503"/>
                  </a:lnTo>
                  <a:lnTo>
                    <a:pt x="937" y="149936"/>
                  </a:lnTo>
                  <a:lnTo>
                    <a:pt x="2515" y="153176"/>
                  </a:lnTo>
                  <a:lnTo>
                    <a:pt x="4519" y="156289"/>
                  </a:lnTo>
                  <a:lnTo>
                    <a:pt x="6808" y="159317"/>
                  </a:lnTo>
                  <a:lnTo>
                    <a:pt x="9287" y="162288"/>
                  </a:lnTo>
                  <a:lnTo>
                    <a:pt x="11891" y="165221"/>
                  </a:lnTo>
                  <a:lnTo>
                    <a:pt x="14580" y="167177"/>
                  </a:lnTo>
                  <a:lnTo>
                    <a:pt x="20108" y="169349"/>
                  </a:lnTo>
                  <a:lnTo>
                    <a:pt x="25739" y="170315"/>
                  </a:lnTo>
                  <a:lnTo>
                    <a:pt x="32565" y="170935"/>
                  </a:lnTo>
                  <a:lnTo>
                    <a:pt x="36038" y="168480"/>
                  </a:lnTo>
                  <a:lnTo>
                    <a:pt x="38298" y="166491"/>
                  </a:lnTo>
                  <a:lnTo>
                    <a:pt x="40758" y="163261"/>
                  </a:lnTo>
                  <a:lnTo>
                    <a:pt x="43350" y="159203"/>
                  </a:lnTo>
                  <a:lnTo>
                    <a:pt x="46030" y="154592"/>
                  </a:lnTo>
                  <a:lnTo>
                    <a:pt x="49722" y="149613"/>
                  </a:lnTo>
                  <a:lnTo>
                    <a:pt x="54088" y="144389"/>
                  </a:lnTo>
                  <a:lnTo>
                    <a:pt x="58904" y="139000"/>
                  </a:lnTo>
                  <a:lnTo>
                    <a:pt x="63067" y="133504"/>
                  </a:lnTo>
                  <a:lnTo>
                    <a:pt x="66795" y="127934"/>
                  </a:lnTo>
                  <a:lnTo>
                    <a:pt x="70232" y="122316"/>
                  </a:lnTo>
                  <a:lnTo>
                    <a:pt x="72525" y="116666"/>
                  </a:lnTo>
                  <a:lnTo>
                    <a:pt x="74052" y="110994"/>
                  </a:lnTo>
                  <a:lnTo>
                    <a:pt x="75071" y="105308"/>
                  </a:lnTo>
                  <a:lnTo>
                    <a:pt x="76703" y="98659"/>
                  </a:lnTo>
                  <a:lnTo>
                    <a:pt x="78742" y="91369"/>
                  </a:lnTo>
                  <a:lnTo>
                    <a:pt x="81055" y="83652"/>
                  </a:lnTo>
                  <a:lnTo>
                    <a:pt x="83549" y="76602"/>
                  </a:lnTo>
                  <a:lnTo>
                    <a:pt x="86165" y="69998"/>
                  </a:lnTo>
                  <a:lnTo>
                    <a:pt x="88861" y="63689"/>
                  </a:lnTo>
                  <a:lnTo>
                    <a:pt x="90658" y="57579"/>
                  </a:lnTo>
                  <a:lnTo>
                    <a:pt x="91857" y="51600"/>
                  </a:lnTo>
                  <a:lnTo>
                    <a:pt x="92656" y="45709"/>
                  </a:lnTo>
                  <a:lnTo>
                    <a:pt x="93188" y="39877"/>
                  </a:lnTo>
                  <a:lnTo>
                    <a:pt x="93543" y="34084"/>
                  </a:lnTo>
                  <a:lnTo>
                    <a:pt x="93938" y="23520"/>
                  </a:lnTo>
                  <a:lnTo>
                    <a:pt x="94160" y="12217"/>
                  </a:lnTo>
                  <a:lnTo>
                    <a:pt x="94240" y="1482"/>
                  </a:lnTo>
                  <a:lnTo>
                    <a:pt x="94253" y="56954"/>
                  </a:lnTo>
                  <a:lnTo>
                    <a:pt x="95206" y="63566"/>
                  </a:lnTo>
                  <a:lnTo>
                    <a:pt x="96793" y="70831"/>
                  </a:lnTo>
                  <a:lnTo>
                    <a:pt x="98804" y="78533"/>
                  </a:lnTo>
                  <a:lnTo>
                    <a:pt x="100145" y="86524"/>
                  </a:lnTo>
                  <a:lnTo>
                    <a:pt x="101038" y="94710"/>
                  </a:lnTo>
                  <a:lnTo>
                    <a:pt x="101634" y="103024"/>
                  </a:lnTo>
                  <a:lnTo>
                    <a:pt x="102984" y="110472"/>
                  </a:lnTo>
                  <a:lnTo>
                    <a:pt x="104836" y="117342"/>
                  </a:lnTo>
                  <a:lnTo>
                    <a:pt x="107023" y="123827"/>
                  </a:lnTo>
                  <a:lnTo>
                    <a:pt x="109434" y="129103"/>
                  </a:lnTo>
                  <a:lnTo>
                    <a:pt x="111994" y="133573"/>
                  </a:lnTo>
                  <a:lnTo>
                    <a:pt x="114653" y="137505"/>
                  </a:lnTo>
                  <a:lnTo>
                    <a:pt x="117378" y="141079"/>
                  </a:lnTo>
                  <a:lnTo>
                    <a:pt x="120147" y="144414"/>
                  </a:lnTo>
                  <a:lnTo>
                    <a:pt x="122946" y="147591"/>
                  </a:lnTo>
                  <a:lnTo>
                    <a:pt x="124811" y="150660"/>
                  </a:lnTo>
                  <a:lnTo>
                    <a:pt x="126055" y="153660"/>
                  </a:lnTo>
                  <a:lnTo>
                    <a:pt x="126884" y="156611"/>
                  </a:lnTo>
                  <a:lnTo>
                    <a:pt x="128390" y="158580"/>
                  </a:lnTo>
                  <a:lnTo>
                    <a:pt x="130346" y="159891"/>
                  </a:lnTo>
                  <a:lnTo>
                    <a:pt x="132603" y="160766"/>
                  </a:lnTo>
                  <a:lnTo>
                    <a:pt x="136012" y="161349"/>
                  </a:lnTo>
                  <a:lnTo>
                    <a:pt x="140190" y="161738"/>
                  </a:lnTo>
                  <a:lnTo>
                    <a:pt x="144880" y="161997"/>
                  </a:lnTo>
                  <a:lnTo>
                    <a:pt x="148959" y="161217"/>
                  </a:lnTo>
                  <a:lnTo>
                    <a:pt x="152632" y="159745"/>
                  </a:lnTo>
                  <a:lnTo>
                    <a:pt x="156032" y="157811"/>
                  </a:lnTo>
                  <a:lnTo>
                    <a:pt x="158299" y="155569"/>
                  </a:lnTo>
                  <a:lnTo>
                    <a:pt x="159810" y="153122"/>
                  </a:lnTo>
                  <a:lnTo>
                    <a:pt x="160818" y="150538"/>
                  </a:lnTo>
                  <a:lnTo>
                    <a:pt x="163395" y="147863"/>
                  </a:lnTo>
                  <a:lnTo>
                    <a:pt x="167018" y="145127"/>
                  </a:lnTo>
                  <a:lnTo>
                    <a:pt x="171338" y="142351"/>
                  </a:lnTo>
                  <a:lnTo>
                    <a:pt x="174218" y="138595"/>
                  </a:lnTo>
                  <a:lnTo>
                    <a:pt x="176138" y="134186"/>
                  </a:lnTo>
                  <a:lnTo>
                    <a:pt x="177418" y="129341"/>
                  </a:lnTo>
                  <a:lnTo>
                    <a:pt x="181380" y="116339"/>
                  </a:lnTo>
                  <a:lnTo>
                    <a:pt x="191685" y="84708"/>
                  </a:lnTo>
                  <a:lnTo>
                    <a:pt x="193497" y="77306"/>
                  </a:lnTo>
                  <a:lnTo>
                    <a:pt x="194706" y="70467"/>
                  </a:lnTo>
                  <a:lnTo>
                    <a:pt x="195512" y="64002"/>
                  </a:lnTo>
                  <a:lnTo>
                    <a:pt x="197001" y="57787"/>
                  </a:lnTo>
                  <a:lnTo>
                    <a:pt x="198947" y="51739"/>
                  </a:lnTo>
                  <a:lnTo>
                    <a:pt x="205696" y="339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8" name="SMARTPenAnnotation55"/>
            <p:cNvSpPr/>
            <p:nvPr/>
          </p:nvSpPr>
          <p:spPr>
            <a:xfrm>
              <a:off x="5163502" y="3172177"/>
              <a:ext cx="120016" cy="237937"/>
            </a:xfrm>
            <a:custGeom>
              <a:avLst/>
              <a:gdLst/>
              <a:ahLst/>
              <a:cxnLst/>
              <a:rect l="0" t="0" r="0" b="0"/>
              <a:pathLst>
                <a:path w="120016" h="237937">
                  <a:moveTo>
                    <a:pt x="0" y="8220"/>
                  </a:moveTo>
                  <a:lnTo>
                    <a:pt x="0" y="0"/>
                  </a:lnTo>
                  <a:lnTo>
                    <a:pt x="0" y="32820"/>
                  </a:lnTo>
                  <a:lnTo>
                    <a:pt x="953" y="38908"/>
                  </a:lnTo>
                  <a:lnTo>
                    <a:pt x="2540" y="45823"/>
                  </a:lnTo>
                  <a:lnTo>
                    <a:pt x="4551" y="53291"/>
                  </a:lnTo>
                  <a:lnTo>
                    <a:pt x="5892" y="61128"/>
                  </a:lnTo>
                  <a:lnTo>
                    <a:pt x="6785" y="69209"/>
                  </a:lnTo>
                  <a:lnTo>
                    <a:pt x="7381" y="77455"/>
                  </a:lnTo>
                  <a:lnTo>
                    <a:pt x="7778" y="86762"/>
                  </a:lnTo>
                  <a:lnTo>
                    <a:pt x="8219" y="107262"/>
                  </a:lnTo>
                  <a:lnTo>
                    <a:pt x="9290" y="117111"/>
                  </a:lnTo>
                  <a:lnTo>
                    <a:pt x="10956" y="126534"/>
                  </a:lnTo>
                  <a:lnTo>
                    <a:pt x="13019" y="135673"/>
                  </a:lnTo>
                  <a:lnTo>
                    <a:pt x="15347" y="144624"/>
                  </a:lnTo>
                  <a:lnTo>
                    <a:pt x="17851" y="153449"/>
                  </a:lnTo>
                  <a:lnTo>
                    <a:pt x="20473" y="162189"/>
                  </a:lnTo>
                  <a:lnTo>
                    <a:pt x="23174" y="169921"/>
                  </a:lnTo>
                  <a:lnTo>
                    <a:pt x="25927" y="176981"/>
                  </a:lnTo>
                  <a:lnTo>
                    <a:pt x="28715" y="183592"/>
                  </a:lnTo>
                  <a:lnTo>
                    <a:pt x="34352" y="196018"/>
                  </a:lnTo>
                  <a:lnTo>
                    <a:pt x="37189" y="201999"/>
                  </a:lnTo>
                  <a:lnTo>
                    <a:pt x="40985" y="206938"/>
                  </a:lnTo>
                  <a:lnTo>
                    <a:pt x="45421" y="211184"/>
                  </a:lnTo>
                  <a:lnTo>
                    <a:pt x="50284" y="214967"/>
                  </a:lnTo>
                  <a:lnTo>
                    <a:pt x="54477" y="218441"/>
                  </a:lnTo>
                  <a:lnTo>
                    <a:pt x="58225" y="221710"/>
                  </a:lnTo>
                  <a:lnTo>
                    <a:pt x="61677" y="224842"/>
                  </a:lnTo>
                  <a:lnTo>
                    <a:pt x="65883" y="227882"/>
                  </a:lnTo>
                  <a:lnTo>
                    <a:pt x="70592" y="230862"/>
                  </a:lnTo>
                  <a:lnTo>
                    <a:pt x="75636" y="233800"/>
                  </a:lnTo>
                  <a:lnTo>
                    <a:pt x="79952" y="235759"/>
                  </a:lnTo>
                  <a:lnTo>
                    <a:pt x="83781" y="237065"/>
                  </a:lnTo>
                  <a:lnTo>
                    <a:pt x="87287" y="237936"/>
                  </a:lnTo>
                  <a:lnTo>
                    <a:pt x="92481" y="237564"/>
                  </a:lnTo>
                  <a:lnTo>
                    <a:pt x="98802" y="236364"/>
                  </a:lnTo>
                  <a:lnTo>
                    <a:pt x="120015" y="2311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9" name="SMARTPenAnnotation56"/>
            <p:cNvSpPr/>
            <p:nvPr/>
          </p:nvSpPr>
          <p:spPr>
            <a:xfrm>
              <a:off x="5343525" y="3146107"/>
              <a:ext cx="238607" cy="272449"/>
            </a:xfrm>
            <a:custGeom>
              <a:avLst/>
              <a:gdLst/>
              <a:ahLst/>
              <a:cxnLst/>
              <a:rect l="0" t="0" r="0" b="0"/>
              <a:pathLst>
                <a:path w="238607" h="272449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4550" y="20400"/>
                  </a:lnTo>
                  <a:lnTo>
                    <a:pt x="5891" y="25030"/>
                  </a:lnTo>
                  <a:lnTo>
                    <a:pt x="6785" y="30974"/>
                  </a:lnTo>
                  <a:lnTo>
                    <a:pt x="7380" y="37795"/>
                  </a:lnTo>
                  <a:lnTo>
                    <a:pt x="7778" y="44246"/>
                  </a:lnTo>
                  <a:lnTo>
                    <a:pt x="8219" y="56495"/>
                  </a:lnTo>
                  <a:lnTo>
                    <a:pt x="9289" y="64333"/>
                  </a:lnTo>
                  <a:lnTo>
                    <a:pt x="10955" y="73369"/>
                  </a:lnTo>
                  <a:lnTo>
                    <a:pt x="13018" y="83203"/>
                  </a:lnTo>
                  <a:lnTo>
                    <a:pt x="14394" y="93568"/>
                  </a:lnTo>
                  <a:lnTo>
                    <a:pt x="15311" y="104289"/>
                  </a:lnTo>
                  <a:lnTo>
                    <a:pt x="15922" y="115246"/>
                  </a:lnTo>
                  <a:lnTo>
                    <a:pt x="17282" y="125408"/>
                  </a:lnTo>
                  <a:lnTo>
                    <a:pt x="19141" y="135040"/>
                  </a:lnTo>
                  <a:lnTo>
                    <a:pt x="21333" y="144320"/>
                  </a:lnTo>
                  <a:lnTo>
                    <a:pt x="22794" y="154315"/>
                  </a:lnTo>
                  <a:lnTo>
                    <a:pt x="23769" y="164790"/>
                  </a:lnTo>
                  <a:lnTo>
                    <a:pt x="24418" y="175582"/>
                  </a:lnTo>
                  <a:lnTo>
                    <a:pt x="26756" y="184682"/>
                  </a:lnTo>
                  <a:lnTo>
                    <a:pt x="30220" y="192654"/>
                  </a:lnTo>
                  <a:lnTo>
                    <a:pt x="34434" y="199874"/>
                  </a:lnTo>
                  <a:lnTo>
                    <a:pt x="37244" y="206592"/>
                  </a:lnTo>
                  <a:lnTo>
                    <a:pt x="39116" y="212975"/>
                  </a:lnTo>
                  <a:lnTo>
                    <a:pt x="40364" y="219136"/>
                  </a:lnTo>
                  <a:lnTo>
                    <a:pt x="42150" y="225148"/>
                  </a:lnTo>
                  <a:lnTo>
                    <a:pt x="44292" y="231062"/>
                  </a:lnTo>
                  <a:lnTo>
                    <a:pt x="46673" y="236908"/>
                  </a:lnTo>
                  <a:lnTo>
                    <a:pt x="50165" y="241759"/>
                  </a:lnTo>
                  <a:lnTo>
                    <a:pt x="54399" y="245945"/>
                  </a:lnTo>
                  <a:lnTo>
                    <a:pt x="59125" y="249688"/>
                  </a:lnTo>
                  <a:lnTo>
                    <a:pt x="63229" y="253137"/>
                  </a:lnTo>
                  <a:lnTo>
                    <a:pt x="70329" y="259507"/>
                  </a:lnTo>
                  <a:lnTo>
                    <a:pt x="73556" y="261588"/>
                  </a:lnTo>
                  <a:lnTo>
                    <a:pt x="79681" y="263899"/>
                  </a:lnTo>
                  <a:lnTo>
                    <a:pt x="82648" y="263563"/>
                  </a:lnTo>
                  <a:lnTo>
                    <a:pt x="85578" y="262386"/>
                  </a:lnTo>
                  <a:lnTo>
                    <a:pt x="91375" y="258539"/>
                  </a:lnTo>
                  <a:lnTo>
                    <a:pt x="97125" y="253654"/>
                  </a:lnTo>
                  <a:lnTo>
                    <a:pt x="100945" y="251017"/>
                  </a:lnTo>
                  <a:lnTo>
                    <a:pt x="105397" y="248307"/>
                  </a:lnTo>
                  <a:lnTo>
                    <a:pt x="110270" y="245548"/>
                  </a:lnTo>
                  <a:lnTo>
                    <a:pt x="114470" y="241804"/>
                  </a:lnTo>
                  <a:lnTo>
                    <a:pt x="118224" y="237403"/>
                  </a:lnTo>
                  <a:lnTo>
                    <a:pt x="121678" y="232563"/>
                  </a:lnTo>
                  <a:lnTo>
                    <a:pt x="123981" y="227432"/>
                  </a:lnTo>
                  <a:lnTo>
                    <a:pt x="125516" y="222107"/>
                  </a:lnTo>
                  <a:lnTo>
                    <a:pt x="126540" y="216651"/>
                  </a:lnTo>
                  <a:lnTo>
                    <a:pt x="128175" y="211109"/>
                  </a:lnTo>
                  <a:lnTo>
                    <a:pt x="130218" y="205509"/>
                  </a:lnTo>
                  <a:lnTo>
                    <a:pt x="132531" y="199871"/>
                  </a:lnTo>
                  <a:lnTo>
                    <a:pt x="134074" y="194208"/>
                  </a:lnTo>
                  <a:lnTo>
                    <a:pt x="135103" y="188527"/>
                  </a:lnTo>
                  <a:lnTo>
                    <a:pt x="135788" y="182835"/>
                  </a:lnTo>
                  <a:lnTo>
                    <a:pt x="136245" y="178087"/>
                  </a:lnTo>
                  <a:lnTo>
                    <a:pt x="136754" y="170273"/>
                  </a:lnTo>
                  <a:lnTo>
                    <a:pt x="136979" y="163624"/>
                  </a:lnTo>
                  <a:lnTo>
                    <a:pt x="137149" y="154851"/>
                  </a:lnTo>
                  <a:lnTo>
                    <a:pt x="137159" y="174470"/>
                  </a:lnTo>
                  <a:lnTo>
                    <a:pt x="139699" y="182635"/>
                  </a:lnTo>
                  <a:lnTo>
                    <a:pt x="141711" y="187479"/>
                  </a:lnTo>
                  <a:lnTo>
                    <a:pt x="143051" y="192614"/>
                  </a:lnTo>
                  <a:lnTo>
                    <a:pt x="143945" y="197941"/>
                  </a:lnTo>
                  <a:lnTo>
                    <a:pt x="144541" y="203399"/>
                  </a:lnTo>
                  <a:lnTo>
                    <a:pt x="145890" y="209894"/>
                  </a:lnTo>
                  <a:lnTo>
                    <a:pt x="147743" y="217082"/>
                  </a:lnTo>
                  <a:lnTo>
                    <a:pt x="149930" y="224731"/>
                  </a:lnTo>
                  <a:lnTo>
                    <a:pt x="152341" y="231736"/>
                  </a:lnTo>
                  <a:lnTo>
                    <a:pt x="154901" y="238311"/>
                  </a:lnTo>
                  <a:lnTo>
                    <a:pt x="157560" y="244599"/>
                  </a:lnTo>
                  <a:lnTo>
                    <a:pt x="160284" y="249743"/>
                  </a:lnTo>
                  <a:lnTo>
                    <a:pt x="165853" y="258000"/>
                  </a:lnTo>
                  <a:lnTo>
                    <a:pt x="171502" y="264844"/>
                  </a:lnTo>
                  <a:lnTo>
                    <a:pt x="174342" y="268003"/>
                  </a:lnTo>
                  <a:lnTo>
                    <a:pt x="177188" y="270109"/>
                  </a:lnTo>
                  <a:lnTo>
                    <a:pt x="182890" y="272448"/>
                  </a:lnTo>
                  <a:lnTo>
                    <a:pt x="185744" y="272120"/>
                  </a:lnTo>
                  <a:lnTo>
                    <a:pt x="188599" y="270948"/>
                  </a:lnTo>
                  <a:lnTo>
                    <a:pt x="195264" y="267106"/>
                  </a:lnTo>
                  <a:lnTo>
                    <a:pt x="204577" y="262224"/>
                  </a:lnTo>
                  <a:lnTo>
                    <a:pt x="207821" y="258636"/>
                  </a:lnTo>
                  <a:lnTo>
                    <a:pt x="209985" y="254339"/>
                  </a:lnTo>
                  <a:lnTo>
                    <a:pt x="211427" y="249569"/>
                  </a:lnTo>
                  <a:lnTo>
                    <a:pt x="214294" y="245437"/>
                  </a:lnTo>
                  <a:lnTo>
                    <a:pt x="218110" y="241730"/>
                  </a:lnTo>
                  <a:lnTo>
                    <a:pt x="222559" y="238306"/>
                  </a:lnTo>
                  <a:lnTo>
                    <a:pt x="225525" y="234118"/>
                  </a:lnTo>
                  <a:lnTo>
                    <a:pt x="227502" y="229421"/>
                  </a:lnTo>
                  <a:lnTo>
                    <a:pt x="228820" y="224385"/>
                  </a:lnTo>
                  <a:lnTo>
                    <a:pt x="230652" y="219123"/>
                  </a:lnTo>
                  <a:lnTo>
                    <a:pt x="232825" y="213709"/>
                  </a:lnTo>
                  <a:lnTo>
                    <a:pt x="235227" y="208195"/>
                  </a:lnTo>
                  <a:lnTo>
                    <a:pt x="236828" y="202614"/>
                  </a:lnTo>
                  <a:lnTo>
                    <a:pt x="237895" y="196989"/>
                  </a:lnTo>
                  <a:lnTo>
                    <a:pt x="238606" y="191333"/>
                  </a:lnTo>
                  <a:lnTo>
                    <a:pt x="238128" y="185658"/>
                  </a:lnTo>
                  <a:lnTo>
                    <a:pt x="236857" y="179970"/>
                  </a:lnTo>
                  <a:lnTo>
                    <a:pt x="235057" y="174272"/>
                  </a:lnTo>
                  <a:lnTo>
                    <a:pt x="232905" y="168569"/>
                  </a:lnTo>
                  <a:lnTo>
                    <a:pt x="230517" y="162862"/>
                  </a:lnTo>
                  <a:lnTo>
                    <a:pt x="227973" y="157152"/>
                  </a:lnTo>
                  <a:lnTo>
                    <a:pt x="225324" y="152393"/>
                  </a:lnTo>
                  <a:lnTo>
                    <a:pt x="219842" y="144565"/>
                  </a:lnTo>
                  <a:lnTo>
                    <a:pt x="216093" y="142097"/>
                  </a:lnTo>
                  <a:lnTo>
                    <a:pt x="211690" y="140452"/>
                  </a:lnTo>
                  <a:lnTo>
                    <a:pt x="206849" y="139354"/>
                  </a:lnTo>
                  <a:lnTo>
                    <a:pt x="201716" y="138623"/>
                  </a:lnTo>
                  <a:lnTo>
                    <a:pt x="196390" y="138135"/>
                  </a:lnTo>
                  <a:lnTo>
                    <a:pt x="190934" y="137810"/>
                  </a:lnTo>
                  <a:lnTo>
                    <a:pt x="179792" y="137449"/>
                  </a:lnTo>
                  <a:lnTo>
                    <a:pt x="151417" y="137198"/>
                  </a:lnTo>
                  <a:lnTo>
                    <a:pt x="140004" y="137177"/>
                  </a:lnTo>
                  <a:lnTo>
                    <a:pt x="136198" y="138124"/>
                  </a:lnTo>
                  <a:lnTo>
                    <a:pt x="133661" y="139707"/>
                  </a:lnTo>
                  <a:lnTo>
                    <a:pt x="131970" y="141716"/>
                  </a:lnTo>
                  <a:lnTo>
                    <a:pt x="129890" y="143055"/>
                  </a:lnTo>
                  <a:lnTo>
                    <a:pt x="125038" y="144542"/>
                  </a:lnTo>
                  <a:lnTo>
                    <a:pt x="123364" y="145892"/>
                  </a:lnTo>
                  <a:lnTo>
                    <a:pt x="122247" y="147743"/>
                  </a:lnTo>
                  <a:lnTo>
                    <a:pt x="120015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0" name="SMARTPenAnnotation57"/>
            <p:cNvSpPr/>
            <p:nvPr/>
          </p:nvSpPr>
          <p:spPr>
            <a:xfrm>
              <a:off x="5583554" y="3248977"/>
              <a:ext cx="205742" cy="162332"/>
            </a:xfrm>
            <a:custGeom>
              <a:avLst/>
              <a:gdLst/>
              <a:ahLst/>
              <a:cxnLst/>
              <a:rect l="0" t="0" r="0" b="0"/>
              <a:pathLst>
                <a:path w="205742" h="162332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8220" y="7381"/>
                  </a:lnTo>
                  <a:lnTo>
                    <a:pt x="10956" y="10583"/>
                  </a:lnTo>
                  <a:lnTo>
                    <a:pt x="13019" y="12770"/>
                  </a:lnTo>
                  <a:lnTo>
                    <a:pt x="15347" y="16134"/>
                  </a:lnTo>
                  <a:lnTo>
                    <a:pt x="17852" y="20281"/>
                  </a:lnTo>
                  <a:lnTo>
                    <a:pt x="20474" y="24951"/>
                  </a:lnTo>
                  <a:lnTo>
                    <a:pt x="25927" y="35219"/>
                  </a:lnTo>
                  <a:lnTo>
                    <a:pt x="37189" y="57333"/>
                  </a:lnTo>
                  <a:lnTo>
                    <a:pt x="40033" y="63940"/>
                  </a:lnTo>
                  <a:lnTo>
                    <a:pt x="42881" y="71202"/>
                  </a:lnTo>
                  <a:lnTo>
                    <a:pt x="45733" y="78900"/>
                  </a:lnTo>
                  <a:lnTo>
                    <a:pt x="47634" y="85938"/>
                  </a:lnTo>
                  <a:lnTo>
                    <a:pt x="48901" y="92534"/>
                  </a:lnTo>
                  <a:lnTo>
                    <a:pt x="49746" y="98837"/>
                  </a:lnTo>
                  <a:lnTo>
                    <a:pt x="50309" y="104944"/>
                  </a:lnTo>
                  <a:lnTo>
                    <a:pt x="50685" y="110920"/>
                  </a:lnTo>
                  <a:lnTo>
                    <a:pt x="51102" y="122640"/>
                  </a:lnTo>
                  <a:lnTo>
                    <a:pt x="51288" y="134199"/>
                  </a:lnTo>
                  <a:lnTo>
                    <a:pt x="52289" y="138996"/>
                  </a:lnTo>
                  <a:lnTo>
                    <a:pt x="53910" y="143147"/>
                  </a:lnTo>
                  <a:lnTo>
                    <a:pt x="55942" y="146866"/>
                  </a:lnTo>
                  <a:lnTo>
                    <a:pt x="57298" y="150298"/>
                  </a:lnTo>
                  <a:lnTo>
                    <a:pt x="58201" y="153539"/>
                  </a:lnTo>
                  <a:lnTo>
                    <a:pt x="59902" y="162331"/>
                  </a:lnTo>
                  <a:lnTo>
                    <a:pt x="59977" y="158165"/>
                  </a:lnTo>
                  <a:lnTo>
                    <a:pt x="60007" y="122323"/>
                  </a:lnTo>
                  <a:lnTo>
                    <a:pt x="60960" y="116791"/>
                  </a:lnTo>
                  <a:lnTo>
                    <a:pt x="62548" y="111198"/>
                  </a:lnTo>
                  <a:lnTo>
                    <a:pt x="69333" y="91685"/>
                  </a:lnTo>
                  <a:lnTo>
                    <a:pt x="71939" y="83983"/>
                  </a:lnTo>
                  <a:lnTo>
                    <a:pt x="74630" y="76944"/>
                  </a:lnTo>
                  <a:lnTo>
                    <a:pt x="77376" y="70346"/>
                  </a:lnTo>
                  <a:lnTo>
                    <a:pt x="80159" y="64042"/>
                  </a:lnTo>
                  <a:lnTo>
                    <a:pt x="85792" y="51958"/>
                  </a:lnTo>
                  <a:lnTo>
                    <a:pt x="88627" y="46069"/>
                  </a:lnTo>
                  <a:lnTo>
                    <a:pt x="91470" y="41190"/>
                  </a:lnTo>
                  <a:lnTo>
                    <a:pt x="94318" y="36985"/>
                  </a:lnTo>
                  <a:lnTo>
                    <a:pt x="97169" y="33229"/>
                  </a:lnTo>
                  <a:lnTo>
                    <a:pt x="100021" y="29773"/>
                  </a:lnTo>
                  <a:lnTo>
                    <a:pt x="102876" y="26516"/>
                  </a:lnTo>
                  <a:lnTo>
                    <a:pt x="105732" y="23393"/>
                  </a:lnTo>
                  <a:lnTo>
                    <a:pt x="111445" y="17382"/>
                  </a:lnTo>
                  <a:lnTo>
                    <a:pt x="114302" y="14445"/>
                  </a:lnTo>
                  <a:lnTo>
                    <a:pt x="118111" y="12488"/>
                  </a:lnTo>
                  <a:lnTo>
                    <a:pt x="122556" y="11183"/>
                  </a:lnTo>
                  <a:lnTo>
                    <a:pt x="127424" y="10313"/>
                  </a:lnTo>
                  <a:lnTo>
                    <a:pt x="131622" y="10685"/>
                  </a:lnTo>
                  <a:lnTo>
                    <a:pt x="135373" y="11886"/>
                  </a:lnTo>
                  <a:lnTo>
                    <a:pt x="138826" y="13639"/>
                  </a:lnTo>
                  <a:lnTo>
                    <a:pt x="145204" y="18127"/>
                  </a:lnTo>
                  <a:lnTo>
                    <a:pt x="148237" y="20657"/>
                  </a:lnTo>
                  <a:lnTo>
                    <a:pt x="150260" y="23296"/>
                  </a:lnTo>
                  <a:lnTo>
                    <a:pt x="151609" y="26009"/>
                  </a:lnTo>
                  <a:lnTo>
                    <a:pt x="152508" y="28769"/>
                  </a:lnTo>
                  <a:lnTo>
                    <a:pt x="154060" y="31562"/>
                  </a:lnTo>
                  <a:lnTo>
                    <a:pt x="156046" y="34376"/>
                  </a:lnTo>
                  <a:lnTo>
                    <a:pt x="158324" y="37205"/>
                  </a:lnTo>
                  <a:lnTo>
                    <a:pt x="160794" y="40996"/>
                  </a:lnTo>
                  <a:lnTo>
                    <a:pt x="163394" y="45428"/>
                  </a:lnTo>
                  <a:lnTo>
                    <a:pt x="166079" y="50288"/>
                  </a:lnTo>
                  <a:lnTo>
                    <a:pt x="168822" y="54481"/>
                  </a:lnTo>
                  <a:lnTo>
                    <a:pt x="171603" y="58228"/>
                  </a:lnTo>
                  <a:lnTo>
                    <a:pt x="174410" y="61679"/>
                  </a:lnTo>
                  <a:lnTo>
                    <a:pt x="176281" y="65884"/>
                  </a:lnTo>
                  <a:lnTo>
                    <a:pt x="177528" y="70593"/>
                  </a:lnTo>
                  <a:lnTo>
                    <a:pt x="178360" y="75637"/>
                  </a:lnTo>
                  <a:lnTo>
                    <a:pt x="179867" y="79952"/>
                  </a:lnTo>
                  <a:lnTo>
                    <a:pt x="181824" y="83781"/>
                  </a:lnTo>
                  <a:lnTo>
                    <a:pt x="184081" y="87287"/>
                  </a:lnTo>
                  <a:lnTo>
                    <a:pt x="185586" y="90576"/>
                  </a:lnTo>
                  <a:lnTo>
                    <a:pt x="186589" y="93722"/>
                  </a:lnTo>
                  <a:lnTo>
                    <a:pt x="187258" y="96771"/>
                  </a:lnTo>
                  <a:lnTo>
                    <a:pt x="187704" y="99756"/>
                  </a:lnTo>
                  <a:lnTo>
                    <a:pt x="188001" y="102699"/>
                  </a:lnTo>
                  <a:lnTo>
                    <a:pt x="188199" y="105614"/>
                  </a:lnTo>
                  <a:lnTo>
                    <a:pt x="189284" y="109462"/>
                  </a:lnTo>
                  <a:lnTo>
                    <a:pt x="190959" y="113932"/>
                  </a:lnTo>
                  <a:lnTo>
                    <a:pt x="195942" y="125693"/>
                  </a:lnTo>
                  <a:lnTo>
                    <a:pt x="199163" y="129841"/>
                  </a:lnTo>
                  <a:lnTo>
                    <a:pt x="205741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1" name="SMARTPenAnnotation58"/>
            <p:cNvSpPr/>
            <p:nvPr/>
          </p:nvSpPr>
          <p:spPr>
            <a:xfrm>
              <a:off x="5832157" y="3231832"/>
              <a:ext cx="85726" cy="128554"/>
            </a:xfrm>
            <a:custGeom>
              <a:avLst/>
              <a:gdLst/>
              <a:ahLst/>
              <a:cxnLst/>
              <a:rect l="0" t="0" r="0" b="0"/>
              <a:pathLst>
                <a:path w="85726" h="128554">
                  <a:moveTo>
                    <a:pt x="85725" y="0"/>
                  </a:moveTo>
                  <a:lnTo>
                    <a:pt x="64487" y="0"/>
                  </a:lnTo>
                  <a:lnTo>
                    <a:pt x="62041" y="953"/>
                  </a:lnTo>
                  <a:lnTo>
                    <a:pt x="59458" y="2540"/>
                  </a:lnTo>
                  <a:lnTo>
                    <a:pt x="56784" y="4551"/>
                  </a:lnTo>
                  <a:lnTo>
                    <a:pt x="54048" y="6844"/>
                  </a:lnTo>
                  <a:lnTo>
                    <a:pt x="51272" y="9325"/>
                  </a:lnTo>
                  <a:lnTo>
                    <a:pt x="48469" y="11932"/>
                  </a:lnTo>
                  <a:lnTo>
                    <a:pt x="44695" y="14622"/>
                  </a:lnTo>
                  <a:lnTo>
                    <a:pt x="40274" y="17368"/>
                  </a:lnTo>
                  <a:lnTo>
                    <a:pt x="35422" y="20151"/>
                  </a:lnTo>
                  <a:lnTo>
                    <a:pt x="32187" y="22959"/>
                  </a:lnTo>
                  <a:lnTo>
                    <a:pt x="30031" y="25784"/>
                  </a:lnTo>
                  <a:lnTo>
                    <a:pt x="28593" y="28619"/>
                  </a:lnTo>
                  <a:lnTo>
                    <a:pt x="26682" y="30509"/>
                  </a:lnTo>
                  <a:lnTo>
                    <a:pt x="24456" y="31770"/>
                  </a:lnTo>
                  <a:lnTo>
                    <a:pt x="22019" y="32610"/>
                  </a:lnTo>
                  <a:lnTo>
                    <a:pt x="20394" y="34122"/>
                  </a:lnTo>
                  <a:lnTo>
                    <a:pt x="19311" y="36084"/>
                  </a:lnTo>
                  <a:lnTo>
                    <a:pt x="18589" y="38343"/>
                  </a:lnTo>
                  <a:lnTo>
                    <a:pt x="19061" y="39850"/>
                  </a:lnTo>
                  <a:lnTo>
                    <a:pt x="20327" y="40854"/>
                  </a:lnTo>
                  <a:lnTo>
                    <a:pt x="24653" y="42466"/>
                  </a:lnTo>
                  <a:lnTo>
                    <a:pt x="25960" y="42598"/>
                  </a:lnTo>
                  <a:lnTo>
                    <a:pt x="27784" y="42686"/>
                  </a:lnTo>
                  <a:lnTo>
                    <a:pt x="29953" y="42745"/>
                  </a:lnTo>
                  <a:lnTo>
                    <a:pt x="32351" y="43737"/>
                  </a:lnTo>
                  <a:lnTo>
                    <a:pt x="34903" y="45350"/>
                  </a:lnTo>
                  <a:lnTo>
                    <a:pt x="37556" y="47379"/>
                  </a:lnTo>
                  <a:lnTo>
                    <a:pt x="40277" y="48731"/>
                  </a:lnTo>
                  <a:lnTo>
                    <a:pt x="43044" y="49632"/>
                  </a:lnTo>
                  <a:lnTo>
                    <a:pt x="45841" y="50233"/>
                  </a:lnTo>
                  <a:lnTo>
                    <a:pt x="49611" y="51586"/>
                  </a:lnTo>
                  <a:lnTo>
                    <a:pt x="54029" y="53441"/>
                  </a:lnTo>
                  <a:lnTo>
                    <a:pt x="58879" y="55630"/>
                  </a:lnTo>
                  <a:lnTo>
                    <a:pt x="63065" y="57089"/>
                  </a:lnTo>
                  <a:lnTo>
                    <a:pt x="66809" y="58062"/>
                  </a:lnTo>
                  <a:lnTo>
                    <a:pt x="70256" y="58710"/>
                  </a:lnTo>
                  <a:lnTo>
                    <a:pt x="72555" y="60096"/>
                  </a:lnTo>
                  <a:lnTo>
                    <a:pt x="74087" y="61971"/>
                  </a:lnTo>
                  <a:lnTo>
                    <a:pt x="75109" y="64174"/>
                  </a:lnTo>
                  <a:lnTo>
                    <a:pt x="76743" y="66595"/>
                  </a:lnTo>
                  <a:lnTo>
                    <a:pt x="78784" y="69162"/>
                  </a:lnTo>
                  <a:lnTo>
                    <a:pt x="81098" y="71826"/>
                  </a:lnTo>
                  <a:lnTo>
                    <a:pt x="82641" y="74554"/>
                  </a:lnTo>
                  <a:lnTo>
                    <a:pt x="83669" y="77325"/>
                  </a:lnTo>
                  <a:lnTo>
                    <a:pt x="84354" y="80125"/>
                  </a:lnTo>
                  <a:lnTo>
                    <a:pt x="84811" y="82944"/>
                  </a:lnTo>
                  <a:lnTo>
                    <a:pt x="85116" y="85776"/>
                  </a:lnTo>
                  <a:lnTo>
                    <a:pt x="85319" y="88617"/>
                  </a:lnTo>
                  <a:lnTo>
                    <a:pt x="84502" y="91463"/>
                  </a:lnTo>
                  <a:lnTo>
                    <a:pt x="83005" y="94313"/>
                  </a:lnTo>
                  <a:lnTo>
                    <a:pt x="81054" y="97165"/>
                  </a:lnTo>
                  <a:lnTo>
                    <a:pt x="78801" y="100019"/>
                  </a:lnTo>
                  <a:lnTo>
                    <a:pt x="76347" y="102874"/>
                  </a:lnTo>
                  <a:lnTo>
                    <a:pt x="73758" y="105730"/>
                  </a:lnTo>
                  <a:lnTo>
                    <a:pt x="72032" y="108587"/>
                  </a:lnTo>
                  <a:lnTo>
                    <a:pt x="70881" y="111444"/>
                  </a:lnTo>
                  <a:lnTo>
                    <a:pt x="70114" y="114301"/>
                  </a:lnTo>
                  <a:lnTo>
                    <a:pt x="68650" y="116206"/>
                  </a:lnTo>
                  <a:lnTo>
                    <a:pt x="66722" y="117475"/>
                  </a:lnTo>
                  <a:lnTo>
                    <a:pt x="64484" y="118322"/>
                  </a:lnTo>
                  <a:lnTo>
                    <a:pt x="62039" y="119839"/>
                  </a:lnTo>
                  <a:lnTo>
                    <a:pt x="59457" y="121803"/>
                  </a:lnTo>
                  <a:lnTo>
                    <a:pt x="56783" y="124064"/>
                  </a:lnTo>
                  <a:lnTo>
                    <a:pt x="54048" y="125572"/>
                  </a:lnTo>
                  <a:lnTo>
                    <a:pt x="51272" y="126577"/>
                  </a:lnTo>
                  <a:lnTo>
                    <a:pt x="48469" y="127247"/>
                  </a:lnTo>
                  <a:lnTo>
                    <a:pt x="44695" y="127694"/>
                  </a:lnTo>
                  <a:lnTo>
                    <a:pt x="40274" y="127992"/>
                  </a:lnTo>
                  <a:lnTo>
                    <a:pt x="28593" y="128470"/>
                  </a:lnTo>
                  <a:lnTo>
                    <a:pt x="22019" y="128553"/>
                  </a:lnTo>
                  <a:lnTo>
                    <a:pt x="19442" y="127612"/>
                  </a:lnTo>
                  <a:lnTo>
                    <a:pt x="16772" y="126032"/>
                  </a:lnTo>
                  <a:lnTo>
                    <a:pt x="14038" y="124026"/>
                  </a:lnTo>
                  <a:lnTo>
                    <a:pt x="11264" y="122689"/>
                  </a:lnTo>
                  <a:lnTo>
                    <a:pt x="8462" y="121798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2" name="SMARTPenAnnotation59"/>
            <p:cNvSpPr/>
            <p:nvPr/>
          </p:nvSpPr>
          <p:spPr>
            <a:xfrm>
              <a:off x="3938254" y="3926322"/>
              <a:ext cx="247984" cy="298570"/>
            </a:xfrm>
            <a:custGeom>
              <a:avLst/>
              <a:gdLst/>
              <a:ahLst/>
              <a:cxnLst/>
              <a:rect l="0" t="0" r="0" b="0"/>
              <a:pathLst>
                <a:path w="247984" h="298570">
                  <a:moveTo>
                    <a:pt x="247983" y="51318"/>
                  </a:moveTo>
                  <a:lnTo>
                    <a:pt x="247983" y="46767"/>
                  </a:lnTo>
                  <a:lnTo>
                    <a:pt x="247031" y="45426"/>
                  </a:lnTo>
                  <a:lnTo>
                    <a:pt x="245443" y="44533"/>
                  </a:lnTo>
                  <a:lnTo>
                    <a:pt x="243433" y="43937"/>
                  </a:lnTo>
                  <a:lnTo>
                    <a:pt x="238658" y="40735"/>
                  </a:lnTo>
                  <a:lnTo>
                    <a:pt x="233361" y="36136"/>
                  </a:lnTo>
                  <a:lnTo>
                    <a:pt x="227832" y="30918"/>
                  </a:lnTo>
                  <a:lnTo>
                    <a:pt x="224072" y="28193"/>
                  </a:lnTo>
                  <a:lnTo>
                    <a:pt x="219659" y="25423"/>
                  </a:lnTo>
                  <a:lnTo>
                    <a:pt x="214813" y="22625"/>
                  </a:lnTo>
                  <a:lnTo>
                    <a:pt x="210630" y="19807"/>
                  </a:lnTo>
                  <a:lnTo>
                    <a:pt x="203442" y="14135"/>
                  </a:lnTo>
                  <a:lnTo>
                    <a:pt x="197072" y="10980"/>
                  </a:lnTo>
                  <a:lnTo>
                    <a:pt x="194040" y="10138"/>
                  </a:lnTo>
                  <a:lnTo>
                    <a:pt x="188131" y="6663"/>
                  </a:lnTo>
                  <a:lnTo>
                    <a:pt x="185222" y="4403"/>
                  </a:lnTo>
                  <a:lnTo>
                    <a:pt x="181377" y="2896"/>
                  </a:lnTo>
                  <a:lnTo>
                    <a:pt x="176909" y="1892"/>
                  </a:lnTo>
                  <a:lnTo>
                    <a:pt x="172026" y="1222"/>
                  </a:lnTo>
                  <a:lnTo>
                    <a:pt x="167817" y="775"/>
                  </a:lnTo>
                  <a:lnTo>
                    <a:pt x="160602" y="279"/>
                  </a:lnTo>
                  <a:lnTo>
                    <a:pt x="151680" y="59"/>
                  </a:lnTo>
                  <a:lnTo>
                    <a:pt x="146633" y="0"/>
                  </a:lnTo>
                  <a:lnTo>
                    <a:pt x="141364" y="913"/>
                  </a:lnTo>
                  <a:lnTo>
                    <a:pt x="135946" y="2475"/>
                  </a:lnTo>
                  <a:lnTo>
                    <a:pt x="130429" y="4468"/>
                  </a:lnTo>
                  <a:lnTo>
                    <a:pt x="124846" y="6750"/>
                  </a:lnTo>
                  <a:lnTo>
                    <a:pt x="119220" y="9223"/>
                  </a:lnTo>
                  <a:lnTo>
                    <a:pt x="107887" y="14512"/>
                  </a:lnTo>
                  <a:lnTo>
                    <a:pt x="96501" y="20037"/>
                  </a:lnTo>
                  <a:lnTo>
                    <a:pt x="90797" y="23796"/>
                  </a:lnTo>
                  <a:lnTo>
                    <a:pt x="85090" y="28207"/>
                  </a:lnTo>
                  <a:lnTo>
                    <a:pt x="79381" y="33054"/>
                  </a:lnTo>
                  <a:lnTo>
                    <a:pt x="73669" y="37237"/>
                  </a:lnTo>
                  <a:lnTo>
                    <a:pt x="67956" y="40978"/>
                  </a:lnTo>
                  <a:lnTo>
                    <a:pt x="62242" y="44424"/>
                  </a:lnTo>
                  <a:lnTo>
                    <a:pt x="56528" y="48627"/>
                  </a:lnTo>
                  <a:lnTo>
                    <a:pt x="50814" y="53334"/>
                  </a:lnTo>
                  <a:lnTo>
                    <a:pt x="45100" y="58377"/>
                  </a:lnTo>
                  <a:lnTo>
                    <a:pt x="40338" y="63644"/>
                  </a:lnTo>
                  <a:lnTo>
                    <a:pt x="36210" y="69060"/>
                  </a:lnTo>
                  <a:lnTo>
                    <a:pt x="32506" y="74576"/>
                  </a:lnTo>
                  <a:lnTo>
                    <a:pt x="28132" y="79205"/>
                  </a:lnTo>
                  <a:lnTo>
                    <a:pt x="23311" y="83245"/>
                  </a:lnTo>
                  <a:lnTo>
                    <a:pt x="18191" y="86890"/>
                  </a:lnTo>
                  <a:lnTo>
                    <a:pt x="13826" y="91225"/>
                  </a:lnTo>
                  <a:lnTo>
                    <a:pt x="9964" y="96020"/>
                  </a:lnTo>
                  <a:lnTo>
                    <a:pt x="6436" y="101122"/>
                  </a:lnTo>
                  <a:lnTo>
                    <a:pt x="2516" y="109330"/>
                  </a:lnTo>
                  <a:lnTo>
                    <a:pt x="774" y="116154"/>
                  </a:lnTo>
                  <a:lnTo>
                    <a:pt x="0" y="122361"/>
                  </a:lnTo>
                  <a:lnTo>
                    <a:pt x="746" y="124397"/>
                  </a:lnTo>
                  <a:lnTo>
                    <a:pt x="2196" y="125755"/>
                  </a:lnTo>
                  <a:lnTo>
                    <a:pt x="4115" y="126660"/>
                  </a:lnTo>
                  <a:lnTo>
                    <a:pt x="11367" y="132485"/>
                  </a:lnTo>
                  <a:lnTo>
                    <a:pt x="14991" y="134004"/>
                  </a:lnTo>
                  <a:lnTo>
                    <a:pt x="19313" y="135017"/>
                  </a:lnTo>
                  <a:lnTo>
                    <a:pt x="24099" y="135692"/>
                  </a:lnTo>
                  <a:lnTo>
                    <a:pt x="29194" y="136142"/>
                  </a:lnTo>
                  <a:lnTo>
                    <a:pt x="34497" y="136442"/>
                  </a:lnTo>
                  <a:lnTo>
                    <a:pt x="45467" y="136776"/>
                  </a:lnTo>
                  <a:lnTo>
                    <a:pt x="80375" y="137019"/>
                  </a:lnTo>
                  <a:lnTo>
                    <a:pt x="115351" y="137040"/>
                  </a:lnTo>
                  <a:lnTo>
                    <a:pt x="121462" y="137993"/>
                  </a:lnTo>
                  <a:lnTo>
                    <a:pt x="127441" y="139581"/>
                  </a:lnTo>
                  <a:lnTo>
                    <a:pt x="133331" y="141592"/>
                  </a:lnTo>
                  <a:lnTo>
                    <a:pt x="139163" y="143886"/>
                  </a:lnTo>
                  <a:lnTo>
                    <a:pt x="144956" y="146367"/>
                  </a:lnTo>
                  <a:lnTo>
                    <a:pt x="150724" y="148974"/>
                  </a:lnTo>
                  <a:lnTo>
                    <a:pt x="155521" y="150712"/>
                  </a:lnTo>
                  <a:lnTo>
                    <a:pt x="159672" y="151870"/>
                  </a:lnTo>
                  <a:lnTo>
                    <a:pt x="163391" y="152643"/>
                  </a:lnTo>
                  <a:lnTo>
                    <a:pt x="166824" y="155062"/>
                  </a:lnTo>
                  <a:lnTo>
                    <a:pt x="173177" y="162832"/>
                  </a:lnTo>
                  <a:lnTo>
                    <a:pt x="179176" y="170095"/>
                  </a:lnTo>
                  <a:lnTo>
                    <a:pt x="182109" y="173365"/>
                  </a:lnTo>
                  <a:lnTo>
                    <a:pt x="184065" y="177450"/>
                  </a:lnTo>
                  <a:lnTo>
                    <a:pt x="185368" y="182078"/>
                  </a:lnTo>
                  <a:lnTo>
                    <a:pt x="186237" y="187069"/>
                  </a:lnTo>
                  <a:lnTo>
                    <a:pt x="186817" y="192301"/>
                  </a:lnTo>
                  <a:lnTo>
                    <a:pt x="187203" y="197694"/>
                  </a:lnTo>
                  <a:lnTo>
                    <a:pt x="187461" y="203194"/>
                  </a:lnTo>
                  <a:lnTo>
                    <a:pt x="187747" y="214386"/>
                  </a:lnTo>
                  <a:lnTo>
                    <a:pt x="187823" y="220037"/>
                  </a:lnTo>
                  <a:lnTo>
                    <a:pt x="186921" y="225710"/>
                  </a:lnTo>
                  <a:lnTo>
                    <a:pt x="185368" y="231397"/>
                  </a:lnTo>
                  <a:lnTo>
                    <a:pt x="183380" y="237093"/>
                  </a:lnTo>
                  <a:lnTo>
                    <a:pt x="180149" y="241843"/>
                  </a:lnTo>
                  <a:lnTo>
                    <a:pt x="176090" y="245962"/>
                  </a:lnTo>
                  <a:lnTo>
                    <a:pt x="171479" y="249661"/>
                  </a:lnTo>
                  <a:lnTo>
                    <a:pt x="163817" y="258850"/>
                  </a:lnTo>
                  <a:lnTo>
                    <a:pt x="160440" y="263967"/>
                  </a:lnTo>
                  <a:lnTo>
                    <a:pt x="156283" y="268332"/>
                  </a:lnTo>
                  <a:lnTo>
                    <a:pt x="151607" y="272194"/>
                  </a:lnTo>
                  <a:lnTo>
                    <a:pt x="146585" y="275721"/>
                  </a:lnTo>
                  <a:lnTo>
                    <a:pt x="142284" y="279025"/>
                  </a:lnTo>
                  <a:lnTo>
                    <a:pt x="134966" y="285236"/>
                  </a:lnTo>
                  <a:lnTo>
                    <a:pt x="130729" y="287273"/>
                  </a:lnTo>
                  <a:lnTo>
                    <a:pt x="125998" y="288631"/>
                  </a:lnTo>
                  <a:lnTo>
                    <a:pt x="120940" y="289536"/>
                  </a:lnTo>
                  <a:lnTo>
                    <a:pt x="116615" y="291093"/>
                  </a:lnTo>
                  <a:lnTo>
                    <a:pt x="109270" y="295362"/>
                  </a:lnTo>
                  <a:lnTo>
                    <a:pt x="105025" y="296881"/>
                  </a:lnTo>
                  <a:lnTo>
                    <a:pt x="100290" y="297894"/>
                  </a:lnTo>
                  <a:lnTo>
                    <a:pt x="95229" y="298569"/>
                  </a:lnTo>
                  <a:lnTo>
                    <a:pt x="89950" y="298067"/>
                  </a:lnTo>
                  <a:lnTo>
                    <a:pt x="84525" y="296780"/>
                  </a:lnTo>
                  <a:lnTo>
                    <a:pt x="79003" y="294969"/>
                  </a:lnTo>
                  <a:lnTo>
                    <a:pt x="73417" y="293762"/>
                  </a:lnTo>
                  <a:lnTo>
                    <a:pt x="67788" y="292957"/>
                  </a:lnTo>
                  <a:lnTo>
                    <a:pt x="62131" y="292421"/>
                  </a:lnTo>
                  <a:lnTo>
                    <a:pt x="56454" y="291110"/>
                  </a:lnTo>
                  <a:lnTo>
                    <a:pt x="50765" y="289285"/>
                  </a:lnTo>
                  <a:lnTo>
                    <a:pt x="45066" y="287115"/>
                  </a:lnTo>
                  <a:lnTo>
                    <a:pt x="40315" y="283763"/>
                  </a:lnTo>
                  <a:lnTo>
                    <a:pt x="36196" y="279624"/>
                  </a:lnTo>
                  <a:lnTo>
                    <a:pt x="32496" y="274959"/>
                  </a:lnTo>
                  <a:lnTo>
                    <a:pt x="29078" y="269945"/>
                  </a:lnTo>
                  <a:lnTo>
                    <a:pt x="25846" y="264696"/>
                  </a:lnTo>
                  <a:lnTo>
                    <a:pt x="22739" y="259293"/>
                  </a:lnTo>
                  <a:lnTo>
                    <a:pt x="16747" y="250749"/>
                  </a:lnTo>
                  <a:lnTo>
                    <a:pt x="13816" y="247136"/>
                  </a:lnTo>
                  <a:lnTo>
                    <a:pt x="10559" y="240583"/>
                  </a:lnTo>
                  <a:lnTo>
                    <a:pt x="7953" y="2313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3" name="SMARTPenAnnotation60"/>
            <p:cNvSpPr/>
            <p:nvPr/>
          </p:nvSpPr>
          <p:spPr>
            <a:xfrm>
              <a:off x="4006319" y="3909060"/>
              <a:ext cx="59904" cy="368618"/>
            </a:xfrm>
            <a:custGeom>
              <a:avLst/>
              <a:gdLst/>
              <a:ahLst/>
              <a:cxnLst/>
              <a:rect l="0" t="0" r="0" b="0"/>
              <a:pathLst>
                <a:path w="59904" h="368618">
                  <a:moveTo>
                    <a:pt x="8468" y="0"/>
                  </a:moveTo>
                  <a:lnTo>
                    <a:pt x="3918" y="0"/>
                  </a:lnTo>
                  <a:lnTo>
                    <a:pt x="2576" y="952"/>
                  </a:lnTo>
                  <a:lnTo>
                    <a:pt x="1683" y="2540"/>
                  </a:lnTo>
                  <a:lnTo>
                    <a:pt x="249" y="7380"/>
                  </a:lnTo>
                  <a:lnTo>
                    <a:pt x="0" y="12770"/>
                  </a:lnTo>
                  <a:lnTo>
                    <a:pt x="918" y="16133"/>
                  </a:lnTo>
                  <a:lnTo>
                    <a:pt x="2482" y="20280"/>
                  </a:lnTo>
                  <a:lnTo>
                    <a:pt x="4477" y="24950"/>
                  </a:lnTo>
                  <a:lnTo>
                    <a:pt x="5808" y="29968"/>
                  </a:lnTo>
                  <a:lnTo>
                    <a:pt x="7286" y="40624"/>
                  </a:lnTo>
                  <a:lnTo>
                    <a:pt x="7680" y="47085"/>
                  </a:lnTo>
                  <a:lnTo>
                    <a:pt x="8117" y="61884"/>
                  </a:lnTo>
                  <a:lnTo>
                    <a:pt x="8437" y="116158"/>
                  </a:lnTo>
                  <a:lnTo>
                    <a:pt x="9400" y="126968"/>
                  </a:lnTo>
                  <a:lnTo>
                    <a:pt x="10995" y="137985"/>
                  </a:lnTo>
                  <a:lnTo>
                    <a:pt x="13010" y="149140"/>
                  </a:lnTo>
                  <a:lnTo>
                    <a:pt x="14353" y="160387"/>
                  </a:lnTo>
                  <a:lnTo>
                    <a:pt x="15249" y="171694"/>
                  </a:lnTo>
                  <a:lnTo>
                    <a:pt x="15846" y="183043"/>
                  </a:lnTo>
                  <a:lnTo>
                    <a:pt x="17197" y="193466"/>
                  </a:lnTo>
                  <a:lnTo>
                    <a:pt x="19050" y="203272"/>
                  </a:lnTo>
                  <a:lnTo>
                    <a:pt x="21237" y="212667"/>
                  </a:lnTo>
                  <a:lnTo>
                    <a:pt x="23648" y="221788"/>
                  </a:lnTo>
                  <a:lnTo>
                    <a:pt x="28868" y="239542"/>
                  </a:lnTo>
                  <a:lnTo>
                    <a:pt x="30640" y="248277"/>
                  </a:lnTo>
                  <a:lnTo>
                    <a:pt x="31822" y="256958"/>
                  </a:lnTo>
                  <a:lnTo>
                    <a:pt x="32610" y="265603"/>
                  </a:lnTo>
                  <a:lnTo>
                    <a:pt x="33135" y="274223"/>
                  </a:lnTo>
                  <a:lnTo>
                    <a:pt x="33719" y="291422"/>
                  </a:lnTo>
                  <a:lnTo>
                    <a:pt x="34827" y="299056"/>
                  </a:lnTo>
                  <a:lnTo>
                    <a:pt x="36518" y="306051"/>
                  </a:lnTo>
                  <a:lnTo>
                    <a:pt x="38598" y="312619"/>
                  </a:lnTo>
                  <a:lnTo>
                    <a:pt x="39985" y="318902"/>
                  </a:lnTo>
                  <a:lnTo>
                    <a:pt x="40909" y="324997"/>
                  </a:lnTo>
                  <a:lnTo>
                    <a:pt x="41526" y="330964"/>
                  </a:lnTo>
                  <a:lnTo>
                    <a:pt x="42889" y="335895"/>
                  </a:lnTo>
                  <a:lnTo>
                    <a:pt x="44750" y="340135"/>
                  </a:lnTo>
                  <a:lnTo>
                    <a:pt x="46944" y="343914"/>
                  </a:lnTo>
                  <a:lnTo>
                    <a:pt x="48406" y="347386"/>
                  </a:lnTo>
                  <a:lnTo>
                    <a:pt x="50031" y="353784"/>
                  </a:lnTo>
                  <a:lnTo>
                    <a:pt x="50945" y="362740"/>
                  </a:lnTo>
                  <a:lnTo>
                    <a:pt x="52026" y="364699"/>
                  </a:lnTo>
                  <a:lnTo>
                    <a:pt x="53700" y="366005"/>
                  </a:lnTo>
                  <a:lnTo>
                    <a:pt x="59903" y="3686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4" name="SMARTPenAnnotation61"/>
            <p:cNvSpPr/>
            <p:nvPr/>
          </p:nvSpPr>
          <p:spPr>
            <a:xfrm>
              <a:off x="4100512" y="3917632"/>
              <a:ext cx="51436" cy="351473"/>
            </a:xfrm>
            <a:custGeom>
              <a:avLst/>
              <a:gdLst/>
              <a:ahLst/>
              <a:cxnLst/>
              <a:rect l="0" t="0" r="0" b="0"/>
              <a:pathLst>
                <a:path w="51436" h="351473">
                  <a:moveTo>
                    <a:pt x="0" y="0"/>
                  </a:moveTo>
                  <a:lnTo>
                    <a:pt x="0" y="49092"/>
                  </a:lnTo>
                  <a:lnTo>
                    <a:pt x="953" y="54636"/>
                  </a:lnTo>
                  <a:lnTo>
                    <a:pt x="2540" y="60236"/>
                  </a:lnTo>
                  <a:lnTo>
                    <a:pt x="4551" y="65875"/>
                  </a:lnTo>
                  <a:lnTo>
                    <a:pt x="5892" y="72492"/>
                  </a:lnTo>
                  <a:lnTo>
                    <a:pt x="6785" y="79760"/>
                  </a:lnTo>
                  <a:lnTo>
                    <a:pt x="7381" y="87463"/>
                  </a:lnTo>
                  <a:lnTo>
                    <a:pt x="8730" y="95457"/>
                  </a:lnTo>
                  <a:lnTo>
                    <a:pt x="10583" y="103643"/>
                  </a:lnTo>
                  <a:lnTo>
                    <a:pt x="12770" y="111958"/>
                  </a:lnTo>
                  <a:lnTo>
                    <a:pt x="14229" y="120359"/>
                  </a:lnTo>
                  <a:lnTo>
                    <a:pt x="15201" y="128817"/>
                  </a:lnTo>
                  <a:lnTo>
                    <a:pt x="15849" y="137313"/>
                  </a:lnTo>
                  <a:lnTo>
                    <a:pt x="17233" y="145834"/>
                  </a:lnTo>
                  <a:lnTo>
                    <a:pt x="19109" y="154373"/>
                  </a:lnTo>
                  <a:lnTo>
                    <a:pt x="21312" y="162923"/>
                  </a:lnTo>
                  <a:lnTo>
                    <a:pt x="22781" y="171480"/>
                  </a:lnTo>
                  <a:lnTo>
                    <a:pt x="23759" y="180043"/>
                  </a:lnTo>
                  <a:lnTo>
                    <a:pt x="24412" y="188608"/>
                  </a:lnTo>
                  <a:lnTo>
                    <a:pt x="24847" y="196224"/>
                  </a:lnTo>
                  <a:lnTo>
                    <a:pt x="25331" y="209766"/>
                  </a:lnTo>
                  <a:lnTo>
                    <a:pt x="26412" y="216996"/>
                  </a:lnTo>
                  <a:lnTo>
                    <a:pt x="28085" y="224674"/>
                  </a:lnTo>
                  <a:lnTo>
                    <a:pt x="30154" y="232651"/>
                  </a:lnTo>
                  <a:lnTo>
                    <a:pt x="31533" y="240825"/>
                  </a:lnTo>
                  <a:lnTo>
                    <a:pt x="32452" y="249133"/>
                  </a:lnTo>
                  <a:lnTo>
                    <a:pt x="33065" y="257529"/>
                  </a:lnTo>
                  <a:lnTo>
                    <a:pt x="34425" y="265031"/>
                  </a:lnTo>
                  <a:lnTo>
                    <a:pt x="36285" y="271937"/>
                  </a:lnTo>
                  <a:lnTo>
                    <a:pt x="38478" y="278447"/>
                  </a:lnTo>
                  <a:lnTo>
                    <a:pt x="39939" y="284691"/>
                  </a:lnTo>
                  <a:lnTo>
                    <a:pt x="40914" y="290759"/>
                  </a:lnTo>
                  <a:lnTo>
                    <a:pt x="41563" y="296709"/>
                  </a:lnTo>
                  <a:lnTo>
                    <a:pt x="41997" y="302581"/>
                  </a:lnTo>
                  <a:lnTo>
                    <a:pt x="42285" y="308401"/>
                  </a:lnTo>
                  <a:lnTo>
                    <a:pt x="42478" y="314186"/>
                  </a:lnTo>
                  <a:lnTo>
                    <a:pt x="43558" y="319947"/>
                  </a:lnTo>
                  <a:lnTo>
                    <a:pt x="45232" y="325693"/>
                  </a:lnTo>
                  <a:lnTo>
                    <a:pt x="47299" y="331429"/>
                  </a:lnTo>
                  <a:lnTo>
                    <a:pt x="48678" y="336205"/>
                  </a:lnTo>
                  <a:lnTo>
                    <a:pt x="49597" y="340342"/>
                  </a:lnTo>
                  <a:lnTo>
                    <a:pt x="51435" y="35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5" name="SMARTPenAnnotation62"/>
            <p:cNvSpPr/>
            <p:nvPr/>
          </p:nvSpPr>
          <p:spPr>
            <a:xfrm>
              <a:off x="4443412" y="3859213"/>
              <a:ext cx="291466" cy="296713"/>
            </a:xfrm>
            <a:custGeom>
              <a:avLst/>
              <a:gdLst/>
              <a:ahLst/>
              <a:cxnLst/>
              <a:rect l="0" t="0" r="0" b="0"/>
              <a:pathLst>
                <a:path w="291466" h="296713">
                  <a:moveTo>
                    <a:pt x="0" y="66991"/>
                  </a:moveTo>
                  <a:lnTo>
                    <a:pt x="0" y="55060"/>
                  </a:lnTo>
                  <a:lnTo>
                    <a:pt x="953" y="52369"/>
                  </a:lnTo>
                  <a:lnTo>
                    <a:pt x="4551" y="46841"/>
                  </a:lnTo>
                  <a:lnTo>
                    <a:pt x="11931" y="38373"/>
                  </a:lnTo>
                  <a:lnTo>
                    <a:pt x="20151" y="29831"/>
                  </a:lnTo>
                  <a:lnTo>
                    <a:pt x="28619" y="21268"/>
                  </a:lnTo>
                  <a:lnTo>
                    <a:pt x="31462" y="19364"/>
                  </a:lnTo>
                  <a:lnTo>
                    <a:pt x="37161" y="17249"/>
                  </a:lnTo>
                  <a:lnTo>
                    <a:pt x="45408" y="13769"/>
                  </a:lnTo>
                  <a:lnTo>
                    <a:pt x="54472" y="9047"/>
                  </a:lnTo>
                  <a:lnTo>
                    <a:pt x="61675" y="3774"/>
                  </a:lnTo>
                  <a:lnTo>
                    <a:pt x="65882" y="1986"/>
                  </a:lnTo>
                  <a:lnTo>
                    <a:pt x="70591" y="795"/>
                  </a:lnTo>
                  <a:lnTo>
                    <a:pt x="75636" y="0"/>
                  </a:lnTo>
                  <a:lnTo>
                    <a:pt x="80904" y="423"/>
                  </a:lnTo>
                  <a:lnTo>
                    <a:pt x="86321" y="1658"/>
                  </a:lnTo>
                  <a:lnTo>
                    <a:pt x="91837" y="3433"/>
                  </a:lnTo>
                  <a:lnTo>
                    <a:pt x="100507" y="5406"/>
                  </a:lnTo>
                  <a:lnTo>
                    <a:pt x="104152" y="5932"/>
                  </a:lnTo>
                  <a:lnTo>
                    <a:pt x="108487" y="7235"/>
                  </a:lnTo>
                  <a:lnTo>
                    <a:pt x="113282" y="9057"/>
                  </a:lnTo>
                  <a:lnTo>
                    <a:pt x="118384" y="11223"/>
                  </a:lnTo>
                  <a:lnTo>
                    <a:pt x="126593" y="16170"/>
                  </a:lnTo>
                  <a:lnTo>
                    <a:pt x="134369" y="21545"/>
                  </a:lnTo>
                  <a:lnTo>
                    <a:pt x="139109" y="24311"/>
                  </a:lnTo>
                  <a:lnTo>
                    <a:pt x="144174" y="27108"/>
                  </a:lnTo>
                  <a:lnTo>
                    <a:pt x="152342" y="35295"/>
                  </a:lnTo>
                  <a:lnTo>
                    <a:pt x="155854" y="40146"/>
                  </a:lnTo>
                  <a:lnTo>
                    <a:pt x="158196" y="45285"/>
                  </a:lnTo>
                  <a:lnTo>
                    <a:pt x="159756" y="50615"/>
                  </a:lnTo>
                  <a:lnTo>
                    <a:pt x="160797" y="56074"/>
                  </a:lnTo>
                  <a:lnTo>
                    <a:pt x="162443" y="61618"/>
                  </a:lnTo>
                  <a:lnTo>
                    <a:pt x="164493" y="67219"/>
                  </a:lnTo>
                  <a:lnTo>
                    <a:pt x="166812" y="72859"/>
                  </a:lnTo>
                  <a:lnTo>
                    <a:pt x="168358" y="78523"/>
                  </a:lnTo>
                  <a:lnTo>
                    <a:pt x="169388" y="84204"/>
                  </a:lnTo>
                  <a:lnTo>
                    <a:pt x="170076" y="89897"/>
                  </a:lnTo>
                  <a:lnTo>
                    <a:pt x="171486" y="96549"/>
                  </a:lnTo>
                  <a:lnTo>
                    <a:pt x="173379" y="103842"/>
                  </a:lnTo>
                  <a:lnTo>
                    <a:pt x="175594" y="111560"/>
                  </a:lnTo>
                  <a:lnTo>
                    <a:pt x="177070" y="118612"/>
                  </a:lnTo>
                  <a:lnTo>
                    <a:pt x="178054" y="125217"/>
                  </a:lnTo>
                  <a:lnTo>
                    <a:pt x="178710" y="131527"/>
                  </a:lnTo>
                  <a:lnTo>
                    <a:pt x="178195" y="138590"/>
                  </a:lnTo>
                  <a:lnTo>
                    <a:pt x="176899" y="146156"/>
                  </a:lnTo>
                  <a:lnTo>
                    <a:pt x="175083" y="154058"/>
                  </a:lnTo>
                  <a:lnTo>
                    <a:pt x="173872" y="161231"/>
                  </a:lnTo>
                  <a:lnTo>
                    <a:pt x="173065" y="167918"/>
                  </a:lnTo>
                  <a:lnTo>
                    <a:pt x="172527" y="174281"/>
                  </a:lnTo>
                  <a:lnTo>
                    <a:pt x="171215" y="180428"/>
                  </a:lnTo>
                  <a:lnTo>
                    <a:pt x="169388" y="186431"/>
                  </a:lnTo>
                  <a:lnTo>
                    <a:pt x="167218" y="192338"/>
                  </a:lnTo>
                  <a:lnTo>
                    <a:pt x="164819" y="198181"/>
                  </a:lnTo>
                  <a:lnTo>
                    <a:pt x="162267" y="203981"/>
                  </a:lnTo>
                  <a:lnTo>
                    <a:pt x="156891" y="215506"/>
                  </a:lnTo>
                  <a:lnTo>
                    <a:pt x="134292" y="261299"/>
                  </a:lnTo>
                  <a:lnTo>
                    <a:pt x="130486" y="266062"/>
                  </a:lnTo>
                  <a:lnTo>
                    <a:pt x="126043" y="270190"/>
                  </a:lnTo>
                  <a:lnTo>
                    <a:pt x="116979" y="277317"/>
                  </a:lnTo>
                  <a:lnTo>
                    <a:pt x="109775" y="283660"/>
                  </a:lnTo>
                  <a:lnTo>
                    <a:pt x="100859" y="289653"/>
                  </a:lnTo>
                  <a:lnTo>
                    <a:pt x="88715" y="296712"/>
                  </a:lnTo>
                  <a:lnTo>
                    <a:pt x="85813" y="296338"/>
                  </a:lnTo>
                  <a:lnTo>
                    <a:pt x="73580" y="292214"/>
                  </a:lnTo>
                  <a:lnTo>
                    <a:pt x="66675" y="290916"/>
                  </a:lnTo>
                  <a:lnTo>
                    <a:pt x="64452" y="289617"/>
                  </a:lnTo>
                  <a:lnTo>
                    <a:pt x="62971" y="287798"/>
                  </a:lnTo>
                  <a:lnTo>
                    <a:pt x="61983" y="285634"/>
                  </a:lnTo>
                  <a:lnTo>
                    <a:pt x="56042" y="278036"/>
                  </a:lnTo>
                  <a:lnTo>
                    <a:pt x="54506" y="275316"/>
                  </a:lnTo>
                  <a:lnTo>
                    <a:pt x="52800" y="269753"/>
                  </a:lnTo>
                  <a:lnTo>
                    <a:pt x="53298" y="265983"/>
                  </a:lnTo>
                  <a:lnTo>
                    <a:pt x="57596" y="252529"/>
                  </a:lnTo>
                  <a:lnTo>
                    <a:pt x="58936" y="245338"/>
                  </a:lnTo>
                  <a:lnTo>
                    <a:pt x="62071" y="236427"/>
                  </a:lnTo>
                  <a:lnTo>
                    <a:pt x="64241" y="231383"/>
                  </a:lnTo>
                  <a:lnTo>
                    <a:pt x="69192" y="223240"/>
                  </a:lnTo>
                  <a:lnTo>
                    <a:pt x="74567" y="215493"/>
                  </a:lnTo>
                  <a:lnTo>
                    <a:pt x="77334" y="210760"/>
                  </a:lnTo>
                  <a:lnTo>
                    <a:pt x="80131" y="205700"/>
                  </a:lnTo>
                  <a:lnTo>
                    <a:pt x="88319" y="197537"/>
                  </a:lnTo>
                  <a:lnTo>
                    <a:pt x="93170" y="194027"/>
                  </a:lnTo>
                  <a:lnTo>
                    <a:pt x="98308" y="190734"/>
                  </a:lnTo>
                  <a:lnTo>
                    <a:pt x="103639" y="187587"/>
                  </a:lnTo>
                  <a:lnTo>
                    <a:pt x="109097" y="184536"/>
                  </a:lnTo>
                  <a:lnTo>
                    <a:pt x="117703" y="178606"/>
                  </a:lnTo>
                  <a:lnTo>
                    <a:pt x="121331" y="175691"/>
                  </a:lnTo>
                  <a:lnTo>
                    <a:pt x="126608" y="173748"/>
                  </a:lnTo>
                  <a:lnTo>
                    <a:pt x="132983" y="172452"/>
                  </a:lnTo>
                  <a:lnTo>
                    <a:pt x="140090" y="171589"/>
                  </a:lnTo>
                  <a:lnTo>
                    <a:pt x="145781" y="171013"/>
                  </a:lnTo>
                  <a:lnTo>
                    <a:pt x="154644" y="170373"/>
                  </a:lnTo>
                  <a:lnTo>
                    <a:pt x="164298" y="170089"/>
                  </a:lnTo>
                  <a:lnTo>
                    <a:pt x="190569" y="169906"/>
                  </a:lnTo>
                  <a:lnTo>
                    <a:pt x="196579" y="170844"/>
                  </a:lnTo>
                  <a:lnTo>
                    <a:pt x="201537" y="172422"/>
                  </a:lnTo>
                  <a:lnTo>
                    <a:pt x="210539" y="176714"/>
                  </a:lnTo>
                  <a:lnTo>
                    <a:pt x="220891" y="181797"/>
                  </a:lnTo>
                  <a:lnTo>
                    <a:pt x="229301" y="187231"/>
                  </a:lnTo>
                  <a:lnTo>
                    <a:pt x="236214" y="192821"/>
                  </a:lnTo>
                  <a:lnTo>
                    <a:pt x="242462" y="198481"/>
                  </a:lnTo>
                  <a:lnTo>
                    <a:pt x="248413" y="206712"/>
                  </a:lnTo>
                  <a:lnTo>
                    <a:pt x="254233" y="215767"/>
                  </a:lnTo>
                  <a:lnTo>
                    <a:pt x="259995" y="222967"/>
                  </a:lnTo>
                  <a:lnTo>
                    <a:pt x="265731" y="229342"/>
                  </a:lnTo>
                  <a:lnTo>
                    <a:pt x="274315" y="238285"/>
                  </a:lnTo>
                  <a:lnTo>
                    <a:pt x="277174" y="241195"/>
                  </a:lnTo>
                  <a:lnTo>
                    <a:pt x="280033" y="243135"/>
                  </a:lnTo>
                  <a:lnTo>
                    <a:pt x="285749" y="245290"/>
                  </a:lnTo>
                  <a:lnTo>
                    <a:pt x="287654" y="246817"/>
                  </a:lnTo>
                  <a:lnTo>
                    <a:pt x="288925" y="248788"/>
                  </a:lnTo>
                  <a:lnTo>
                    <a:pt x="291465" y="255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6" name="SMARTPenAnnotation63"/>
            <p:cNvSpPr/>
            <p:nvPr/>
          </p:nvSpPr>
          <p:spPr>
            <a:xfrm>
              <a:off x="4907702" y="3789195"/>
              <a:ext cx="221349" cy="334133"/>
            </a:xfrm>
            <a:custGeom>
              <a:avLst/>
              <a:gdLst/>
              <a:ahLst/>
              <a:cxnLst/>
              <a:rect l="0" t="0" r="0" b="0"/>
              <a:pathLst>
                <a:path w="221349" h="334133">
                  <a:moveTo>
                    <a:pt x="127213" y="25567"/>
                  </a:moveTo>
                  <a:lnTo>
                    <a:pt x="127213" y="21017"/>
                  </a:lnTo>
                  <a:lnTo>
                    <a:pt x="126260" y="19675"/>
                  </a:lnTo>
                  <a:lnTo>
                    <a:pt x="124673" y="18782"/>
                  </a:lnTo>
                  <a:lnTo>
                    <a:pt x="122662" y="18186"/>
                  </a:lnTo>
                  <a:lnTo>
                    <a:pt x="121321" y="16837"/>
                  </a:lnTo>
                  <a:lnTo>
                    <a:pt x="120427" y="14984"/>
                  </a:lnTo>
                  <a:lnTo>
                    <a:pt x="118993" y="9718"/>
                  </a:lnTo>
                  <a:lnTo>
                    <a:pt x="112819" y="2787"/>
                  </a:lnTo>
                  <a:lnTo>
                    <a:pt x="111290" y="1155"/>
                  </a:lnTo>
                  <a:lnTo>
                    <a:pt x="109930" y="1672"/>
                  </a:lnTo>
                  <a:lnTo>
                    <a:pt x="105879" y="4787"/>
                  </a:lnTo>
                  <a:lnTo>
                    <a:pt x="102513" y="5999"/>
                  </a:lnTo>
                  <a:lnTo>
                    <a:pt x="98364" y="6807"/>
                  </a:lnTo>
                  <a:lnTo>
                    <a:pt x="93692" y="7345"/>
                  </a:lnTo>
                  <a:lnTo>
                    <a:pt x="89626" y="8657"/>
                  </a:lnTo>
                  <a:lnTo>
                    <a:pt x="85962" y="10483"/>
                  </a:lnTo>
                  <a:lnTo>
                    <a:pt x="82567" y="12654"/>
                  </a:lnTo>
                  <a:lnTo>
                    <a:pt x="78399" y="15053"/>
                  </a:lnTo>
                  <a:lnTo>
                    <a:pt x="68688" y="20259"/>
                  </a:lnTo>
                  <a:lnTo>
                    <a:pt x="63431" y="23933"/>
                  </a:lnTo>
                  <a:lnTo>
                    <a:pt x="58022" y="28288"/>
                  </a:lnTo>
                  <a:lnTo>
                    <a:pt x="52510" y="33096"/>
                  </a:lnTo>
                  <a:lnTo>
                    <a:pt x="43847" y="40978"/>
                  </a:lnTo>
                  <a:lnTo>
                    <a:pt x="35869" y="48609"/>
                  </a:lnTo>
                  <a:lnTo>
                    <a:pt x="14242" y="69994"/>
                  </a:lnTo>
                  <a:lnTo>
                    <a:pt x="11894" y="73282"/>
                  </a:lnTo>
                  <a:lnTo>
                    <a:pt x="7637" y="83414"/>
                  </a:lnTo>
                  <a:lnTo>
                    <a:pt x="3265" y="92869"/>
                  </a:lnTo>
                  <a:lnTo>
                    <a:pt x="687" y="100882"/>
                  </a:lnTo>
                  <a:lnTo>
                    <a:pt x="0" y="104352"/>
                  </a:lnTo>
                  <a:lnTo>
                    <a:pt x="494" y="107618"/>
                  </a:lnTo>
                  <a:lnTo>
                    <a:pt x="1776" y="110748"/>
                  </a:lnTo>
                  <a:lnTo>
                    <a:pt x="3583" y="113786"/>
                  </a:lnTo>
                  <a:lnTo>
                    <a:pt x="5591" y="119703"/>
                  </a:lnTo>
                  <a:lnTo>
                    <a:pt x="6126" y="122615"/>
                  </a:lnTo>
                  <a:lnTo>
                    <a:pt x="9262" y="128389"/>
                  </a:lnTo>
                  <a:lnTo>
                    <a:pt x="11431" y="131263"/>
                  </a:lnTo>
                  <a:lnTo>
                    <a:pt x="14782" y="134131"/>
                  </a:lnTo>
                  <a:lnTo>
                    <a:pt x="18922" y="136995"/>
                  </a:lnTo>
                  <a:lnTo>
                    <a:pt x="23586" y="139858"/>
                  </a:lnTo>
                  <a:lnTo>
                    <a:pt x="28600" y="142718"/>
                  </a:lnTo>
                  <a:lnTo>
                    <a:pt x="39253" y="148437"/>
                  </a:lnTo>
                  <a:lnTo>
                    <a:pt x="43807" y="151295"/>
                  </a:lnTo>
                  <a:lnTo>
                    <a:pt x="47797" y="154153"/>
                  </a:lnTo>
                  <a:lnTo>
                    <a:pt x="51409" y="157011"/>
                  </a:lnTo>
                  <a:lnTo>
                    <a:pt x="56674" y="158917"/>
                  </a:lnTo>
                  <a:lnTo>
                    <a:pt x="63042" y="160187"/>
                  </a:lnTo>
                  <a:lnTo>
                    <a:pt x="70144" y="161034"/>
                  </a:lnTo>
                  <a:lnTo>
                    <a:pt x="76785" y="162550"/>
                  </a:lnTo>
                  <a:lnTo>
                    <a:pt x="83117" y="164514"/>
                  </a:lnTo>
                  <a:lnTo>
                    <a:pt x="89242" y="166776"/>
                  </a:lnTo>
                  <a:lnTo>
                    <a:pt x="96184" y="168284"/>
                  </a:lnTo>
                  <a:lnTo>
                    <a:pt x="103670" y="169289"/>
                  </a:lnTo>
                  <a:lnTo>
                    <a:pt x="111517" y="169959"/>
                  </a:lnTo>
                  <a:lnTo>
                    <a:pt x="119607" y="171358"/>
                  </a:lnTo>
                  <a:lnTo>
                    <a:pt x="127857" y="173244"/>
                  </a:lnTo>
                  <a:lnTo>
                    <a:pt x="136214" y="175454"/>
                  </a:lnTo>
                  <a:lnTo>
                    <a:pt x="143691" y="178831"/>
                  </a:lnTo>
                  <a:lnTo>
                    <a:pt x="150581" y="182988"/>
                  </a:lnTo>
                  <a:lnTo>
                    <a:pt x="157079" y="187664"/>
                  </a:lnTo>
                  <a:lnTo>
                    <a:pt x="163316" y="191735"/>
                  </a:lnTo>
                  <a:lnTo>
                    <a:pt x="169379" y="195400"/>
                  </a:lnTo>
                  <a:lnTo>
                    <a:pt x="175326" y="198797"/>
                  </a:lnTo>
                  <a:lnTo>
                    <a:pt x="187014" y="205111"/>
                  </a:lnTo>
                  <a:lnTo>
                    <a:pt x="192797" y="208128"/>
                  </a:lnTo>
                  <a:lnTo>
                    <a:pt x="197606" y="212044"/>
                  </a:lnTo>
                  <a:lnTo>
                    <a:pt x="201764" y="216560"/>
                  </a:lnTo>
                  <a:lnTo>
                    <a:pt x="205489" y="221476"/>
                  </a:lnTo>
                  <a:lnTo>
                    <a:pt x="212167" y="229478"/>
                  </a:lnTo>
                  <a:lnTo>
                    <a:pt x="215281" y="232945"/>
                  </a:lnTo>
                  <a:lnTo>
                    <a:pt x="217358" y="237161"/>
                  </a:lnTo>
                  <a:lnTo>
                    <a:pt x="219665" y="246927"/>
                  </a:lnTo>
                  <a:lnTo>
                    <a:pt x="220280" y="252198"/>
                  </a:lnTo>
                  <a:lnTo>
                    <a:pt x="220690" y="257617"/>
                  </a:lnTo>
                  <a:lnTo>
                    <a:pt x="220963" y="263134"/>
                  </a:lnTo>
                  <a:lnTo>
                    <a:pt x="221267" y="274345"/>
                  </a:lnTo>
                  <a:lnTo>
                    <a:pt x="221348" y="280001"/>
                  </a:lnTo>
                  <a:lnTo>
                    <a:pt x="220450" y="285677"/>
                  </a:lnTo>
                  <a:lnTo>
                    <a:pt x="218898" y="291367"/>
                  </a:lnTo>
                  <a:lnTo>
                    <a:pt x="216911" y="297064"/>
                  </a:lnTo>
                  <a:lnTo>
                    <a:pt x="212164" y="305935"/>
                  </a:lnTo>
                  <a:lnTo>
                    <a:pt x="209564" y="309634"/>
                  </a:lnTo>
                  <a:lnTo>
                    <a:pt x="205926" y="313053"/>
                  </a:lnTo>
                  <a:lnTo>
                    <a:pt x="201596" y="316284"/>
                  </a:lnTo>
                  <a:lnTo>
                    <a:pt x="196804" y="319391"/>
                  </a:lnTo>
                  <a:lnTo>
                    <a:pt x="192657" y="322415"/>
                  </a:lnTo>
                  <a:lnTo>
                    <a:pt x="188940" y="325383"/>
                  </a:lnTo>
                  <a:lnTo>
                    <a:pt x="185509" y="328315"/>
                  </a:lnTo>
                  <a:lnTo>
                    <a:pt x="181317" y="330269"/>
                  </a:lnTo>
                  <a:lnTo>
                    <a:pt x="176617" y="331572"/>
                  </a:lnTo>
                  <a:lnTo>
                    <a:pt x="171579" y="332440"/>
                  </a:lnTo>
                  <a:lnTo>
                    <a:pt x="167267" y="333019"/>
                  </a:lnTo>
                  <a:lnTo>
                    <a:pt x="163441" y="333405"/>
                  </a:lnTo>
                  <a:lnTo>
                    <a:pt x="159937" y="333663"/>
                  </a:lnTo>
                  <a:lnTo>
                    <a:pt x="155697" y="333834"/>
                  </a:lnTo>
                  <a:lnTo>
                    <a:pt x="141579" y="334075"/>
                  </a:lnTo>
                  <a:lnTo>
                    <a:pt x="134232" y="334132"/>
                  </a:lnTo>
                  <a:lnTo>
                    <a:pt x="130940" y="333194"/>
                  </a:lnTo>
                  <a:lnTo>
                    <a:pt x="124742" y="329613"/>
                  </a:lnTo>
                  <a:lnTo>
                    <a:pt x="118812" y="324846"/>
                  </a:lnTo>
                  <a:lnTo>
                    <a:pt x="113002" y="319553"/>
                  </a:lnTo>
                  <a:lnTo>
                    <a:pt x="107244" y="314025"/>
                  </a:lnTo>
                  <a:lnTo>
                    <a:pt x="105328" y="310265"/>
                  </a:lnTo>
                  <a:lnTo>
                    <a:pt x="103199" y="301007"/>
                  </a:lnTo>
                  <a:lnTo>
                    <a:pt x="99712" y="293082"/>
                  </a:lnTo>
                  <a:lnTo>
                    <a:pt x="97449" y="289635"/>
                  </a:lnTo>
                  <a:lnTo>
                    <a:pt x="96893" y="286385"/>
                  </a:lnTo>
                  <a:lnTo>
                    <a:pt x="97475" y="283266"/>
                  </a:lnTo>
                  <a:lnTo>
                    <a:pt x="98814" y="280234"/>
                  </a:lnTo>
                  <a:lnTo>
                    <a:pt x="100303" y="271785"/>
                  </a:lnTo>
                  <a:lnTo>
                    <a:pt x="100701" y="266865"/>
                  </a:lnTo>
                  <a:lnTo>
                    <a:pt x="101918" y="260727"/>
                  </a:lnTo>
                  <a:lnTo>
                    <a:pt x="103682" y="253778"/>
                  </a:lnTo>
                  <a:lnTo>
                    <a:pt x="105810" y="246288"/>
                  </a:lnTo>
                  <a:lnTo>
                    <a:pt x="110716" y="230345"/>
                  </a:lnTo>
                  <a:lnTo>
                    <a:pt x="113357" y="222093"/>
                  </a:lnTo>
                  <a:lnTo>
                    <a:pt x="116070" y="214687"/>
                  </a:lnTo>
                  <a:lnTo>
                    <a:pt x="118832" y="207845"/>
                  </a:lnTo>
                  <a:lnTo>
                    <a:pt x="121625" y="201378"/>
                  </a:lnTo>
                  <a:lnTo>
                    <a:pt x="125393" y="194209"/>
                  </a:lnTo>
                  <a:lnTo>
                    <a:pt x="129809" y="186573"/>
                  </a:lnTo>
                  <a:lnTo>
                    <a:pt x="134659" y="178624"/>
                  </a:lnTo>
                  <a:lnTo>
                    <a:pt x="138844" y="170467"/>
                  </a:lnTo>
                  <a:lnTo>
                    <a:pt x="142587" y="162173"/>
                  </a:lnTo>
                  <a:lnTo>
                    <a:pt x="146034" y="153785"/>
                  </a:lnTo>
                  <a:lnTo>
                    <a:pt x="150238" y="146288"/>
                  </a:lnTo>
                  <a:lnTo>
                    <a:pt x="154945" y="139385"/>
                  </a:lnTo>
                  <a:lnTo>
                    <a:pt x="159988" y="132878"/>
                  </a:lnTo>
                  <a:lnTo>
                    <a:pt x="165256" y="125683"/>
                  </a:lnTo>
                  <a:lnTo>
                    <a:pt x="176188" y="110068"/>
                  </a:lnTo>
                  <a:lnTo>
                    <a:pt x="180818" y="101903"/>
                  </a:lnTo>
                  <a:lnTo>
                    <a:pt x="184857" y="93603"/>
                  </a:lnTo>
                  <a:lnTo>
                    <a:pt x="191885" y="77713"/>
                  </a:lnTo>
                  <a:lnTo>
                    <a:pt x="198184" y="64301"/>
                  </a:lnTo>
                  <a:lnTo>
                    <a:pt x="200244" y="58057"/>
                  </a:lnTo>
                  <a:lnTo>
                    <a:pt x="201617" y="51990"/>
                  </a:lnTo>
                  <a:lnTo>
                    <a:pt x="202534" y="46039"/>
                  </a:lnTo>
                  <a:lnTo>
                    <a:pt x="203551" y="36888"/>
                  </a:lnTo>
                  <a:lnTo>
                    <a:pt x="203822" y="33115"/>
                  </a:lnTo>
                  <a:lnTo>
                    <a:pt x="203051" y="29646"/>
                  </a:lnTo>
                  <a:lnTo>
                    <a:pt x="199653" y="23252"/>
                  </a:lnTo>
                  <a:lnTo>
                    <a:pt x="194969" y="17236"/>
                  </a:lnTo>
                  <a:lnTo>
                    <a:pt x="189711" y="11387"/>
                  </a:lnTo>
                  <a:lnTo>
                    <a:pt x="184200" y="5612"/>
                  </a:lnTo>
                  <a:lnTo>
                    <a:pt x="180444" y="3691"/>
                  </a:lnTo>
                  <a:lnTo>
                    <a:pt x="176035" y="2411"/>
                  </a:lnTo>
                  <a:lnTo>
                    <a:pt x="171191" y="1557"/>
                  </a:lnTo>
                  <a:lnTo>
                    <a:pt x="167009" y="988"/>
                  </a:lnTo>
                  <a:lnTo>
                    <a:pt x="163268" y="608"/>
                  </a:lnTo>
                  <a:lnTo>
                    <a:pt x="159822" y="355"/>
                  </a:lnTo>
                  <a:lnTo>
                    <a:pt x="155620" y="187"/>
                  </a:lnTo>
                  <a:lnTo>
                    <a:pt x="145871" y="0"/>
                  </a:lnTo>
                  <a:lnTo>
                    <a:pt x="141556" y="902"/>
                  </a:lnTo>
                  <a:lnTo>
                    <a:pt x="137728" y="2456"/>
                  </a:lnTo>
                  <a:lnTo>
                    <a:pt x="134223" y="4445"/>
                  </a:lnTo>
                  <a:lnTo>
                    <a:pt x="125248" y="9194"/>
                  </a:lnTo>
                  <a:lnTo>
                    <a:pt x="120188" y="11795"/>
                  </a:lnTo>
                  <a:lnTo>
                    <a:pt x="116814" y="14480"/>
                  </a:lnTo>
                  <a:lnTo>
                    <a:pt x="114566" y="17223"/>
                  </a:lnTo>
                  <a:lnTo>
                    <a:pt x="113066" y="20005"/>
                  </a:lnTo>
                  <a:lnTo>
                    <a:pt x="111114" y="21859"/>
                  </a:lnTo>
                  <a:lnTo>
                    <a:pt x="108860" y="23095"/>
                  </a:lnTo>
                  <a:lnTo>
                    <a:pt x="101495" y="255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7" name="SMARTPenAnnotation64"/>
            <p:cNvSpPr/>
            <p:nvPr/>
          </p:nvSpPr>
          <p:spPr>
            <a:xfrm>
              <a:off x="5343525" y="4037647"/>
              <a:ext cx="17146" cy="42864"/>
            </a:xfrm>
            <a:custGeom>
              <a:avLst/>
              <a:gdLst/>
              <a:ahLst/>
              <a:cxnLst/>
              <a:rect l="0" t="0" r="0" b="0"/>
              <a:pathLst>
                <a:path w="17146" h="42864">
                  <a:moveTo>
                    <a:pt x="0" y="42863"/>
                  </a:moveTo>
                  <a:lnTo>
                    <a:pt x="0" y="21624"/>
                  </a:lnTo>
                  <a:lnTo>
                    <a:pt x="952" y="19179"/>
                  </a:lnTo>
                  <a:lnTo>
                    <a:pt x="2540" y="16596"/>
                  </a:lnTo>
                  <a:lnTo>
                    <a:pt x="4550" y="13921"/>
                  </a:lnTo>
                  <a:lnTo>
                    <a:pt x="6843" y="12139"/>
                  </a:lnTo>
                  <a:lnTo>
                    <a:pt x="9325" y="10950"/>
                  </a:lnTo>
                  <a:lnTo>
                    <a:pt x="11931" y="10157"/>
                  </a:lnTo>
                  <a:lnTo>
                    <a:pt x="13669" y="8677"/>
                  </a:lnTo>
                  <a:lnTo>
                    <a:pt x="14828" y="6737"/>
                  </a:lnTo>
                  <a:lnTo>
                    <a:pt x="17127" y="52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8" name="SMARTPenAnnotation65"/>
            <p:cNvSpPr/>
            <p:nvPr/>
          </p:nvSpPr>
          <p:spPr>
            <a:xfrm>
              <a:off x="5532120" y="3626554"/>
              <a:ext cx="341578" cy="359659"/>
            </a:xfrm>
            <a:custGeom>
              <a:avLst/>
              <a:gdLst/>
              <a:ahLst/>
              <a:cxnLst/>
              <a:rect l="0" t="0" r="0" b="0"/>
              <a:pathLst>
                <a:path w="341578" h="359659">
                  <a:moveTo>
                    <a:pt x="0" y="51048"/>
                  </a:moveTo>
                  <a:lnTo>
                    <a:pt x="57664" y="51048"/>
                  </a:lnTo>
                  <a:lnTo>
                    <a:pt x="63208" y="50096"/>
                  </a:lnTo>
                  <a:lnTo>
                    <a:pt x="68808" y="48508"/>
                  </a:lnTo>
                  <a:lnTo>
                    <a:pt x="88332" y="41723"/>
                  </a:lnTo>
                  <a:lnTo>
                    <a:pt x="120529" y="30897"/>
                  </a:lnTo>
                  <a:lnTo>
                    <a:pt x="128930" y="29041"/>
                  </a:lnTo>
                  <a:lnTo>
                    <a:pt x="137388" y="27805"/>
                  </a:lnTo>
                  <a:lnTo>
                    <a:pt x="145885" y="26980"/>
                  </a:lnTo>
                  <a:lnTo>
                    <a:pt x="154406" y="25478"/>
                  </a:lnTo>
                  <a:lnTo>
                    <a:pt x="162945" y="23523"/>
                  </a:lnTo>
                  <a:lnTo>
                    <a:pt x="171495" y="21269"/>
                  </a:lnTo>
                  <a:lnTo>
                    <a:pt x="179099" y="19765"/>
                  </a:lnTo>
                  <a:lnTo>
                    <a:pt x="186075" y="18763"/>
                  </a:lnTo>
                  <a:lnTo>
                    <a:pt x="192630" y="18095"/>
                  </a:lnTo>
                  <a:lnTo>
                    <a:pt x="199857" y="16697"/>
                  </a:lnTo>
                  <a:lnTo>
                    <a:pt x="207533" y="14812"/>
                  </a:lnTo>
                  <a:lnTo>
                    <a:pt x="215508" y="12603"/>
                  </a:lnTo>
                  <a:lnTo>
                    <a:pt x="223681" y="11131"/>
                  </a:lnTo>
                  <a:lnTo>
                    <a:pt x="231989" y="10149"/>
                  </a:lnTo>
                  <a:lnTo>
                    <a:pt x="240384" y="9494"/>
                  </a:lnTo>
                  <a:lnTo>
                    <a:pt x="247886" y="8106"/>
                  </a:lnTo>
                  <a:lnTo>
                    <a:pt x="254792" y="6227"/>
                  </a:lnTo>
                  <a:lnTo>
                    <a:pt x="261301" y="4022"/>
                  </a:lnTo>
                  <a:lnTo>
                    <a:pt x="267546" y="2553"/>
                  </a:lnTo>
                  <a:lnTo>
                    <a:pt x="273613" y="1573"/>
                  </a:lnTo>
                  <a:lnTo>
                    <a:pt x="279564" y="919"/>
                  </a:lnTo>
                  <a:lnTo>
                    <a:pt x="285436" y="484"/>
                  </a:lnTo>
                  <a:lnTo>
                    <a:pt x="291255" y="194"/>
                  </a:lnTo>
                  <a:lnTo>
                    <a:pt x="297040" y="0"/>
                  </a:lnTo>
                  <a:lnTo>
                    <a:pt x="302802" y="824"/>
                  </a:lnTo>
                  <a:lnTo>
                    <a:pt x="308548" y="2325"/>
                  </a:lnTo>
                  <a:lnTo>
                    <a:pt x="322355" y="7028"/>
                  </a:lnTo>
                  <a:lnTo>
                    <a:pt x="329298" y="12393"/>
                  </a:lnTo>
                  <a:lnTo>
                    <a:pt x="330975" y="14801"/>
                  </a:lnTo>
                  <a:lnTo>
                    <a:pt x="334286" y="22740"/>
                  </a:lnTo>
                  <a:lnTo>
                    <a:pt x="338436" y="28307"/>
                  </a:lnTo>
                  <a:lnTo>
                    <a:pt x="339924" y="32077"/>
                  </a:lnTo>
                  <a:lnTo>
                    <a:pt x="341577" y="41346"/>
                  </a:lnTo>
                  <a:lnTo>
                    <a:pt x="339771" y="51816"/>
                  </a:lnTo>
                  <a:lnTo>
                    <a:pt x="335795" y="62820"/>
                  </a:lnTo>
                  <a:lnTo>
                    <a:pt x="333401" y="68421"/>
                  </a:lnTo>
                  <a:lnTo>
                    <a:pt x="330852" y="74060"/>
                  </a:lnTo>
                  <a:lnTo>
                    <a:pt x="329153" y="79724"/>
                  </a:lnTo>
                  <a:lnTo>
                    <a:pt x="328020" y="85406"/>
                  </a:lnTo>
                  <a:lnTo>
                    <a:pt x="327265" y="91098"/>
                  </a:lnTo>
                  <a:lnTo>
                    <a:pt x="325809" y="97750"/>
                  </a:lnTo>
                  <a:lnTo>
                    <a:pt x="323886" y="105043"/>
                  </a:lnTo>
                  <a:lnTo>
                    <a:pt x="321651" y="112762"/>
                  </a:lnTo>
                  <a:lnTo>
                    <a:pt x="316628" y="128959"/>
                  </a:lnTo>
                  <a:lnTo>
                    <a:pt x="313956" y="137279"/>
                  </a:lnTo>
                  <a:lnTo>
                    <a:pt x="311221" y="144730"/>
                  </a:lnTo>
                  <a:lnTo>
                    <a:pt x="308446" y="151603"/>
                  </a:lnTo>
                  <a:lnTo>
                    <a:pt x="305643" y="158090"/>
                  </a:lnTo>
                  <a:lnTo>
                    <a:pt x="302821" y="165271"/>
                  </a:lnTo>
                  <a:lnTo>
                    <a:pt x="297147" y="180872"/>
                  </a:lnTo>
                  <a:lnTo>
                    <a:pt x="288597" y="205719"/>
                  </a:lnTo>
                  <a:lnTo>
                    <a:pt x="286696" y="213217"/>
                  </a:lnTo>
                  <a:lnTo>
                    <a:pt x="285428" y="220121"/>
                  </a:lnTo>
                  <a:lnTo>
                    <a:pt x="284583" y="226628"/>
                  </a:lnTo>
                  <a:lnTo>
                    <a:pt x="283067" y="233824"/>
                  </a:lnTo>
                  <a:lnTo>
                    <a:pt x="281104" y="241479"/>
                  </a:lnTo>
                  <a:lnTo>
                    <a:pt x="278842" y="249440"/>
                  </a:lnTo>
                  <a:lnTo>
                    <a:pt x="276382" y="256651"/>
                  </a:lnTo>
                  <a:lnTo>
                    <a:pt x="273789" y="263365"/>
                  </a:lnTo>
                  <a:lnTo>
                    <a:pt x="271109" y="269745"/>
                  </a:lnTo>
                  <a:lnTo>
                    <a:pt x="269322" y="275903"/>
                  </a:lnTo>
                  <a:lnTo>
                    <a:pt x="268130" y="281914"/>
                  </a:lnTo>
                  <a:lnTo>
                    <a:pt x="267336" y="287826"/>
                  </a:lnTo>
                  <a:lnTo>
                    <a:pt x="263913" y="296935"/>
                  </a:lnTo>
                  <a:lnTo>
                    <a:pt x="261667" y="300698"/>
                  </a:lnTo>
                  <a:lnTo>
                    <a:pt x="259171" y="309959"/>
                  </a:lnTo>
                  <a:lnTo>
                    <a:pt x="258062" y="320425"/>
                  </a:lnTo>
                  <a:lnTo>
                    <a:pt x="257569" y="331426"/>
                  </a:lnTo>
                  <a:lnTo>
                    <a:pt x="257292" y="343779"/>
                  </a:lnTo>
                  <a:lnTo>
                    <a:pt x="256300" y="347167"/>
                  </a:lnTo>
                  <a:lnTo>
                    <a:pt x="249804" y="357825"/>
                  </a:lnTo>
                  <a:lnTo>
                    <a:pt x="248602" y="3596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9" name="SMARTPenAnnotation66"/>
            <p:cNvSpPr/>
            <p:nvPr/>
          </p:nvSpPr>
          <p:spPr>
            <a:xfrm>
              <a:off x="6003712" y="3651885"/>
              <a:ext cx="34186" cy="411481"/>
            </a:xfrm>
            <a:custGeom>
              <a:avLst/>
              <a:gdLst/>
              <a:ahLst/>
              <a:cxnLst/>
              <a:rect l="0" t="0" r="0" b="0"/>
              <a:pathLst>
                <a:path w="34186" h="411481">
                  <a:moveTo>
                    <a:pt x="34185" y="0"/>
                  </a:moveTo>
                  <a:lnTo>
                    <a:pt x="34185" y="32082"/>
                  </a:lnTo>
                  <a:lnTo>
                    <a:pt x="33233" y="37581"/>
                  </a:lnTo>
                  <a:lnTo>
                    <a:pt x="31645" y="43151"/>
                  </a:lnTo>
                  <a:lnTo>
                    <a:pt x="29634" y="48770"/>
                  </a:lnTo>
                  <a:lnTo>
                    <a:pt x="28293" y="55373"/>
                  </a:lnTo>
                  <a:lnTo>
                    <a:pt x="27400" y="62633"/>
                  </a:lnTo>
                  <a:lnTo>
                    <a:pt x="26804" y="70330"/>
                  </a:lnTo>
                  <a:lnTo>
                    <a:pt x="26407" y="79272"/>
                  </a:lnTo>
                  <a:lnTo>
                    <a:pt x="25966" y="99367"/>
                  </a:lnTo>
                  <a:lnTo>
                    <a:pt x="25717" y="127549"/>
                  </a:lnTo>
                  <a:lnTo>
                    <a:pt x="24730" y="137420"/>
                  </a:lnTo>
                  <a:lnTo>
                    <a:pt x="23119" y="147811"/>
                  </a:lnTo>
                  <a:lnTo>
                    <a:pt x="21093" y="158548"/>
                  </a:lnTo>
                  <a:lnTo>
                    <a:pt x="19742" y="169516"/>
                  </a:lnTo>
                  <a:lnTo>
                    <a:pt x="18842" y="180638"/>
                  </a:lnTo>
                  <a:lnTo>
                    <a:pt x="18241" y="191863"/>
                  </a:lnTo>
                  <a:lnTo>
                    <a:pt x="16888" y="203156"/>
                  </a:lnTo>
                  <a:lnTo>
                    <a:pt x="15034" y="214495"/>
                  </a:lnTo>
                  <a:lnTo>
                    <a:pt x="12845" y="225864"/>
                  </a:lnTo>
                  <a:lnTo>
                    <a:pt x="11386" y="236301"/>
                  </a:lnTo>
                  <a:lnTo>
                    <a:pt x="10413" y="246116"/>
                  </a:lnTo>
                  <a:lnTo>
                    <a:pt x="9765" y="255517"/>
                  </a:lnTo>
                  <a:lnTo>
                    <a:pt x="9332" y="265595"/>
                  </a:lnTo>
                  <a:lnTo>
                    <a:pt x="8852" y="286952"/>
                  </a:lnTo>
                  <a:lnTo>
                    <a:pt x="8502" y="342503"/>
                  </a:lnTo>
                  <a:lnTo>
                    <a:pt x="7538" y="350255"/>
                  </a:lnTo>
                  <a:lnTo>
                    <a:pt x="5942" y="357329"/>
                  </a:lnTo>
                  <a:lnTo>
                    <a:pt x="3927" y="363949"/>
                  </a:lnTo>
                  <a:lnTo>
                    <a:pt x="2583" y="369315"/>
                  </a:lnTo>
                  <a:lnTo>
                    <a:pt x="1687" y="373845"/>
                  </a:lnTo>
                  <a:lnTo>
                    <a:pt x="691" y="382371"/>
                  </a:lnTo>
                  <a:lnTo>
                    <a:pt x="249" y="392509"/>
                  </a:lnTo>
                  <a:lnTo>
                    <a:pt x="0" y="399826"/>
                  </a:lnTo>
                  <a:lnTo>
                    <a:pt x="917" y="401806"/>
                  </a:lnTo>
                  <a:lnTo>
                    <a:pt x="2482" y="404078"/>
                  </a:lnTo>
                  <a:lnTo>
                    <a:pt x="8467" y="4114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807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area</a:t>
            </a:r>
          </a:p>
          <a:p>
            <a:r>
              <a:rPr lang="en-US" dirty="0" smtClean="0"/>
              <a:t>Apply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110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49085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57"/>
          <p:cNvSpPr/>
          <p:nvPr/>
        </p:nvSpPr>
        <p:spPr>
          <a:xfrm>
            <a:off x="5540705" y="1508874"/>
            <a:ext cx="291453" cy="248370"/>
          </a:xfrm>
          <a:custGeom>
            <a:avLst/>
            <a:gdLst/>
            <a:ahLst/>
            <a:cxnLst/>
            <a:rect l="0" t="0" r="0" b="0"/>
            <a:pathLst>
              <a:path w="291453" h="248370">
                <a:moveTo>
                  <a:pt x="162865" y="25603"/>
                </a:moveTo>
                <a:lnTo>
                  <a:pt x="154645" y="25603"/>
                </a:lnTo>
                <a:lnTo>
                  <a:pt x="154396" y="21052"/>
                </a:lnTo>
                <a:lnTo>
                  <a:pt x="153409" y="19712"/>
                </a:lnTo>
                <a:lnTo>
                  <a:pt x="151799" y="18818"/>
                </a:lnTo>
                <a:lnTo>
                  <a:pt x="146920" y="17384"/>
                </a:lnTo>
                <a:lnTo>
                  <a:pt x="141524" y="12584"/>
                </a:lnTo>
                <a:lnTo>
                  <a:pt x="139113" y="11209"/>
                </a:lnTo>
                <a:lnTo>
                  <a:pt x="133893" y="9681"/>
                </a:lnTo>
                <a:lnTo>
                  <a:pt x="132120" y="8321"/>
                </a:lnTo>
                <a:lnTo>
                  <a:pt x="130938" y="6461"/>
                </a:lnTo>
                <a:lnTo>
                  <a:pt x="130150" y="4269"/>
                </a:lnTo>
                <a:lnTo>
                  <a:pt x="127720" y="2808"/>
                </a:lnTo>
                <a:lnTo>
                  <a:pt x="119940" y="1184"/>
                </a:lnTo>
                <a:lnTo>
                  <a:pt x="112158" y="142"/>
                </a:lnTo>
                <a:lnTo>
                  <a:pt x="107626" y="0"/>
                </a:lnTo>
                <a:lnTo>
                  <a:pt x="99897" y="2476"/>
                </a:lnTo>
                <a:lnTo>
                  <a:pt x="91064" y="5799"/>
                </a:lnTo>
                <a:lnTo>
                  <a:pt x="83963" y="7276"/>
                </a:lnTo>
                <a:lnTo>
                  <a:pt x="77632" y="10473"/>
                </a:lnTo>
                <a:lnTo>
                  <a:pt x="74611" y="12659"/>
                </a:lnTo>
                <a:lnTo>
                  <a:pt x="68713" y="15088"/>
                </a:lnTo>
                <a:lnTo>
                  <a:pt x="65807" y="15735"/>
                </a:lnTo>
                <a:lnTo>
                  <a:pt x="60038" y="18995"/>
                </a:lnTo>
                <a:lnTo>
                  <a:pt x="57166" y="21198"/>
                </a:lnTo>
                <a:lnTo>
                  <a:pt x="51435" y="28725"/>
                </a:lnTo>
                <a:lnTo>
                  <a:pt x="48573" y="33399"/>
                </a:lnTo>
                <a:lnTo>
                  <a:pt x="42854" y="41133"/>
                </a:lnTo>
                <a:lnTo>
                  <a:pt x="37137" y="48698"/>
                </a:lnTo>
                <a:lnTo>
                  <a:pt x="34278" y="53382"/>
                </a:lnTo>
                <a:lnTo>
                  <a:pt x="31420" y="58410"/>
                </a:lnTo>
                <a:lnTo>
                  <a:pt x="25705" y="69076"/>
                </a:lnTo>
                <a:lnTo>
                  <a:pt x="22847" y="74588"/>
                </a:lnTo>
                <a:lnTo>
                  <a:pt x="20942" y="80167"/>
                </a:lnTo>
                <a:lnTo>
                  <a:pt x="19672" y="85792"/>
                </a:lnTo>
                <a:lnTo>
                  <a:pt x="18826" y="91446"/>
                </a:lnTo>
                <a:lnTo>
                  <a:pt x="17308" y="97121"/>
                </a:lnTo>
                <a:lnTo>
                  <a:pt x="15345" y="102809"/>
                </a:lnTo>
                <a:lnTo>
                  <a:pt x="13083" y="108506"/>
                </a:lnTo>
                <a:lnTo>
                  <a:pt x="10623" y="113257"/>
                </a:lnTo>
                <a:lnTo>
                  <a:pt x="8030" y="117376"/>
                </a:lnTo>
                <a:lnTo>
                  <a:pt x="5349" y="121075"/>
                </a:lnTo>
                <a:lnTo>
                  <a:pt x="3562" y="125446"/>
                </a:lnTo>
                <a:lnTo>
                  <a:pt x="2370" y="130265"/>
                </a:lnTo>
                <a:lnTo>
                  <a:pt x="1576" y="135383"/>
                </a:lnTo>
                <a:lnTo>
                  <a:pt x="1046" y="141652"/>
                </a:lnTo>
                <a:lnTo>
                  <a:pt x="693" y="148689"/>
                </a:lnTo>
                <a:lnTo>
                  <a:pt x="301" y="163175"/>
                </a:lnTo>
                <a:lnTo>
                  <a:pt x="5" y="198697"/>
                </a:lnTo>
                <a:lnTo>
                  <a:pt x="0" y="203864"/>
                </a:lnTo>
                <a:lnTo>
                  <a:pt x="948" y="208261"/>
                </a:lnTo>
                <a:lnTo>
                  <a:pt x="4542" y="215687"/>
                </a:lnTo>
                <a:lnTo>
                  <a:pt x="9314" y="222162"/>
                </a:lnTo>
                <a:lnTo>
                  <a:pt x="14610" y="228215"/>
                </a:lnTo>
                <a:lnTo>
                  <a:pt x="20138" y="234080"/>
                </a:lnTo>
                <a:lnTo>
                  <a:pt x="28606" y="242737"/>
                </a:lnTo>
                <a:lnTo>
                  <a:pt x="32402" y="244654"/>
                </a:lnTo>
                <a:lnTo>
                  <a:pt x="36837" y="245932"/>
                </a:lnTo>
                <a:lnTo>
                  <a:pt x="45892" y="247352"/>
                </a:lnTo>
                <a:lnTo>
                  <a:pt x="53092" y="247983"/>
                </a:lnTo>
                <a:lnTo>
                  <a:pt x="62007" y="248264"/>
                </a:lnTo>
                <a:lnTo>
                  <a:pt x="67051" y="248338"/>
                </a:lnTo>
                <a:lnTo>
                  <a:pt x="71366" y="247436"/>
                </a:lnTo>
                <a:lnTo>
                  <a:pt x="78701" y="243893"/>
                </a:lnTo>
                <a:lnTo>
                  <a:pt x="87676" y="239143"/>
                </a:lnTo>
                <a:lnTo>
                  <a:pt x="92736" y="236543"/>
                </a:lnTo>
                <a:lnTo>
                  <a:pt x="100899" y="231114"/>
                </a:lnTo>
                <a:lnTo>
                  <a:pt x="108654" y="225526"/>
                </a:lnTo>
                <a:lnTo>
                  <a:pt x="113389" y="222703"/>
                </a:lnTo>
                <a:lnTo>
                  <a:pt x="118451" y="219868"/>
                </a:lnTo>
                <a:lnTo>
                  <a:pt x="129155" y="214178"/>
                </a:lnTo>
                <a:lnTo>
                  <a:pt x="134677" y="211327"/>
                </a:lnTo>
                <a:lnTo>
                  <a:pt x="143352" y="205620"/>
                </a:lnTo>
                <a:lnTo>
                  <a:pt x="150382" y="199908"/>
                </a:lnTo>
                <a:lnTo>
                  <a:pt x="156682" y="194194"/>
                </a:lnTo>
                <a:lnTo>
                  <a:pt x="159695" y="190385"/>
                </a:lnTo>
                <a:lnTo>
                  <a:pt x="162657" y="185940"/>
                </a:lnTo>
                <a:lnTo>
                  <a:pt x="165584" y="181072"/>
                </a:lnTo>
                <a:lnTo>
                  <a:pt x="168487" y="175921"/>
                </a:lnTo>
                <a:lnTo>
                  <a:pt x="174253" y="165119"/>
                </a:lnTo>
                <a:lnTo>
                  <a:pt x="182855" y="148327"/>
                </a:lnTo>
                <a:lnTo>
                  <a:pt x="185716" y="143614"/>
                </a:lnTo>
                <a:lnTo>
                  <a:pt x="188577" y="139519"/>
                </a:lnTo>
                <a:lnTo>
                  <a:pt x="191436" y="135837"/>
                </a:lnTo>
                <a:lnTo>
                  <a:pt x="193342" y="131478"/>
                </a:lnTo>
                <a:lnTo>
                  <a:pt x="194613" y="126666"/>
                </a:lnTo>
                <a:lnTo>
                  <a:pt x="195460" y="121553"/>
                </a:lnTo>
                <a:lnTo>
                  <a:pt x="196978" y="116240"/>
                </a:lnTo>
                <a:lnTo>
                  <a:pt x="198942" y="110793"/>
                </a:lnTo>
                <a:lnTo>
                  <a:pt x="201203" y="105256"/>
                </a:lnTo>
                <a:lnTo>
                  <a:pt x="202711" y="99660"/>
                </a:lnTo>
                <a:lnTo>
                  <a:pt x="203717" y="94024"/>
                </a:lnTo>
                <a:lnTo>
                  <a:pt x="204386" y="88362"/>
                </a:lnTo>
                <a:lnTo>
                  <a:pt x="204833" y="83635"/>
                </a:lnTo>
                <a:lnTo>
                  <a:pt x="205131" y="79531"/>
                </a:lnTo>
                <a:lnTo>
                  <a:pt x="205462" y="72431"/>
                </a:lnTo>
                <a:lnTo>
                  <a:pt x="205610" y="66100"/>
                </a:lnTo>
                <a:lnTo>
                  <a:pt x="205727" y="34678"/>
                </a:lnTo>
                <a:lnTo>
                  <a:pt x="205727" y="41601"/>
                </a:lnTo>
                <a:lnTo>
                  <a:pt x="210278" y="46959"/>
                </a:lnTo>
                <a:lnTo>
                  <a:pt x="211619" y="49365"/>
                </a:lnTo>
                <a:lnTo>
                  <a:pt x="213108" y="54579"/>
                </a:lnTo>
                <a:lnTo>
                  <a:pt x="213770" y="60071"/>
                </a:lnTo>
                <a:lnTo>
                  <a:pt x="213946" y="62869"/>
                </a:lnTo>
                <a:lnTo>
                  <a:pt x="215017" y="66640"/>
                </a:lnTo>
                <a:lnTo>
                  <a:pt x="216683" y="71058"/>
                </a:lnTo>
                <a:lnTo>
                  <a:pt x="218746" y="75909"/>
                </a:lnTo>
                <a:lnTo>
                  <a:pt x="220122" y="81048"/>
                </a:lnTo>
                <a:lnTo>
                  <a:pt x="221038" y="86379"/>
                </a:lnTo>
                <a:lnTo>
                  <a:pt x="221650" y="91838"/>
                </a:lnTo>
                <a:lnTo>
                  <a:pt x="223010" y="97382"/>
                </a:lnTo>
                <a:lnTo>
                  <a:pt x="224869" y="102983"/>
                </a:lnTo>
                <a:lnTo>
                  <a:pt x="227060" y="108622"/>
                </a:lnTo>
                <a:lnTo>
                  <a:pt x="232036" y="122508"/>
                </a:lnTo>
                <a:lnTo>
                  <a:pt x="234696" y="130211"/>
                </a:lnTo>
                <a:lnTo>
                  <a:pt x="236470" y="137252"/>
                </a:lnTo>
                <a:lnTo>
                  <a:pt x="237653" y="143851"/>
                </a:lnTo>
                <a:lnTo>
                  <a:pt x="238441" y="150155"/>
                </a:lnTo>
                <a:lnTo>
                  <a:pt x="239919" y="156262"/>
                </a:lnTo>
                <a:lnTo>
                  <a:pt x="241857" y="162239"/>
                </a:lnTo>
                <a:lnTo>
                  <a:pt x="244101" y="168129"/>
                </a:lnTo>
                <a:lnTo>
                  <a:pt x="245597" y="173960"/>
                </a:lnTo>
                <a:lnTo>
                  <a:pt x="246594" y="179753"/>
                </a:lnTo>
                <a:lnTo>
                  <a:pt x="247259" y="185520"/>
                </a:lnTo>
                <a:lnTo>
                  <a:pt x="248655" y="190317"/>
                </a:lnTo>
                <a:lnTo>
                  <a:pt x="250539" y="194467"/>
                </a:lnTo>
                <a:lnTo>
                  <a:pt x="252747" y="198187"/>
                </a:lnTo>
                <a:lnTo>
                  <a:pt x="255171" y="202571"/>
                </a:lnTo>
                <a:lnTo>
                  <a:pt x="260404" y="212523"/>
                </a:lnTo>
                <a:lnTo>
                  <a:pt x="263134" y="216891"/>
                </a:lnTo>
                <a:lnTo>
                  <a:pt x="268707" y="224285"/>
                </a:lnTo>
                <a:lnTo>
                  <a:pt x="271818" y="230746"/>
                </a:lnTo>
                <a:lnTo>
                  <a:pt x="272648" y="233803"/>
                </a:lnTo>
                <a:lnTo>
                  <a:pt x="274153" y="235840"/>
                </a:lnTo>
                <a:lnTo>
                  <a:pt x="276110" y="237199"/>
                </a:lnTo>
                <a:lnTo>
                  <a:pt x="278366" y="238104"/>
                </a:lnTo>
                <a:lnTo>
                  <a:pt x="279871" y="239661"/>
                </a:lnTo>
                <a:lnTo>
                  <a:pt x="280874" y="241651"/>
                </a:lnTo>
                <a:lnTo>
                  <a:pt x="282483" y="247138"/>
                </a:lnTo>
                <a:lnTo>
                  <a:pt x="283568" y="247588"/>
                </a:lnTo>
                <a:lnTo>
                  <a:pt x="290225" y="248369"/>
                </a:lnTo>
                <a:lnTo>
                  <a:pt x="290635" y="247456"/>
                </a:lnTo>
                <a:lnTo>
                  <a:pt x="291452" y="239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8"/>
          <p:cNvSpPr/>
          <p:nvPr/>
        </p:nvSpPr>
        <p:spPr>
          <a:xfrm>
            <a:off x="5815012" y="1405890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"/>
          <p:cNvSpPr/>
          <p:nvPr/>
        </p:nvSpPr>
        <p:spPr>
          <a:xfrm>
            <a:off x="5892165" y="1534477"/>
            <a:ext cx="171451" cy="239881"/>
          </a:xfrm>
          <a:custGeom>
            <a:avLst/>
            <a:gdLst/>
            <a:ahLst/>
            <a:cxnLst/>
            <a:rect l="0" t="0" r="0" b="0"/>
            <a:pathLst>
              <a:path w="171451" h="239881">
                <a:moveTo>
                  <a:pt x="0" y="0"/>
                </a:moveTo>
                <a:lnTo>
                  <a:pt x="0" y="12770"/>
                </a:lnTo>
                <a:lnTo>
                  <a:pt x="952" y="16133"/>
                </a:lnTo>
                <a:lnTo>
                  <a:pt x="2540" y="20281"/>
                </a:lnTo>
                <a:lnTo>
                  <a:pt x="4551" y="24950"/>
                </a:lnTo>
                <a:lnTo>
                  <a:pt x="5891" y="29016"/>
                </a:lnTo>
                <a:lnTo>
                  <a:pt x="7381" y="36074"/>
                </a:lnTo>
                <a:lnTo>
                  <a:pt x="7778" y="40242"/>
                </a:lnTo>
                <a:lnTo>
                  <a:pt x="8043" y="44925"/>
                </a:lnTo>
                <a:lnTo>
                  <a:pt x="8219" y="49953"/>
                </a:lnTo>
                <a:lnTo>
                  <a:pt x="9289" y="55209"/>
                </a:lnTo>
                <a:lnTo>
                  <a:pt x="10955" y="60619"/>
                </a:lnTo>
                <a:lnTo>
                  <a:pt x="13018" y="66130"/>
                </a:lnTo>
                <a:lnTo>
                  <a:pt x="14394" y="71709"/>
                </a:lnTo>
                <a:lnTo>
                  <a:pt x="15311" y="77334"/>
                </a:lnTo>
                <a:lnTo>
                  <a:pt x="15922" y="82988"/>
                </a:lnTo>
                <a:lnTo>
                  <a:pt x="16329" y="88663"/>
                </a:lnTo>
                <a:lnTo>
                  <a:pt x="16601" y="94351"/>
                </a:lnTo>
                <a:lnTo>
                  <a:pt x="16903" y="106704"/>
                </a:lnTo>
                <a:lnTo>
                  <a:pt x="17037" y="121719"/>
                </a:lnTo>
                <a:lnTo>
                  <a:pt x="18026" y="128771"/>
                </a:lnTo>
                <a:lnTo>
                  <a:pt x="19637" y="135377"/>
                </a:lnTo>
                <a:lnTo>
                  <a:pt x="21663" y="141687"/>
                </a:lnTo>
                <a:lnTo>
                  <a:pt x="23015" y="147798"/>
                </a:lnTo>
                <a:lnTo>
                  <a:pt x="23916" y="153777"/>
                </a:lnTo>
                <a:lnTo>
                  <a:pt x="24516" y="159668"/>
                </a:lnTo>
                <a:lnTo>
                  <a:pt x="25869" y="165500"/>
                </a:lnTo>
                <a:lnTo>
                  <a:pt x="27724" y="171294"/>
                </a:lnTo>
                <a:lnTo>
                  <a:pt x="29912" y="177061"/>
                </a:lnTo>
                <a:lnTo>
                  <a:pt x="31371" y="182811"/>
                </a:lnTo>
                <a:lnTo>
                  <a:pt x="32344" y="188549"/>
                </a:lnTo>
                <a:lnTo>
                  <a:pt x="32993" y="194279"/>
                </a:lnTo>
                <a:lnTo>
                  <a:pt x="34377" y="199052"/>
                </a:lnTo>
                <a:lnTo>
                  <a:pt x="36253" y="203186"/>
                </a:lnTo>
                <a:lnTo>
                  <a:pt x="39925" y="210320"/>
                </a:lnTo>
                <a:lnTo>
                  <a:pt x="41556" y="216666"/>
                </a:lnTo>
                <a:lnTo>
                  <a:pt x="42282" y="222661"/>
                </a:lnTo>
                <a:lnTo>
                  <a:pt x="42475" y="225593"/>
                </a:lnTo>
                <a:lnTo>
                  <a:pt x="43557" y="228500"/>
                </a:lnTo>
                <a:lnTo>
                  <a:pt x="47298" y="234271"/>
                </a:lnTo>
                <a:lnTo>
                  <a:pt x="51327" y="239880"/>
                </a:lnTo>
                <a:lnTo>
                  <a:pt x="51403" y="235435"/>
                </a:lnTo>
                <a:lnTo>
                  <a:pt x="50461" y="233157"/>
                </a:lnTo>
                <a:lnTo>
                  <a:pt x="46874" y="228085"/>
                </a:lnTo>
                <a:lnTo>
                  <a:pt x="45537" y="225399"/>
                </a:lnTo>
                <a:lnTo>
                  <a:pt x="44051" y="219875"/>
                </a:lnTo>
                <a:lnTo>
                  <a:pt x="43655" y="216116"/>
                </a:lnTo>
                <a:lnTo>
                  <a:pt x="43390" y="211705"/>
                </a:lnTo>
                <a:lnTo>
                  <a:pt x="43214" y="206859"/>
                </a:lnTo>
                <a:lnTo>
                  <a:pt x="42144" y="201724"/>
                </a:lnTo>
                <a:lnTo>
                  <a:pt x="40479" y="196395"/>
                </a:lnTo>
                <a:lnTo>
                  <a:pt x="38416" y="190938"/>
                </a:lnTo>
                <a:lnTo>
                  <a:pt x="37040" y="185394"/>
                </a:lnTo>
                <a:lnTo>
                  <a:pt x="36123" y="179794"/>
                </a:lnTo>
                <a:lnTo>
                  <a:pt x="35512" y="174155"/>
                </a:lnTo>
                <a:lnTo>
                  <a:pt x="35104" y="167538"/>
                </a:lnTo>
                <a:lnTo>
                  <a:pt x="34651" y="152566"/>
                </a:lnTo>
                <a:lnTo>
                  <a:pt x="34397" y="132623"/>
                </a:lnTo>
                <a:lnTo>
                  <a:pt x="35313" y="126515"/>
                </a:lnTo>
                <a:lnTo>
                  <a:pt x="36877" y="120539"/>
                </a:lnTo>
                <a:lnTo>
                  <a:pt x="38872" y="114649"/>
                </a:lnTo>
                <a:lnTo>
                  <a:pt x="41155" y="108818"/>
                </a:lnTo>
                <a:lnTo>
                  <a:pt x="43629" y="103025"/>
                </a:lnTo>
                <a:lnTo>
                  <a:pt x="48918" y="91509"/>
                </a:lnTo>
                <a:lnTo>
                  <a:pt x="54444" y="80041"/>
                </a:lnTo>
                <a:lnTo>
                  <a:pt x="57251" y="75268"/>
                </a:lnTo>
                <a:lnTo>
                  <a:pt x="60075" y="71134"/>
                </a:lnTo>
                <a:lnTo>
                  <a:pt x="62909" y="67425"/>
                </a:lnTo>
                <a:lnTo>
                  <a:pt x="65752" y="63047"/>
                </a:lnTo>
                <a:lnTo>
                  <a:pt x="68599" y="58224"/>
                </a:lnTo>
                <a:lnTo>
                  <a:pt x="71450" y="53104"/>
                </a:lnTo>
                <a:lnTo>
                  <a:pt x="75256" y="48737"/>
                </a:lnTo>
                <a:lnTo>
                  <a:pt x="79698" y="44874"/>
                </a:lnTo>
                <a:lnTo>
                  <a:pt x="84565" y="41346"/>
                </a:lnTo>
                <a:lnTo>
                  <a:pt x="88761" y="38994"/>
                </a:lnTo>
                <a:lnTo>
                  <a:pt x="92511" y="37426"/>
                </a:lnTo>
                <a:lnTo>
                  <a:pt x="95964" y="36381"/>
                </a:lnTo>
                <a:lnTo>
                  <a:pt x="100171" y="34731"/>
                </a:lnTo>
                <a:lnTo>
                  <a:pt x="104881" y="32679"/>
                </a:lnTo>
                <a:lnTo>
                  <a:pt x="109925" y="30359"/>
                </a:lnTo>
                <a:lnTo>
                  <a:pt x="114241" y="28812"/>
                </a:lnTo>
                <a:lnTo>
                  <a:pt x="118071" y="27780"/>
                </a:lnTo>
                <a:lnTo>
                  <a:pt x="121576" y="27093"/>
                </a:lnTo>
                <a:lnTo>
                  <a:pt x="125818" y="26634"/>
                </a:lnTo>
                <a:lnTo>
                  <a:pt x="130551" y="26329"/>
                </a:lnTo>
                <a:lnTo>
                  <a:pt x="135611" y="26125"/>
                </a:lnTo>
                <a:lnTo>
                  <a:pt x="140890" y="26942"/>
                </a:lnTo>
                <a:lnTo>
                  <a:pt x="146314" y="28439"/>
                </a:lnTo>
                <a:lnTo>
                  <a:pt x="151835" y="30389"/>
                </a:lnTo>
                <a:lnTo>
                  <a:pt x="156468" y="31689"/>
                </a:lnTo>
                <a:lnTo>
                  <a:pt x="160509" y="32556"/>
                </a:lnTo>
                <a:lnTo>
                  <a:pt x="171450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"/>
          <p:cNvSpPr/>
          <p:nvPr/>
        </p:nvSpPr>
        <p:spPr>
          <a:xfrm>
            <a:off x="6101858" y="1397470"/>
            <a:ext cx="570405" cy="376984"/>
          </a:xfrm>
          <a:custGeom>
            <a:avLst/>
            <a:gdLst/>
            <a:ahLst/>
            <a:cxnLst/>
            <a:rect l="0" t="0" r="0" b="0"/>
            <a:pathLst>
              <a:path w="570405" h="376984">
                <a:moveTo>
                  <a:pt x="98917" y="162724"/>
                </a:moveTo>
                <a:lnTo>
                  <a:pt x="94366" y="158174"/>
                </a:lnTo>
                <a:lnTo>
                  <a:pt x="92073" y="156833"/>
                </a:lnTo>
                <a:lnTo>
                  <a:pt x="86985" y="155344"/>
                </a:lnTo>
                <a:lnTo>
                  <a:pt x="84295" y="155899"/>
                </a:lnTo>
                <a:lnTo>
                  <a:pt x="78765" y="159056"/>
                </a:lnTo>
                <a:lnTo>
                  <a:pt x="67454" y="168844"/>
                </a:lnTo>
                <a:lnTo>
                  <a:pt x="56048" y="179949"/>
                </a:lnTo>
                <a:lnTo>
                  <a:pt x="50337" y="186573"/>
                </a:lnTo>
                <a:lnTo>
                  <a:pt x="44623" y="195866"/>
                </a:lnTo>
                <a:lnTo>
                  <a:pt x="36369" y="206347"/>
                </a:lnTo>
                <a:lnTo>
                  <a:pt x="31501" y="211808"/>
                </a:lnTo>
                <a:lnTo>
                  <a:pt x="28255" y="218307"/>
                </a:lnTo>
                <a:lnTo>
                  <a:pt x="26091" y="225497"/>
                </a:lnTo>
                <a:lnTo>
                  <a:pt x="24649" y="233148"/>
                </a:lnTo>
                <a:lnTo>
                  <a:pt x="22735" y="240153"/>
                </a:lnTo>
                <a:lnTo>
                  <a:pt x="20506" y="246729"/>
                </a:lnTo>
                <a:lnTo>
                  <a:pt x="18068" y="253017"/>
                </a:lnTo>
                <a:lnTo>
                  <a:pt x="15490" y="259115"/>
                </a:lnTo>
                <a:lnTo>
                  <a:pt x="10085" y="270970"/>
                </a:lnTo>
                <a:lnTo>
                  <a:pt x="8263" y="277751"/>
                </a:lnTo>
                <a:lnTo>
                  <a:pt x="7049" y="285128"/>
                </a:lnTo>
                <a:lnTo>
                  <a:pt x="6239" y="292905"/>
                </a:lnTo>
                <a:lnTo>
                  <a:pt x="2799" y="304085"/>
                </a:lnTo>
                <a:lnTo>
                  <a:pt x="548" y="308400"/>
                </a:lnTo>
                <a:lnTo>
                  <a:pt x="0" y="313181"/>
                </a:lnTo>
                <a:lnTo>
                  <a:pt x="1931" y="323574"/>
                </a:lnTo>
                <a:lnTo>
                  <a:pt x="3425" y="332003"/>
                </a:lnTo>
                <a:lnTo>
                  <a:pt x="3823" y="335585"/>
                </a:lnTo>
                <a:lnTo>
                  <a:pt x="5041" y="338924"/>
                </a:lnTo>
                <a:lnTo>
                  <a:pt x="8934" y="345176"/>
                </a:lnTo>
                <a:lnTo>
                  <a:pt x="16481" y="354050"/>
                </a:lnTo>
                <a:lnTo>
                  <a:pt x="20147" y="355997"/>
                </a:lnTo>
                <a:lnTo>
                  <a:pt x="29301" y="358161"/>
                </a:lnTo>
                <a:lnTo>
                  <a:pt x="40613" y="359379"/>
                </a:lnTo>
                <a:lnTo>
                  <a:pt x="43855" y="358598"/>
                </a:lnTo>
                <a:lnTo>
                  <a:pt x="58442" y="350499"/>
                </a:lnTo>
                <a:lnTo>
                  <a:pt x="71367" y="342504"/>
                </a:lnTo>
                <a:lnTo>
                  <a:pt x="83769" y="331563"/>
                </a:lnTo>
                <a:lnTo>
                  <a:pt x="93137" y="321584"/>
                </a:lnTo>
                <a:lnTo>
                  <a:pt x="100475" y="310799"/>
                </a:lnTo>
                <a:lnTo>
                  <a:pt x="109452" y="299655"/>
                </a:lnTo>
                <a:lnTo>
                  <a:pt x="114513" y="294017"/>
                </a:lnTo>
                <a:lnTo>
                  <a:pt x="118839" y="287400"/>
                </a:lnTo>
                <a:lnTo>
                  <a:pt x="122676" y="280132"/>
                </a:lnTo>
                <a:lnTo>
                  <a:pt x="129479" y="265388"/>
                </a:lnTo>
                <a:lnTo>
                  <a:pt x="135677" y="252485"/>
                </a:lnTo>
                <a:lnTo>
                  <a:pt x="138664" y="245425"/>
                </a:lnTo>
                <a:lnTo>
                  <a:pt x="141607" y="237861"/>
                </a:lnTo>
                <a:lnTo>
                  <a:pt x="144522" y="229960"/>
                </a:lnTo>
                <a:lnTo>
                  <a:pt x="146465" y="221836"/>
                </a:lnTo>
                <a:lnTo>
                  <a:pt x="147760" y="213562"/>
                </a:lnTo>
                <a:lnTo>
                  <a:pt x="148624" y="205189"/>
                </a:lnTo>
                <a:lnTo>
                  <a:pt x="150153" y="196749"/>
                </a:lnTo>
                <a:lnTo>
                  <a:pt x="152124" y="188265"/>
                </a:lnTo>
                <a:lnTo>
                  <a:pt x="154391" y="179752"/>
                </a:lnTo>
                <a:lnTo>
                  <a:pt x="155902" y="170266"/>
                </a:lnTo>
                <a:lnTo>
                  <a:pt x="156909" y="160132"/>
                </a:lnTo>
                <a:lnTo>
                  <a:pt x="157581" y="149566"/>
                </a:lnTo>
                <a:lnTo>
                  <a:pt x="158327" y="130206"/>
                </a:lnTo>
                <a:lnTo>
                  <a:pt x="158526" y="121043"/>
                </a:lnTo>
                <a:lnTo>
                  <a:pt x="159612" y="112077"/>
                </a:lnTo>
                <a:lnTo>
                  <a:pt x="161287" y="103242"/>
                </a:lnTo>
                <a:lnTo>
                  <a:pt x="163357" y="94495"/>
                </a:lnTo>
                <a:lnTo>
                  <a:pt x="164737" y="86758"/>
                </a:lnTo>
                <a:lnTo>
                  <a:pt x="165657" y="79695"/>
                </a:lnTo>
                <a:lnTo>
                  <a:pt x="166270" y="73082"/>
                </a:lnTo>
                <a:lnTo>
                  <a:pt x="166679" y="66767"/>
                </a:lnTo>
                <a:lnTo>
                  <a:pt x="167133" y="54672"/>
                </a:lnTo>
                <a:lnTo>
                  <a:pt x="167425" y="32337"/>
                </a:lnTo>
                <a:lnTo>
                  <a:pt x="167496" y="0"/>
                </a:lnTo>
                <a:lnTo>
                  <a:pt x="167496" y="4443"/>
                </a:lnTo>
                <a:lnTo>
                  <a:pt x="168449" y="6721"/>
                </a:lnTo>
                <a:lnTo>
                  <a:pt x="173388" y="14478"/>
                </a:lnTo>
                <a:lnTo>
                  <a:pt x="174878" y="20002"/>
                </a:lnTo>
                <a:lnTo>
                  <a:pt x="175539" y="28172"/>
                </a:lnTo>
                <a:lnTo>
                  <a:pt x="176786" y="39106"/>
                </a:lnTo>
                <a:lnTo>
                  <a:pt x="178452" y="46022"/>
                </a:lnTo>
                <a:lnTo>
                  <a:pt x="180515" y="53491"/>
                </a:lnTo>
                <a:lnTo>
                  <a:pt x="181891" y="60374"/>
                </a:lnTo>
                <a:lnTo>
                  <a:pt x="182808" y="66869"/>
                </a:lnTo>
                <a:lnTo>
                  <a:pt x="183419" y="73103"/>
                </a:lnTo>
                <a:lnTo>
                  <a:pt x="183826" y="79164"/>
                </a:lnTo>
                <a:lnTo>
                  <a:pt x="184099" y="85110"/>
                </a:lnTo>
                <a:lnTo>
                  <a:pt x="184400" y="97749"/>
                </a:lnTo>
                <a:lnTo>
                  <a:pt x="184632" y="155484"/>
                </a:lnTo>
                <a:lnTo>
                  <a:pt x="185588" y="162660"/>
                </a:lnTo>
                <a:lnTo>
                  <a:pt x="187177" y="169349"/>
                </a:lnTo>
                <a:lnTo>
                  <a:pt x="196573" y="198323"/>
                </a:lnTo>
                <a:lnTo>
                  <a:pt x="198311" y="206460"/>
                </a:lnTo>
                <a:lnTo>
                  <a:pt x="199469" y="214741"/>
                </a:lnTo>
                <a:lnTo>
                  <a:pt x="200242" y="223120"/>
                </a:lnTo>
                <a:lnTo>
                  <a:pt x="201709" y="230611"/>
                </a:lnTo>
                <a:lnTo>
                  <a:pt x="203640" y="237509"/>
                </a:lnTo>
                <a:lnTo>
                  <a:pt x="205880" y="244014"/>
                </a:lnTo>
                <a:lnTo>
                  <a:pt x="208325" y="250255"/>
                </a:lnTo>
                <a:lnTo>
                  <a:pt x="210909" y="256321"/>
                </a:lnTo>
                <a:lnTo>
                  <a:pt x="216318" y="268140"/>
                </a:lnTo>
                <a:lnTo>
                  <a:pt x="227552" y="291251"/>
                </a:lnTo>
                <a:lnTo>
                  <a:pt x="233240" y="301762"/>
                </a:lnTo>
                <a:lnTo>
                  <a:pt x="241798" y="313035"/>
                </a:lnTo>
                <a:lnTo>
                  <a:pt x="250366" y="323360"/>
                </a:lnTo>
                <a:lnTo>
                  <a:pt x="256080" y="332861"/>
                </a:lnTo>
                <a:lnTo>
                  <a:pt x="258937" y="336156"/>
                </a:lnTo>
                <a:lnTo>
                  <a:pt x="261795" y="338353"/>
                </a:lnTo>
                <a:lnTo>
                  <a:pt x="277775" y="346430"/>
                </a:lnTo>
                <a:lnTo>
                  <a:pt x="288264" y="349147"/>
                </a:lnTo>
                <a:lnTo>
                  <a:pt x="305969" y="350890"/>
                </a:lnTo>
                <a:lnTo>
                  <a:pt x="319591" y="351235"/>
                </a:lnTo>
                <a:lnTo>
                  <a:pt x="329074" y="351282"/>
                </a:lnTo>
                <a:lnTo>
                  <a:pt x="333318" y="350342"/>
                </a:lnTo>
                <a:lnTo>
                  <a:pt x="349511" y="341990"/>
                </a:lnTo>
                <a:lnTo>
                  <a:pt x="387641" y="322700"/>
                </a:lnTo>
                <a:lnTo>
                  <a:pt x="392364" y="318905"/>
                </a:lnTo>
                <a:lnTo>
                  <a:pt x="400153" y="309608"/>
                </a:lnTo>
                <a:lnTo>
                  <a:pt x="406789" y="299126"/>
                </a:lnTo>
                <a:lnTo>
                  <a:pt x="413866" y="288118"/>
                </a:lnTo>
                <a:lnTo>
                  <a:pt x="423362" y="276875"/>
                </a:lnTo>
                <a:lnTo>
                  <a:pt x="427608" y="270257"/>
                </a:lnTo>
                <a:lnTo>
                  <a:pt x="431392" y="262988"/>
                </a:lnTo>
                <a:lnTo>
                  <a:pt x="434867" y="255284"/>
                </a:lnTo>
                <a:lnTo>
                  <a:pt x="437183" y="248244"/>
                </a:lnTo>
                <a:lnTo>
                  <a:pt x="438728" y="241645"/>
                </a:lnTo>
                <a:lnTo>
                  <a:pt x="439758" y="235340"/>
                </a:lnTo>
                <a:lnTo>
                  <a:pt x="441396" y="229233"/>
                </a:lnTo>
                <a:lnTo>
                  <a:pt x="443442" y="223256"/>
                </a:lnTo>
                <a:lnTo>
                  <a:pt x="447301" y="211535"/>
                </a:lnTo>
                <a:lnTo>
                  <a:pt x="449017" y="199976"/>
                </a:lnTo>
                <a:lnTo>
                  <a:pt x="449780" y="191028"/>
                </a:lnTo>
                <a:lnTo>
                  <a:pt x="450208" y="180636"/>
                </a:lnTo>
                <a:lnTo>
                  <a:pt x="450269" y="177523"/>
                </a:lnTo>
                <a:lnTo>
                  <a:pt x="449356" y="174495"/>
                </a:lnTo>
                <a:lnTo>
                  <a:pt x="444474" y="165683"/>
                </a:lnTo>
                <a:lnTo>
                  <a:pt x="442997" y="159912"/>
                </a:lnTo>
                <a:lnTo>
                  <a:pt x="440699" y="157992"/>
                </a:lnTo>
                <a:lnTo>
                  <a:pt x="437261" y="156712"/>
                </a:lnTo>
                <a:lnTo>
                  <a:pt x="424425" y="154489"/>
                </a:lnTo>
                <a:lnTo>
                  <a:pt x="416306" y="154302"/>
                </a:lnTo>
                <a:lnTo>
                  <a:pt x="412428" y="155204"/>
                </a:lnTo>
                <a:lnTo>
                  <a:pt x="405577" y="158747"/>
                </a:lnTo>
                <a:lnTo>
                  <a:pt x="403369" y="161025"/>
                </a:lnTo>
                <a:lnTo>
                  <a:pt x="401898" y="163497"/>
                </a:lnTo>
                <a:lnTo>
                  <a:pt x="400917" y="166097"/>
                </a:lnTo>
                <a:lnTo>
                  <a:pt x="394746" y="174066"/>
                </a:lnTo>
                <a:lnTo>
                  <a:pt x="390434" y="178858"/>
                </a:lnTo>
                <a:lnTo>
                  <a:pt x="386606" y="184910"/>
                </a:lnTo>
                <a:lnTo>
                  <a:pt x="383102" y="191802"/>
                </a:lnTo>
                <a:lnTo>
                  <a:pt x="376669" y="206128"/>
                </a:lnTo>
                <a:lnTo>
                  <a:pt x="370634" y="218845"/>
                </a:lnTo>
                <a:lnTo>
                  <a:pt x="367692" y="225856"/>
                </a:lnTo>
                <a:lnTo>
                  <a:pt x="364777" y="233387"/>
                </a:lnTo>
                <a:lnTo>
                  <a:pt x="358999" y="249375"/>
                </a:lnTo>
                <a:lnTo>
                  <a:pt x="353256" y="266006"/>
                </a:lnTo>
                <a:lnTo>
                  <a:pt x="351344" y="274441"/>
                </a:lnTo>
                <a:lnTo>
                  <a:pt x="350069" y="282922"/>
                </a:lnTo>
                <a:lnTo>
                  <a:pt x="349219" y="291434"/>
                </a:lnTo>
                <a:lnTo>
                  <a:pt x="348652" y="299013"/>
                </a:lnTo>
                <a:lnTo>
                  <a:pt x="348275" y="305971"/>
                </a:lnTo>
                <a:lnTo>
                  <a:pt x="347855" y="318782"/>
                </a:lnTo>
                <a:lnTo>
                  <a:pt x="347669" y="330826"/>
                </a:lnTo>
                <a:lnTo>
                  <a:pt x="348571" y="335752"/>
                </a:lnTo>
                <a:lnTo>
                  <a:pt x="352114" y="343766"/>
                </a:lnTo>
                <a:lnTo>
                  <a:pt x="359464" y="358183"/>
                </a:lnTo>
                <a:lnTo>
                  <a:pt x="363102" y="362563"/>
                </a:lnTo>
                <a:lnTo>
                  <a:pt x="372225" y="369969"/>
                </a:lnTo>
                <a:lnTo>
                  <a:pt x="382629" y="373896"/>
                </a:lnTo>
                <a:lnTo>
                  <a:pt x="399197" y="376106"/>
                </a:lnTo>
                <a:lnTo>
                  <a:pt x="416172" y="376761"/>
                </a:lnTo>
                <a:lnTo>
                  <a:pt x="443524" y="376983"/>
                </a:lnTo>
                <a:lnTo>
                  <a:pt x="457181" y="374473"/>
                </a:lnTo>
                <a:lnTo>
                  <a:pt x="470553" y="371135"/>
                </a:lnTo>
                <a:lnTo>
                  <a:pt x="486021" y="369651"/>
                </a:lnTo>
                <a:lnTo>
                  <a:pt x="499880" y="366452"/>
                </a:lnTo>
                <a:lnTo>
                  <a:pt x="512390" y="362808"/>
                </a:lnTo>
                <a:lnTo>
                  <a:pt x="529191" y="359803"/>
                </a:lnTo>
                <a:lnTo>
                  <a:pt x="537165" y="355725"/>
                </a:lnTo>
                <a:lnTo>
                  <a:pt x="550045" y="346298"/>
                </a:lnTo>
                <a:lnTo>
                  <a:pt x="558868" y="342847"/>
                </a:lnTo>
                <a:lnTo>
                  <a:pt x="570404" y="334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"/>
          <p:cNvSpPr/>
          <p:nvPr/>
        </p:nvSpPr>
        <p:spPr>
          <a:xfrm>
            <a:off x="6843830" y="1534477"/>
            <a:ext cx="454226" cy="231026"/>
          </a:xfrm>
          <a:custGeom>
            <a:avLst/>
            <a:gdLst/>
            <a:ahLst/>
            <a:cxnLst/>
            <a:rect l="0" t="0" r="0" b="0"/>
            <a:pathLst>
              <a:path w="454226" h="231026">
                <a:moveTo>
                  <a:pt x="111325" y="34290"/>
                </a:moveTo>
                <a:lnTo>
                  <a:pt x="111325" y="29739"/>
                </a:lnTo>
                <a:lnTo>
                  <a:pt x="110372" y="28399"/>
                </a:lnTo>
                <a:lnTo>
                  <a:pt x="108785" y="27505"/>
                </a:lnTo>
                <a:lnTo>
                  <a:pt x="104481" y="26512"/>
                </a:lnTo>
                <a:lnTo>
                  <a:pt x="99393" y="26071"/>
                </a:lnTo>
                <a:lnTo>
                  <a:pt x="96702" y="25000"/>
                </a:lnTo>
                <a:lnTo>
                  <a:pt x="87257" y="18368"/>
                </a:lnTo>
                <a:lnTo>
                  <a:pt x="81260" y="20228"/>
                </a:lnTo>
                <a:lnTo>
                  <a:pt x="73198" y="23278"/>
                </a:lnTo>
                <a:lnTo>
                  <a:pt x="63304" y="24995"/>
                </a:lnTo>
                <a:lnTo>
                  <a:pt x="57280" y="25396"/>
                </a:lnTo>
                <a:lnTo>
                  <a:pt x="54340" y="26456"/>
                </a:lnTo>
                <a:lnTo>
                  <a:pt x="48533" y="30173"/>
                </a:lnTo>
                <a:lnTo>
                  <a:pt x="46603" y="32498"/>
                </a:lnTo>
                <a:lnTo>
                  <a:pt x="45317" y="35000"/>
                </a:lnTo>
                <a:lnTo>
                  <a:pt x="42935" y="41273"/>
                </a:lnTo>
                <a:lnTo>
                  <a:pt x="40967" y="45613"/>
                </a:lnTo>
                <a:lnTo>
                  <a:pt x="33646" y="60823"/>
                </a:lnTo>
                <a:lnTo>
                  <a:pt x="14138" y="100060"/>
                </a:lnTo>
                <a:lnTo>
                  <a:pt x="12244" y="106712"/>
                </a:lnTo>
                <a:lnTo>
                  <a:pt x="10981" y="114004"/>
                </a:lnTo>
                <a:lnTo>
                  <a:pt x="10139" y="121723"/>
                </a:lnTo>
                <a:lnTo>
                  <a:pt x="8625" y="128773"/>
                </a:lnTo>
                <a:lnTo>
                  <a:pt x="6663" y="135379"/>
                </a:lnTo>
                <a:lnTo>
                  <a:pt x="4403" y="141688"/>
                </a:lnTo>
                <a:lnTo>
                  <a:pt x="2896" y="148751"/>
                </a:lnTo>
                <a:lnTo>
                  <a:pt x="1891" y="156317"/>
                </a:lnTo>
                <a:lnTo>
                  <a:pt x="1221" y="164219"/>
                </a:lnTo>
                <a:lnTo>
                  <a:pt x="775" y="171392"/>
                </a:lnTo>
                <a:lnTo>
                  <a:pt x="279" y="184442"/>
                </a:lnTo>
                <a:lnTo>
                  <a:pt x="0" y="197948"/>
                </a:lnTo>
                <a:lnTo>
                  <a:pt x="913" y="202450"/>
                </a:lnTo>
                <a:lnTo>
                  <a:pt x="2475" y="207357"/>
                </a:lnTo>
                <a:lnTo>
                  <a:pt x="7273" y="219818"/>
                </a:lnTo>
                <a:lnTo>
                  <a:pt x="12656" y="226527"/>
                </a:lnTo>
                <a:lnTo>
                  <a:pt x="15066" y="228171"/>
                </a:lnTo>
                <a:lnTo>
                  <a:pt x="20282" y="229997"/>
                </a:lnTo>
                <a:lnTo>
                  <a:pt x="33126" y="231025"/>
                </a:lnTo>
                <a:lnTo>
                  <a:pt x="37284" y="230217"/>
                </a:lnTo>
                <a:lnTo>
                  <a:pt x="48641" y="224528"/>
                </a:lnTo>
                <a:lnTo>
                  <a:pt x="58382" y="219488"/>
                </a:lnTo>
                <a:lnTo>
                  <a:pt x="66522" y="214073"/>
                </a:lnTo>
                <a:lnTo>
                  <a:pt x="74267" y="208491"/>
                </a:lnTo>
                <a:lnTo>
                  <a:pt x="84060" y="202835"/>
                </a:lnTo>
                <a:lnTo>
                  <a:pt x="88386" y="199041"/>
                </a:lnTo>
                <a:lnTo>
                  <a:pt x="92222" y="194606"/>
                </a:lnTo>
                <a:lnTo>
                  <a:pt x="95732" y="189745"/>
                </a:lnTo>
                <a:lnTo>
                  <a:pt x="99977" y="184599"/>
                </a:lnTo>
                <a:lnTo>
                  <a:pt x="104712" y="179264"/>
                </a:lnTo>
                <a:lnTo>
                  <a:pt x="109774" y="173802"/>
                </a:lnTo>
                <a:lnTo>
                  <a:pt x="113148" y="168255"/>
                </a:lnTo>
                <a:lnTo>
                  <a:pt x="115397" y="162653"/>
                </a:lnTo>
                <a:lnTo>
                  <a:pt x="116897" y="157013"/>
                </a:lnTo>
                <a:lnTo>
                  <a:pt x="118850" y="151348"/>
                </a:lnTo>
                <a:lnTo>
                  <a:pt x="121104" y="145666"/>
                </a:lnTo>
                <a:lnTo>
                  <a:pt x="123560" y="139973"/>
                </a:lnTo>
                <a:lnTo>
                  <a:pt x="125196" y="134273"/>
                </a:lnTo>
                <a:lnTo>
                  <a:pt x="126287" y="128568"/>
                </a:lnTo>
                <a:lnTo>
                  <a:pt x="127015" y="122859"/>
                </a:lnTo>
                <a:lnTo>
                  <a:pt x="128452" y="117149"/>
                </a:lnTo>
                <a:lnTo>
                  <a:pt x="130363" y="111437"/>
                </a:lnTo>
                <a:lnTo>
                  <a:pt x="132589" y="105724"/>
                </a:lnTo>
                <a:lnTo>
                  <a:pt x="134074" y="100010"/>
                </a:lnTo>
                <a:lnTo>
                  <a:pt x="135063" y="94296"/>
                </a:lnTo>
                <a:lnTo>
                  <a:pt x="135723" y="88581"/>
                </a:lnTo>
                <a:lnTo>
                  <a:pt x="135210" y="83819"/>
                </a:lnTo>
                <a:lnTo>
                  <a:pt x="133916" y="79692"/>
                </a:lnTo>
                <a:lnTo>
                  <a:pt x="130890" y="72566"/>
                </a:lnTo>
                <a:lnTo>
                  <a:pt x="129545" y="66224"/>
                </a:lnTo>
                <a:lnTo>
                  <a:pt x="129187" y="62247"/>
                </a:lnTo>
                <a:lnTo>
                  <a:pt x="128948" y="57691"/>
                </a:lnTo>
                <a:lnTo>
                  <a:pt x="128564" y="45792"/>
                </a:lnTo>
                <a:lnTo>
                  <a:pt x="128472" y="34719"/>
                </a:lnTo>
                <a:lnTo>
                  <a:pt x="128470" y="54452"/>
                </a:lnTo>
                <a:lnTo>
                  <a:pt x="129422" y="58209"/>
                </a:lnTo>
                <a:lnTo>
                  <a:pt x="131010" y="62619"/>
                </a:lnTo>
                <a:lnTo>
                  <a:pt x="133020" y="67463"/>
                </a:lnTo>
                <a:lnTo>
                  <a:pt x="135314" y="72598"/>
                </a:lnTo>
                <a:lnTo>
                  <a:pt x="140401" y="83383"/>
                </a:lnTo>
                <a:lnTo>
                  <a:pt x="142139" y="88926"/>
                </a:lnTo>
                <a:lnTo>
                  <a:pt x="143298" y="94527"/>
                </a:lnTo>
                <a:lnTo>
                  <a:pt x="144070" y="100165"/>
                </a:lnTo>
                <a:lnTo>
                  <a:pt x="145537" y="106782"/>
                </a:lnTo>
                <a:lnTo>
                  <a:pt x="147468" y="114051"/>
                </a:lnTo>
                <a:lnTo>
                  <a:pt x="149709" y="121754"/>
                </a:lnTo>
                <a:lnTo>
                  <a:pt x="151201" y="128794"/>
                </a:lnTo>
                <a:lnTo>
                  <a:pt x="152197" y="135393"/>
                </a:lnTo>
                <a:lnTo>
                  <a:pt x="152860" y="141697"/>
                </a:lnTo>
                <a:lnTo>
                  <a:pt x="154255" y="148757"/>
                </a:lnTo>
                <a:lnTo>
                  <a:pt x="156138" y="156321"/>
                </a:lnTo>
                <a:lnTo>
                  <a:pt x="158345" y="164222"/>
                </a:lnTo>
                <a:lnTo>
                  <a:pt x="159816" y="170441"/>
                </a:lnTo>
                <a:lnTo>
                  <a:pt x="160798" y="175540"/>
                </a:lnTo>
                <a:lnTo>
                  <a:pt x="161452" y="179892"/>
                </a:lnTo>
                <a:lnTo>
                  <a:pt x="162840" y="184698"/>
                </a:lnTo>
                <a:lnTo>
                  <a:pt x="164718" y="189807"/>
                </a:lnTo>
                <a:lnTo>
                  <a:pt x="166923" y="195118"/>
                </a:lnTo>
                <a:lnTo>
                  <a:pt x="168393" y="199611"/>
                </a:lnTo>
                <a:lnTo>
                  <a:pt x="169372" y="203559"/>
                </a:lnTo>
                <a:lnTo>
                  <a:pt x="170026" y="207144"/>
                </a:lnTo>
                <a:lnTo>
                  <a:pt x="173292" y="213666"/>
                </a:lnTo>
                <a:lnTo>
                  <a:pt x="175495" y="216739"/>
                </a:lnTo>
                <a:lnTo>
                  <a:pt x="177918" y="218788"/>
                </a:lnTo>
                <a:lnTo>
                  <a:pt x="180485" y="220154"/>
                </a:lnTo>
                <a:lnTo>
                  <a:pt x="185878" y="221671"/>
                </a:lnTo>
                <a:lnTo>
                  <a:pt x="191449" y="222345"/>
                </a:lnTo>
                <a:lnTo>
                  <a:pt x="194269" y="221573"/>
                </a:lnTo>
                <a:lnTo>
                  <a:pt x="199941" y="218174"/>
                </a:lnTo>
                <a:lnTo>
                  <a:pt x="205637" y="213489"/>
                </a:lnTo>
                <a:lnTo>
                  <a:pt x="212296" y="207279"/>
                </a:lnTo>
                <a:lnTo>
                  <a:pt x="237557" y="182330"/>
                </a:lnTo>
                <a:lnTo>
                  <a:pt x="242152" y="176798"/>
                </a:lnTo>
                <a:lnTo>
                  <a:pt x="246168" y="171206"/>
                </a:lnTo>
                <a:lnTo>
                  <a:pt x="264008" y="143991"/>
                </a:lnTo>
                <a:lnTo>
                  <a:pt x="268359" y="135999"/>
                </a:lnTo>
                <a:lnTo>
                  <a:pt x="272212" y="127813"/>
                </a:lnTo>
                <a:lnTo>
                  <a:pt x="275733" y="119499"/>
                </a:lnTo>
                <a:lnTo>
                  <a:pt x="282185" y="105181"/>
                </a:lnTo>
                <a:lnTo>
                  <a:pt x="291172" y="86410"/>
                </a:lnTo>
                <a:lnTo>
                  <a:pt x="294088" y="80466"/>
                </a:lnTo>
                <a:lnTo>
                  <a:pt x="296032" y="74599"/>
                </a:lnTo>
                <a:lnTo>
                  <a:pt x="297328" y="68783"/>
                </a:lnTo>
                <a:lnTo>
                  <a:pt x="298192" y="63000"/>
                </a:lnTo>
                <a:lnTo>
                  <a:pt x="298768" y="57240"/>
                </a:lnTo>
                <a:lnTo>
                  <a:pt x="299152" y="51495"/>
                </a:lnTo>
                <a:lnTo>
                  <a:pt x="299768" y="37689"/>
                </a:lnTo>
                <a:lnTo>
                  <a:pt x="299875" y="30746"/>
                </a:lnTo>
                <a:lnTo>
                  <a:pt x="299919" y="25848"/>
                </a:lnTo>
                <a:lnTo>
                  <a:pt x="299920" y="37661"/>
                </a:lnTo>
                <a:lnTo>
                  <a:pt x="300872" y="41300"/>
                </a:lnTo>
                <a:lnTo>
                  <a:pt x="302460" y="45631"/>
                </a:lnTo>
                <a:lnTo>
                  <a:pt x="304470" y="50423"/>
                </a:lnTo>
                <a:lnTo>
                  <a:pt x="305811" y="55523"/>
                </a:lnTo>
                <a:lnTo>
                  <a:pt x="306704" y="60828"/>
                </a:lnTo>
                <a:lnTo>
                  <a:pt x="307300" y="66269"/>
                </a:lnTo>
                <a:lnTo>
                  <a:pt x="307698" y="72755"/>
                </a:lnTo>
                <a:lnTo>
                  <a:pt x="308139" y="87580"/>
                </a:lnTo>
                <a:lnTo>
                  <a:pt x="309210" y="94582"/>
                </a:lnTo>
                <a:lnTo>
                  <a:pt x="310875" y="101155"/>
                </a:lnTo>
                <a:lnTo>
                  <a:pt x="312938" y="107441"/>
                </a:lnTo>
                <a:lnTo>
                  <a:pt x="315266" y="113538"/>
                </a:lnTo>
                <a:lnTo>
                  <a:pt x="317771" y="119507"/>
                </a:lnTo>
                <a:lnTo>
                  <a:pt x="320393" y="125391"/>
                </a:lnTo>
                <a:lnTo>
                  <a:pt x="322141" y="131219"/>
                </a:lnTo>
                <a:lnTo>
                  <a:pt x="323306" y="137009"/>
                </a:lnTo>
                <a:lnTo>
                  <a:pt x="324083" y="142775"/>
                </a:lnTo>
                <a:lnTo>
                  <a:pt x="325554" y="148523"/>
                </a:lnTo>
                <a:lnTo>
                  <a:pt x="327487" y="154261"/>
                </a:lnTo>
                <a:lnTo>
                  <a:pt x="329728" y="159990"/>
                </a:lnTo>
                <a:lnTo>
                  <a:pt x="332174" y="164763"/>
                </a:lnTo>
                <a:lnTo>
                  <a:pt x="334758" y="168897"/>
                </a:lnTo>
                <a:lnTo>
                  <a:pt x="337433" y="172606"/>
                </a:lnTo>
                <a:lnTo>
                  <a:pt x="339216" y="176983"/>
                </a:lnTo>
                <a:lnTo>
                  <a:pt x="340405" y="181806"/>
                </a:lnTo>
                <a:lnTo>
                  <a:pt x="341197" y="186927"/>
                </a:lnTo>
                <a:lnTo>
                  <a:pt x="341725" y="191293"/>
                </a:lnTo>
                <a:lnTo>
                  <a:pt x="342077" y="195156"/>
                </a:lnTo>
                <a:lnTo>
                  <a:pt x="342643" y="203649"/>
                </a:lnTo>
                <a:lnTo>
                  <a:pt x="342741" y="209671"/>
                </a:lnTo>
                <a:lnTo>
                  <a:pt x="342781" y="214277"/>
                </a:lnTo>
                <a:lnTo>
                  <a:pt x="342782" y="135419"/>
                </a:lnTo>
                <a:lnTo>
                  <a:pt x="343735" y="128379"/>
                </a:lnTo>
                <a:lnTo>
                  <a:pt x="345322" y="121781"/>
                </a:lnTo>
                <a:lnTo>
                  <a:pt x="347333" y="115477"/>
                </a:lnTo>
                <a:lnTo>
                  <a:pt x="348674" y="108418"/>
                </a:lnTo>
                <a:lnTo>
                  <a:pt x="349567" y="100853"/>
                </a:lnTo>
                <a:lnTo>
                  <a:pt x="350163" y="92953"/>
                </a:lnTo>
                <a:lnTo>
                  <a:pt x="352465" y="85781"/>
                </a:lnTo>
                <a:lnTo>
                  <a:pt x="355905" y="79095"/>
                </a:lnTo>
                <a:lnTo>
                  <a:pt x="360103" y="72732"/>
                </a:lnTo>
                <a:lnTo>
                  <a:pt x="363854" y="66586"/>
                </a:lnTo>
                <a:lnTo>
                  <a:pt x="367308" y="60583"/>
                </a:lnTo>
                <a:lnTo>
                  <a:pt x="370562" y="54676"/>
                </a:lnTo>
                <a:lnTo>
                  <a:pt x="373686" y="49786"/>
                </a:lnTo>
                <a:lnTo>
                  <a:pt x="376719" y="45573"/>
                </a:lnTo>
                <a:lnTo>
                  <a:pt x="379694" y="41812"/>
                </a:lnTo>
                <a:lnTo>
                  <a:pt x="388080" y="35093"/>
                </a:lnTo>
                <a:lnTo>
                  <a:pt x="398157" y="28932"/>
                </a:lnTo>
                <a:lnTo>
                  <a:pt x="408986" y="23019"/>
                </a:lnTo>
                <a:lnTo>
                  <a:pt x="425792" y="14335"/>
                </a:lnTo>
                <a:lnTo>
                  <a:pt x="434603" y="8593"/>
                </a:lnTo>
                <a:lnTo>
                  <a:pt x="438286" y="5729"/>
                </a:lnTo>
                <a:lnTo>
                  <a:pt x="444918" y="2546"/>
                </a:lnTo>
                <a:lnTo>
                  <a:pt x="4542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"/>
          <p:cNvSpPr/>
          <p:nvPr/>
        </p:nvSpPr>
        <p:spPr>
          <a:xfrm>
            <a:off x="7341058" y="1564163"/>
            <a:ext cx="162737" cy="201267"/>
          </a:xfrm>
          <a:custGeom>
            <a:avLst/>
            <a:gdLst/>
            <a:ahLst/>
            <a:cxnLst/>
            <a:rect l="0" t="0" r="0" b="0"/>
            <a:pathLst>
              <a:path w="162737" h="201267">
                <a:moveTo>
                  <a:pt x="8432" y="64612"/>
                </a:moveTo>
                <a:lnTo>
                  <a:pt x="12983" y="64612"/>
                </a:lnTo>
                <a:lnTo>
                  <a:pt x="14323" y="65564"/>
                </a:lnTo>
                <a:lnTo>
                  <a:pt x="15217" y="67151"/>
                </a:lnTo>
                <a:lnTo>
                  <a:pt x="16651" y="71992"/>
                </a:lnTo>
                <a:lnTo>
                  <a:pt x="17721" y="72390"/>
                </a:lnTo>
                <a:lnTo>
                  <a:pt x="21450" y="72831"/>
                </a:lnTo>
                <a:lnTo>
                  <a:pt x="22826" y="73901"/>
                </a:lnTo>
                <a:lnTo>
                  <a:pt x="23742" y="75567"/>
                </a:lnTo>
                <a:lnTo>
                  <a:pt x="24354" y="77630"/>
                </a:lnTo>
                <a:lnTo>
                  <a:pt x="26667" y="79006"/>
                </a:lnTo>
                <a:lnTo>
                  <a:pt x="30113" y="79923"/>
                </a:lnTo>
                <a:lnTo>
                  <a:pt x="34316" y="80534"/>
                </a:lnTo>
                <a:lnTo>
                  <a:pt x="38070" y="79989"/>
                </a:lnTo>
                <a:lnTo>
                  <a:pt x="41526" y="78673"/>
                </a:lnTo>
                <a:lnTo>
                  <a:pt x="44781" y="76844"/>
                </a:lnTo>
                <a:lnTo>
                  <a:pt x="47905" y="75624"/>
                </a:lnTo>
                <a:lnTo>
                  <a:pt x="50940" y="74810"/>
                </a:lnTo>
                <a:lnTo>
                  <a:pt x="53916" y="74268"/>
                </a:lnTo>
                <a:lnTo>
                  <a:pt x="56852" y="72954"/>
                </a:lnTo>
                <a:lnTo>
                  <a:pt x="59762" y="71126"/>
                </a:lnTo>
                <a:lnTo>
                  <a:pt x="62654" y="68954"/>
                </a:lnTo>
                <a:lnTo>
                  <a:pt x="66487" y="66554"/>
                </a:lnTo>
                <a:lnTo>
                  <a:pt x="70948" y="64002"/>
                </a:lnTo>
                <a:lnTo>
                  <a:pt x="75827" y="61348"/>
                </a:lnTo>
                <a:lnTo>
                  <a:pt x="80032" y="59578"/>
                </a:lnTo>
                <a:lnTo>
                  <a:pt x="83788" y="58398"/>
                </a:lnTo>
                <a:lnTo>
                  <a:pt x="87244" y="57612"/>
                </a:lnTo>
                <a:lnTo>
                  <a:pt x="90501" y="56135"/>
                </a:lnTo>
                <a:lnTo>
                  <a:pt x="93624" y="54198"/>
                </a:lnTo>
                <a:lnTo>
                  <a:pt x="96660" y="51954"/>
                </a:lnTo>
                <a:lnTo>
                  <a:pt x="99635" y="49506"/>
                </a:lnTo>
                <a:lnTo>
                  <a:pt x="102572" y="46921"/>
                </a:lnTo>
                <a:lnTo>
                  <a:pt x="105482" y="44245"/>
                </a:lnTo>
                <a:lnTo>
                  <a:pt x="111255" y="38732"/>
                </a:lnTo>
                <a:lnTo>
                  <a:pt x="114128" y="35929"/>
                </a:lnTo>
                <a:lnTo>
                  <a:pt x="116044" y="33107"/>
                </a:lnTo>
                <a:lnTo>
                  <a:pt x="118172" y="27432"/>
                </a:lnTo>
                <a:lnTo>
                  <a:pt x="117787" y="24585"/>
                </a:lnTo>
                <a:lnTo>
                  <a:pt x="116578" y="21735"/>
                </a:lnTo>
                <a:lnTo>
                  <a:pt x="114819" y="18882"/>
                </a:lnTo>
                <a:lnTo>
                  <a:pt x="112865" y="13172"/>
                </a:lnTo>
                <a:lnTo>
                  <a:pt x="112344" y="10316"/>
                </a:lnTo>
                <a:lnTo>
                  <a:pt x="111044" y="8412"/>
                </a:lnTo>
                <a:lnTo>
                  <a:pt x="109225" y="7143"/>
                </a:lnTo>
                <a:lnTo>
                  <a:pt x="107059" y="6297"/>
                </a:lnTo>
                <a:lnTo>
                  <a:pt x="102114" y="2816"/>
                </a:lnTo>
                <a:lnTo>
                  <a:pt x="99461" y="555"/>
                </a:lnTo>
                <a:lnTo>
                  <a:pt x="95788" y="0"/>
                </a:lnTo>
                <a:lnTo>
                  <a:pt x="91434" y="582"/>
                </a:lnTo>
                <a:lnTo>
                  <a:pt x="86626" y="1923"/>
                </a:lnTo>
                <a:lnTo>
                  <a:pt x="82469" y="2816"/>
                </a:lnTo>
                <a:lnTo>
                  <a:pt x="78745" y="3412"/>
                </a:lnTo>
                <a:lnTo>
                  <a:pt x="75310" y="3809"/>
                </a:lnTo>
                <a:lnTo>
                  <a:pt x="71115" y="5027"/>
                </a:lnTo>
                <a:lnTo>
                  <a:pt x="66413" y="6791"/>
                </a:lnTo>
                <a:lnTo>
                  <a:pt x="61373" y="8919"/>
                </a:lnTo>
                <a:lnTo>
                  <a:pt x="57061" y="11291"/>
                </a:lnTo>
                <a:lnTo>
                  <a:pt x="53234" y="13825"/>
                </a:lnTo>
                <a:lnTo>
                  <a:pt x="49730" y="16466"/>
                </a:lnTo>
                <a:lnTo>
                  <a:pt x="45488" y="20132"/>
                </a:lnTo>
                <a:lnTo>
                  <a:pt x="40756" y="24481"/>
                </a:lnTo>
                <a:lnTo>
                  <a:pt x="35696" y="29285"/>
                </a:lnTo>
                <a:lnTo>
                  <a:pt x="31371" y="34393"/>
                </a:lnTo>
                <a:lnTo>
                  <a:pt x="27534" y="39704"/>
                </a:lnTo>
                <a:lnTo>
                  <a:pt x="24025" y="45149"/>
                </a:lnTo>
                <a:lnTo>
                  <a:pt x="21684" y="50684"/>
                </a:lnTo>
                <a:lnTo>
                  <a:pt x="20125" y="56279"/>
                </a:lnTo>
                <a:lnTo>
                  <a:pt x="19084" y="61914"/>
                </a:lnTo>
                <a:lnTo>
                  <a:pt x="17438" y="68528"/>
                </a:lnTo>
                <a:lnTo>
                  <a:pt x="15389" y="75795"/>
                </a:lnTo>
                <a:lnTo>
                  <a:pt x="13069" y="83497"/>
                </a:lnTo>
                <a:lnTo>
                  <a:pt x="10571" y="90537"/>
                </a:lnTo>
                <a:lnTo>
                  <a:pt x="7953" y="97135"/>
                </a:lnTo>
                <a:lnTo>
                  <a:pt x="5254" y="103439"/>
                </a:lnTo>
                <a:lnTo>
                  <a:pt x="3456" y="109547"/>
                </a:lnTo>
                <a:lnTo>
                  <a:pt x="2257" y="115523"/>
                </a:lnTo>
                <a:lnTo>
                  <a:pt x="1458" y="121413"/>
                </a:lnTo>
                <a:lnTo>
                  <a:pt x="925" y="127244"/>
                </a:lnTo>
                <a:lnTo>
                  <a:pt x="569" y="133037"/>
                </a:lnTo>
                <a:lnTo>
                  <a:pt x="175" y="144553"/>
                </a:lnTo>
                <a:lnTo>
                  <a:pt x="0" y="156021"/>
                </a:lnTo>
                <a:lnTo>
                  <a:pt x="905" y="160794"/>
                </a:lnTo>
                <a:lnTo>
                  <a:pt x="2461" y="164928"/>
                </a:lnTo>
                <a:lnTo>
                  <a:pt x="4452" y="168637"/>
                </a:lnTo>
                <a:lnTo>
                  <a:pt x="6731" y="172062"/>
                </a:lnTo>
                <a:lnTo>
                  <a:pt x="9203" y="175297"/>
                </a:lnTo>
                <a:lnTo>
                  <a:pt x="11804" y="178407"/>
                </a:lnTo>
                <a:lnTo>
                  <a:pt x="14489" y="181433"/>
                </a:lnTo>
                <a:lnTo>
                  <a:pt x="20014" y="187335"/>
                </a:lnTo>
                <a:lnTo>
                  <a:pt x="23773" y="190242"/>
                </a:lnTo>
                <a:lnTo>
                  <a:pt x="28184" y="193133"/>
                </a:lnTo>
                <a:lnTo>
                  <a:pt x="33030" y="196012"/>
                </a:lnTo>
                <a:lnTo>
                  <a:pt x="37214" y="197932"/>
                </a:lnTo>
                <a:lnTo>
                  <a:pt x="40954" y="199212"/>
                </a:lnTo>
                <a:lnTo>
                  <a:pt x="44401" y="200065"/>
                </a:lnTo>
                <a:lnTo>
                  <a:pt x="48604" y="200634"/>
                </a:lnTo>
                <a:lnTo>
                  <a:pt x="53310" y="201013"/>
                </a:lnTo>
                <a:lnTo>
                  <a:pt x="58353" y="201266"/>
                </a:lnTo>
                <a:lnTo>
                  <a:pt x="62668" y="200482"/>
                </a:lnTo>
                <a:lnTo>
                  <a:pt x="66497" y="199007"/>
                </a:lnTo>
                <a:lnTo>
                  <a:pt x="70002" y="197071"/>
                </a:lnTo>
                <a:lnTo>
                  <a:pt x="75196" y="194828"/>
                </a:lnTo>
                <a:lnTo>
                  <a:pt x="81516" y="192380"/>
                </a:lnTo>
                <a:lnTo>
                  <a:pt x="88587" y="189796"/>
                </a:lnTo>
                <a:lnTo>
                  <a:pt x="95206" y="188073"/>
                </a:lnTo>
                <a:lnTo>
                  <a:pt x="101524" y="186924"/>
                </a:lnTo>
                <a:lnTo>
                  <a:pt x="107640" y="186158"/>
                </a:lnTo>
                <a:lnTo>
                  <a:pt x="113623" y="184695"/>
                </a:lnTo>
                <a:lnTo>
                  <a:pt x="119517" y="182767"/>
                </a:lnTo>
                <a:lnTo>
                  <a:pt x="125351" y="180530"/>
                </a:lnTo>
                <a:lnTo>
                  <a:pt x="132098" y="177133"/>
                </a:lnTo>
                <a:lnTo>
                  <a:pt x="139453" y="172963"/>
                </a:lnTo>
                <a:lnTo>
                  <a:pt x="162736" y="1589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"/>
          <p:cNvSpPr/>
          <p:nvPr/>
        </p:nvSpPr>
        <p:spPr>
          <a:xfrm>
            <a:off x="7581105" y="1560299"/>
            <a:ext cx="222728" cy="205484"/>
          </a:xfrm>
          <a:custGeom>
            <a:avLst/>
            <a:gdLst/>
            <a:ahLst/>
            <a:cxnLst/>
            <a:rect l="0" t="0" r="0" b="0"/>
            <a:pathLst>
              <a:path w="222728" h="205484">
                <a:moveTo>
                  <a:pt x="128429" y="8468"/>
                </a:moveTo>
                <a:lnTo>
                  <a:pt x="120210" y="249"/>
                </a:lnTo>
                <a:lnTo>
                  <a:pt x="115411" y="0"/>
                </a:lnTo>
                <a:lnTo>
                  <a:pt x="113083" y="918"/>
                </a:lnTo>
                <a:lnTo>
                  <a:pt x="107956" y="4477"/>
                </a:lnTo>
                <a:lnTo>
                  <a:pt x="102503" y="6694"/>
                </a:lnTo>
                <a:lnTo>
                  <a:pt x="99715" y="7286"/>
                </a:lnTo>
                <a:lnTo>
                  <a:pt x="95951" y="9585"/>
                </a:lnTo>
                <a:lnTo>
                  <a:pt x="91538" y="13023"/>
                </a:lnTo>
                <a:lnTo>
                  <a:pt x="86690" y="17219"/>
                </a:lnTo>
                <a:lnTo>
                  <a:pt x="82506" y="20970"/>
                </a:lnTo>
                <a:lnTo>
                  <a:pt x="75316" y="27677"/>
                </a:lnTo>
                <a:lnTo>
                  <a:pt x="61363" y="41359"/>
                </a:lnTo>
                <a:lnTo>
                  <a:pt x="57048" y="46588"/>
                </a:lnTo>
                <a:lnTo>
                  <a:pt x="53220" y="51979"/>
                </a:lnTo>
                <a:lnTo>
                  <a:pt x="49716" y="57478"/>
                </a:lnTo>
                <a:lnTo>
                  <a:pt x="46426" y="64001"/>
                </a:lnTo>
                <a:lnTo>
                  <a:pt x="43280" y="71208"/>
                </a:lnTo>
                <a:lnTo>
                  <a:pt x="40231" y="78869"/>
                </a:lnTo>
                <a:lnTo>
                  <a:pt x="36293" y="85882"/>
                </a:lnTo>
                <a:lnTo>
                  <a:pt x="31763" y="92463"/>
                </a:lnTo>
                <a:lnTo>
                  <a:pt x="26838" y="98754"/>
                </a:lnTo>
                <a:lnTo>
                  <a:pt x="22602" y="104854"/>
                </a:lnTo>
                <a:lnTo>
                  <a:pt x="18825" y="110825"/>
                </a:lnTo>
                <a:lnTo>
                  <a:pt x="15355" y="116711"/>
                </a:lnTo>
                <a:lnTo>
                  <a:pt x="12089" y="122540"/>
                </a:lnTo>
                <a:lnTo>
                  <a:pt x="5921" y="134097"/>
                </a:lnTo>
                <a:lnTo>
                  <a:pt x="3894" y="139846"/>
                </a:lnTo>
                <a:lnTo>
                  <a:pt x="2543" y="145583"/>
                </a:lnTo>
                <a:lnTo>
                  <a:pt x="1643" y="151313"/>
                </a:lnTo>
                <a:lnTo>
                  <a:pt x="1043" y="156086"/>
                </a:lnTo>
                <a:lnTo>
                  <a:pt x="643" y="160220"/>
                </a:lnTo>
                <a:lnTo>
                  <a:pt x="376" y="163928"/>
                </a:lnTo>
                <a:lnTo>
                  <a:pt x="198" y="167353"/>
                </a:lnTo>
                <a:lnTo>
                  <a:pt x="0" y="173699"/>
                </a:lnTo>
                <a:lnTo>
                  <a:pt x="900" y="176724"/>
                </a:lnTo>
                <a:lnTo>
                  <a:pt x="4439" y="182626"/>
                </a:lnTo>
                <a:lnTo>
                  <a:pt x="6717" y="184581"/>
                </a:lnTo>
                <a:lnTo>
                  <a:pt x="9188" y="185884"/>
                </a:lnTo>
                <a:lnTo>
                  <a:pt x="14473" y="187332"/>
                </a:lnTo>
                <a:lnTo>
                  <a:pt x="19997" y="187976"/>
                </a:lnTo>
                <a:lnTo>
                  <a:pt x="25628" y="188262"/>
                </a:lnTo>
                <a:lnTo>
                  <a:pt x="28463" y="188338"/>
                </a:lnTo>
                <a:lnTo>
                  <a:pt x="31304" y="187436"/>
                </a:lnTo>
                <a:lnTo>
                  <a:pt x="37003" y="183895"/>
                </a:lnTo>
                <a:lnTo>
                  <a:pt x="40809" y="182569"/>
                </a:lnTo>
                <a:lnTo>
                  <a:pt x="45251" y="181685"/>
                </a:lnTo>
                <a:lnTo>
                  <a:pt x="50117" y="181096"/>
                </a:lnTo>
                <a:lnTo>
                  <a:pt x="54314" y="178798"/>
                </a:lnTo>
                <a:lnTo>
                  <a:pt x="58064" y="175362"/>
                </a:lnTo>
                <a:lnTo>
                  <a:pt x="61516" y="171166"/>
                </a:lnTo>
                <a:lnTo>
                  <a:pt x="65723" y="167415"/>
                </a:lnTo>
                <a:lnTo>
                  <a:pt x="70433" y="163963"/>
                </a:lnTo>
                <a:lnTo>
                  <a:pt x="75478" y="160709"/>
                </a:lnTo>
                <a:lnTo>
                  <a:pt x="79794" y="157587"/>
                </a:lnTo>
                <a:lnTo>
                  <a:pt x="83624" y="154553"/>
                </a:lnTo>
                <a:lnTo>
                  <a:pt x="90418" y="148642"/>
                </a:lnTo>
                <a:lnTo>
                  <a:pt x="96613" y="142840"/>
                </a:lnTo>
                <a:lnTo>
                  <a:pt x="99599" y="139007"/>
                </a:lnTo>
                <a:lnTo>
                  <a:pt x="102542" y="134546"/>
                </a:lnTo>
                <a:lnTo>
                  <a:pt x="105456" y="129668"/>
                </a:lnTo>
                <a:lnTo>
                  <a:pt x="107399" y="124510"/>
                </a:lnTo>
                <a:lnTo>
                  <a:pt x="108694" y="119167"/>
                </a:lnTo>
                <a:lnTo>
                  <a:pt x="109558" y="113700"/>
                </a:lnTo>
                <a:lnTo>
                  <a:pt x="110134" y="109103"/>
                </a:lnTo>
                <a:lnTo>
                  <a:pt x="110517" y="105085"/>
                </a:lnTo>
                <a:lnTo>
                  <a:pt x="110773" y="101455"/>
                </a:lnTo>
                <a:lnTo>
                  <a:pt x="110944" y="97129"/>
                </a:lnTo>
                <a:lnTo>
                  <a:pt x="111134" y="87243"/>
                </a:lnTo>
                <a:lnTo>
                  <a:pt x="111283" y="31820"/>
                </a:lnTo>
                <a:lnTo>
                  <a:pt x="110331" y="29751"/>
                </a:lnTo>
                <a:lnTo>
                  <a:pt x="108745" y="28372"/>
                </a:lnTo>
                <a:lnTo>
                  <a:pt x="103066" y="25774"/>
                </a:lnTo>
                <a:lnTo>
                  <a:pt x="102782" y="31536"/>
                </a:lnTo>
                <a:lnTo>
                  <a:pt x="102733" y="35306"/>
                </a:lnTo>
                <a:lnTo>
                  <a:pt x="102712" y="113055"/>
                </a:lnTo>
                <a:lnTo>
                  <a:pt x="103665" y="120103"/>
                </a:lnTo>
                <a:lnTo>
                  <a:pt x="105252" y="126706"/>
                </a:lnTo>
                <a:lnTo>
                  <a:pt x="107263" y="133013"/>
                </a:lnTo>
                <a:lnTo>
                  <a:pt x="108603" y="139123"/>
                </a:lnTo>
                <a:lnTo>
                  <a:pt x="109497" y="145101"/>
                </a:lnTo>
                <a:lnTo>
                  <a:pt x="110093" y="150992"/>
                </a:lnTo>
                <a:lnTo>
                  <a:pt x="111443" y="156824"/>
                </a:lnTo>
                <a:lnTo>
                  <a:pt x="113295" y="162617"/>
                </a:lnTo>
                <a:lnTo>
                  <a:pt x="115483" y="168384"/>
                </a:lnTo>
                <a:lnTo>
                  <a:pt x="116941" y="173181"/>
                </a:lnTo>
                <a:lnTo>
                  <a:pt x="117913" y="177332"/>
                </a:lnTo>
                <a:lnTo>
                  <a:pt x="118561" y="181051"/>
                </a:lnTo>
                <a:lnTo>
                  <a:pt x="119945" y="184484"/>
                </a:lnTo>
                <a:lnTo>
                  <a:pt x="124023" y="190837"/>
                </a:lnTo>
                <a:lnTo>
                  <a:pt x="127397" y="193865"/>
                </a:lnTo>
                <a:lnTo>
                  <a:pt x="131552" y="196836"/>
                </a:lnTo>
                <a:lnTo>
                  <a:pt x="136226" y="199769"/>
                </a:lnTo>
                <a:lnTo>
                  <a:pt x="140295" y="201725"/>
                </a:lnTo>
                <a:lnTo>
                  <a:pt x="143959" y="203028"/>
                </a:lnTo>
                <a:lnTo>
                  <a:pt x="150572" y="204477"/>
                </a:lnTo>
                <a:lnTo>
                  <a:pt x="156686" y="205120"/>
                </a:lnTo>
                <a:lnTo>
                  <a:pt x="160602" y="205292"/>
                </a:lnTo>
                <a:lnTo>
                  <a:pt x="170033" y="205483"/>
                </a:lnTo>
                <a:lnTo>
                  <a:pt x="175215" y="204581"/>
                </a:lnTo>
                <a:lnTo>
                  <a:pt x="180575" y="203028"/>
                </a:lnTo>
                <a:lnTo>
                  <a:pt x="186053" y="201040"/>
                </a:lnTo>
                <a:lnTo>
                  <a:pt x="190658" y="199714"/>
                </a:lnTo>
                <a:lnTo>
                  <a:pt x="194680" y="198830"/>
                </a:lnTo>
                <a:lnTo>
                  <a:pt x="198314" y="198241"/>
                </a:lnTo>
                <a:lnTo>
                  <a:pt x="202642" y="196896"/>
                </a:lnTo>
                <a:lnTo>
                  <a:pt x="207432" y="195047"/>
                </a:lnTo>
                <a:lnTo>
                  <a:pt x="222727" y="1884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"/>
          <p:cNvSpPr/>
          <p:nvPr/>
        </p:nvSpPr>
        <p:spPr>
          <a:xfrm>
            <a:off x="7940992" y="1585912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49019" y="8573"/>
                </a:lnTo>
                <a:lnTo>
                  <a:pt x="53633" y="7620"/>
                </a:lnTo>
                <a:lnTo>
                  <a:pt x="57663" y="6033"/>
                </a:lnTo>
                <a:lnTo>
                  <a:pt x="61302" y="4022"/>
                </a:lnTo>
                <a:lnTo>
                  <a:pt x="65634" y="2681"/>
                </a:lnTo>
                <a:lnTo>
                  <a:pt x="70426" y="1787"/>
                </a:lnTo>
                <a:lnTo>
                  <a:pt x="75525" y="1192"/>
                </a:lnTo>
                <a:lnTo>
                  <a:pt x="80831" y="794"/>
                </a:lnTo>
                <a:lnTo>
                  <a:pt x="86273" y="530"/>
                </a:lnTo>
                <a:lnTo>
                  <a:pt x="97398" y="235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"/>
          <p:cNvSpPr/>
          <p:nvPr/>
        </p:nvSpPr>
        <p:spPr>
          <a:xfrm>
            <a:off x="7966709" y="1663064"/>
            <a:ext cx="197169" cy="30658"/>
          </a:xfrm>
          <a:custGeom>
            <a:avLst/>
            <a:gdLst/>
            <a:ahLst/>
            <a:cxnLst/>
            <a:rect l="0" t="0" r="0" b="0"/>
            <a:pathLst>
              <a:path w="197169" h="30658">
                <a:moveTo>
                  <a:pt x="0" y="25718"/>
                </a:moveTo>
                <a:lnTo>
                  <a:pt x="7382" y="25718"/>
                </a:lnTo>
                <a:lnTo>
                  <a:pt x="8731" y="26671"/>
                </a:lnTo>
                <a:lnTo>
                  <a:pt x="10583" y="28258"/>
                </a:lnTo>
                <a:lnTo>
                  <a:pt x="12772" y="30269"/>
                </a:lnTo>
                <a:lnTo>
                  <a:pt x="15182" y="30657"/>
                </a:lnTo>
                <a:lnTo>
                  <a:pt x="17742" y="29963"/>
                </a:lnTo>
                <a:lnTo>
                  <a:pt x="20401" y="28548"/>
                </a:lnTo>
                <a:lnTo>
                  <a:pt x="23126" y="27605"/>
                </a:lnTo>
                <a:lnTo>
                  <a:pt x="25895" y="26976"/>
                </a:lnTo>
                <a:lnTo>
                  <a:pt x="28693" y="26557"/>
                </a:lnTo>
                <a:lnTo>
                  <a:pt x="33417" y="26277"/>
                </a:lnTo>
                <a:lnTo>
                  <a:pt x="46285" y="25967"/>
                </a:lnTo>
                <a:lnTo>
                  <a:pt x="52765" y="24931"/>
                </a:lnTo>
                <a:lnTo>
                  <a:pt x="58989" y="23288"/>
                </a:lnTo>
                <a:lnTo>
                  <a:pt x="87218" y="13808"/>
                </a:lnTo>
                <a:lnTo>
                  <a:pt x="95293" y="12063"/>
                </a:lnTo>
                <a:lnTo>
                  <a:pt x="103534" y="10900"/>
                </a:lnTo>
                <a:lnTo>
                  <a:pt x="111886" y="10124"/>
                </a:lnTo>
                <a:lnTo>
                  <a:pt x="120311" y="8655"/>
                </a:lnTo>
                <a:lnTo>
                  <a:pt x="128785" y="6723"/>
                </a:lnTo>
                <a:lnTo>
                  <a:pt x="137291" y="4482"/>
                </a:lnTo>
                <a:lnTo>
                  <a:pt x="144867" y="2988"/>
                </a:lnTo>
                <a:lnTo>
                  <a:pt x="151824" y="1992"/>
                </a:lnTo>
                <a:lnTo>
                  <a:pt x="158366" y="1328"/>
                </a:lnTo>
                <a:lnTo>
                  <a:pt x="163680" y="886"/>
                </a:lnTo>
                <a:lnTo>
                  <a:pt x="168175" y="591"/>
                </a:lnTo>
                <a:lnTo>
                  <a:pt x="172125" y="394"/>
                </a:lnTo>
                <a:lnTo>
                  <a:pt x="181592" y="175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"/>
          <p:cNvSpPr/>
          <p:nvPr/>
        </p:nvSpPr>
        <p:spPr>
          <a:xfrm>
            <a:off x="6320790" y="1997395"/>
            <a:ext cx="171409" cy="299917"/>
          </a:xfrm>
          <a:custGeom>
            <a:avLst/>
            <a:gdLst/>
            <a:ahLst/>
            <a:cxnLst/>
            <a:rect l="0" t="0" r="0" b="0"/>
            <a:pathLst>
              <a:path w="171409" h="299917">
                <a:moveTo>
                  <a:pt x="137160" y="8569"/>
                </a:moveTo>
                <a:lnTo>
                  <a:pt x="137160" y="4019"/>
                </a:lnTo>
                <a:lnTo>
                  <a:pt x="136207" y="2678"/>
                </a:lnTo>
                <a:lnTo>
                  <a:pt x="134620" y="1784"/>
                </a:lnTo>
                <a:lnTo>
                  <a:pt x="129779" y="350"/>
                </a:lnTo>
                <a:lnTo>
                  <a:pt x="126577" y="154"/>
                </a:lnTo>
                <a:lnTo>
                  <a:pt x="121979" y="67"/>
                </a:lnTo>
                <a:lnTo>
                  <a:pt x="116760" y="28"/>
                </a:lnTo>
                <a:lnTo>
                  <a:pt x="113082" y="970"/>
                </a:lnTo>
                <a:lnTo>
                  <a:pt x="108726" y="2551"/>
                </a:lnTo>
                <a:lnTo>
                  <a:pt x="103916" y="4557"/>
                </a:lnTo>
                <a:lnTo>
                  <a:pt x="99758" y="5895"/>
                </a:lnTo>
                <a:lnTo>
                  <a:pt x="96032" y="6786"/>
                </a:lnTo>
                <a:lnTo>
                  <a:pt x="92597" y="7381"/>
                </a:lnTo>
                <a:lnTo>
                  <a:pt x="88401" y="7777"/>
                </a:lnTo>
                <a:lnTo>
                  <a:pt x="83698" y="8041"/>
                </a:lnTo>
                <a:lnTo>
                  <a:pt x="74347" y="8335"/>
                </a:lnTo>
                <a:lnTo>
                  <a:pt x="62775" y="8500"/>
                </a:lnTo>
                <a:lnTo>
                  <a:pt x="52982" y="8539"/>
                </a:lnTo>
                <a:lnTo>
                  <a:pt x="48656" y="7596"/>
                </a:lnTo>
                <a:lnTo>
                  <a:pt x="44820" y="6016"/>
                </a:lnTo>
                <a:lnTo>
                  <a:pt x="41310" y="4009"/>
                </a:lnTo>
                <a:lnTo>
                  <a:pt x="38017" y="2672"/>
                </a:lnTo>
                <a:lnTo>
                  <a:pt x="34870" y="1781"/>
                </a:lnTo>
                <a:lnTo>
                  <a:pt x="31819" y="1186"/>
                </a:lnTo>
                <a:lnTo>
                  <a:pt x="28832" y="790"/>
                </a:lnTo>
                <a:lnTo>
                  <a:pt x="25889" y="526"/>
                </a:lnTo>
                <a:lnTo>
                  <a:pt x="22974" y="349"/>
                </a:lnTo>
                <a:lnTo>
                  <a:pt x="17196" y="154"/>
                </a:lnTo>
                <a:lnTo>
                  <a:pt x="502" y="0"/>
                </a:lnTo>
                <a:lnTo>
                  <a:pt x="43" y="7378"/>
                </a:lnTo>
                <a:lnTo>
                  <a:pt x="0" y="91834"/>
                </a:lnTo>
                <a:lnTo>
                  <a:pt x="952" y="97417"/>
                </a:lnTo>
                <a:lnTo>
                  <a:pt x="2540" y="103044"/>
                </a:lnTo>
                <a:lnTo>
                  <a:pt x="4551" y="108700"/>
                </a:lnTo>
                <a:lnTo>
                  <a:pt x="6785" y="117524"/>
                </a:lnTo>
                <a:lnTo>
                  <a:pt x="7778" y="124621"/>
                </a:lnTo>
                <a:lnTo>
                  <a:pt x="8337" y="133972"/>
                </a:lnTo>
                <a:lnTo>
                  <a:pt x="8502" y="142775"/>
                </a:lnTo>
                <a:lnTo>
                  <a:pt x="8541" y="148544"/>
                </a:lnTo>
                <a:lnTo>
                  <a:pt x="9504" y="150463"/>
                </a:lnTo>
                <a:lnTo>
                  <a:pt x="11098" y="151743"/>
                </a:lnTo>
                <a:lnTo>
                  <a:pt x="15950" y="153796"/>
                </a:lnTo>
                <a:lnTo>
                  <a:pt x="16348" y="154918"/>
                </a:lnTo>
                <a:lnTo>
                  <a:pt x="17114" y="162508"/>
                </a:lnTo>
                <a:lnTo>
                  <a:pt x="17142" y="155461"/>
                </a:lnTo>
                <a:lnTo>
                  <a:pt x="21694" y="150095"/>
                </a:lnTo>
                <a:lnTo>
                  <a:pt x="26469" y="145130"/>
                </a:lnTo>
                <a:lnTo>
                  <a:pt x="37296" y="134181"/>
                </a:lnTo>
                <a:lnTo>
                  <a:pt x="41056" y="131363"/>
                </a:lnTo>
                <a:lnTo>
                  <a:pt x="45468" y="128532"/>
                </a:lnTo>
                <a:lnTo>
                  <a:pt x="50315" y="125692"/>
                </a:lnTo>
                <a:lnTo>
                  <a:pt x="54498" y="122846"/>
                </a:lnTo>
                <a:lnTo>
                  <a:pt x="58240" y="119996"/>
                </a:lnTo>
                <a:lnTo>
                  <a:pt x="61686" y="117144"/>
                </a:lnTo>
                <a:lnTo>
                  <a:pt x="64936" y="114290"/>
                </a:lnTo>
                <a:lnTo>
                  <a:pt x="68056" y="111435"/>
                </a:lnTo>
                <a:lnTo>
                  <a:pt x="71088" y="108579"/>
                </a:lnTo>
                <a:lnTo>
                  <a:pt x="74062" y="106675"/>
                </a:lnTo>
                <a:lnTo>
                  <a:pt x="76997" y="105406"/>
                </a:lnTo>
                <a:lnTo>
                  <a:pt x="79906" y="104560"/>
                </a:lnTo>
                <a:lnTo>
                  <a:pt x="83750" y="103995"/>
                </a:lnTo>
                <a:lnTo>
                  <a:pt x="88219" y="103619"/>
                </a:lnTo>
                <a:lnTo>
                  <a:pt x="97310" y="103201"/>
                </a:lnTo>
                <a:lnTo>
                  <a:pt x="104527" y="103016"/>
                </a:lnTo>
                <a:lnTo>
                  <a:pt x="122767" y="102880"/>
                </a:lnTo>
                <a:lnTo>
                  <a:pt x="125659" y="103828"/>
                </a:lnTo>
                <a:lnTo>
                  <a:pt x="128540" y="105413"/>
                </a:lnTo>
                <a:lnTo>
                  <a:pt x="131413" y="107422"/>
                </a:lnTo>
                <a:lnTo>
                  <a:pt x="135234" y="109713"/>
                </a:lnTo>
                <a:lnTo>
                  <a:pt x="139686" y="112194"/>
                </a:lnTo>
                <a:lnTo>
                  <a:pt x="144559" y="114800"/>
                </a:lnTo>
                <a:lnTo>
                  <a:pt x="147808" y="117490"/>
                </a:lnTo>
                <a:lnTo>
                  <a:pt x="149973" y="120236"/>
                </a:lnTo>
                <a:lnTo>
                  <a:pt x="158000" y="136037"/>
                </a:lnTo>
                <a:lnTo>
                  <a:pt x="163249" y="143962"/>
                </a:lnTo>
                <a:lnTo>
                  <a:pt x="165983" y="147408"/>
                </a:lnTo>
                <a:lnTo>
                  <a:pt x="167805" y="152564"/>
                </a:lnTo>
                <a:lnTo>
                  <a:pt x="169020" y="158858"/>
                </a:lnTo>
                <a:lnTo>
                  <a:pt x="169830" y="165912"/>
                </a:lnTo>
                <a:lnTo>
                  <a:pt x="170369" y="172520"/>
                </a:lnTo>
                <a:lnTo>
                  <a:pt x="170730" y="178830"/>
                </a:lnTo>
                <a:lnTo>
                  <a:pt x="171130" y="190921"/>
                </a:lnTo>
                <a:lnTo>
                  <a:pt x="171386" y="214205"/>
                </a:lnTo>
                <a:lnTo>
                  <a:pt x="171408" y="219955"/>
                </a:lnTo>
                <a:lnTo>
                  <a:pt x="170469" y="225693"/>
                </a:lnTo>
                <a:lnTo>
                  <a:pt x="168891" y="231424"/>
                </a:lnTo>
                <a:lnTo>
                  <a:pt x="166886" y="237149"/>
                </a:lnTo>
                <a:lnTo>
                  <a:pt x="162119" y="246050"/>
                </a:lnTo>
                <a:lnTo>
                  <a:pt x="156825" y="254134"/>
                </a:lnTo>
                <a:lnTo>
                  <a:pt x="154080" y="258957"/>
                </a:lnTo>
                <a:lnTo>
                  <a:pt x="151297" y="264077"/>
                </a:lnTo>
                <a:lnTo>
                  <a:pt x="148490" y="268443"/>
                </a:lnTo>
                <a:lnTo>
                  <a:pt x="145666" y="272306"/>
                </a:lnTo>
                <a:lnTo>
                  <a:pt x="142830" y="275834"/>
                </a:lnTo>
                <a:lnTo>
                  <a:pt x="139988" y="279138"/>
                </a:lnTo>
                <a:lnTo>
                  <a:pt x="137140" y="282294"/>
                </a:lnTo>
                <a:lnTo>
                  <a:pt x="134289" y="285350"/>
                </a:lnTo>
                <a:lnTo>
                  <a:pt x="131436" y="287387"/>
                </a:lnTo>
                <a:lnTo>
                  <a:pt x="128581" y="288745"/>
                </a:lnTo>
                <a:lnTo>
                  <a:pt x="125726" y="289651"/>
                </a:lnTo>
                <a:lnTo>
                  <a:pt x="121917" y="291207"/>
                </a:lnTo>
                <a:lnTo>
                  <a:pt x="117473" y="293197"/>
                </a:lnTo>
                <a:lnTo>
                  <a:pt x="112605" y="295476"/>
                </a:lnTo>
                <a:lnTo>
                  <a:pt x="108407" y="296996"/>
                </a:lnTo>
                <a:lnTo>
                  <a:pt x="104656" y="298009"/>
                </a:lnTo>
                <a:lnTo>
                  <a:pt x="101204" y="298684"/>
                </a:lnTo>
                <a:lnTo>
                  <a:pt x="96996" y="299134"/>
                </a:lnTo>
                <a:lnTo>
                  <a:pt x="92287" y="299434"/>
                </a:lnTo>
                <a:lnTo>
                  <a:pt x="82926" y="299768"/>
                </a:lnTo>
                <a:lnTo>
                  <a:pt x="75591" y="299916"/>
                </a:lnTo>
                <a:lnTo>
                  <a:pt x="72301" y="299003"/>
                </a:lnTo>
                <a:lnTo>
                  <a:pt x="69156" y="297442"/>
                </a:lnTo>
                <a:lnTo>
                  <a:pt x="66106" y="295449"/>
                </a:lnTo>
                <a:lnTo>
                  <a:pt x="63121" y="294120"/>
                </a:lnTo>
                <a:lnTo>
                  <a:pt x="60178" y="293234"/>
                </a:lnTo>
                <a:lnTo>
                  <a:pt x="57263" y="292643"/>
                </a:lnTo>
                <a:lnTo>
                  <a:pt x="55320" y="291297"/>
                </a:lnTo>
                <a:lnTo>
                  <a:pt x="54025" y="289447"/>
                </a:lnTo>
                <a:lnTo>
                  <a:pt x="53162" y="287261"/>
                </a:lnTo>
                <a:lnTo>
                  <a:pt x="51633" y="285804"/>
                </a:lnTo>
                <a:lnTo>
                  <a:pt x="49663" y="284832"/>
                </a:lnTo>
                <a:lnTo>
                  <a:pt x="47395" y="284185"/>
                </a:lnTo>
                <a:lnTo>
                  <a:pt x="45884" y="282801"/>
                </a:lnTo>
                <a:lnTo>
                  <a:pt x="44877" y="280925"/>
                </a:lnTo>
                <a:lnTo>
                  <a:pt x="44205" y="278723"/>
                </a:lnTo>
                <a:lnTo>
                  <a:pt x="40919" y="273735"/>
                </a:lnTo>
                <a:lnTo>
                  <a:pt x="35599" y="267323"/>
                </a:lnTo>
                <a:lnTo>
                  <a:pt x="32332" y="263906"/>
                </a:lnTo>
                <a:lnTo>
                  <a:pt x="25717" y="2571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"/>
          <p:cNvSpPr/>
          <p:nvPr/>
        </p:nvSpPr>
        <p:spPr>
          <a:xfrm>
            <a:off x="6535102" y="1903128"/>
            <a:ext cx="154306" cy="128555"/>
          </a:xfrm>
          <a:custGeom>
            <a:avLst/>
            <a:gdLst/>
            <a:ahLst/>
            <a:cxnLst/>
            <a:rect l="0" t="0" r="0" b="0"/>
            <a:pathLst>
              <a:path w="154306" h="128555">
                <a:moveTo>
                  <a:pt x="0" y="25684"/>
                </a:moveTo>
                <a:lnTo>
                  <a:pt x="0" y="18303"/>
                </a:lnTo>
                <a:lnTo>
                  <a:pt x="953" y="17906"/>
                </a:lnTo>
                <a:lnTo>
                  <a:pt x="4551" y="17465"/>
                </a:lnTo>
                <a:lnTo>
                  <a:pt x="6844" y="16394"/>
                </a:lnTo>
                <a:lnTo>
                  <a:pt x="9325" y="14728"/>
                </a:lnTo>
                <a:lnTo>
                  <a:pt x="11932" y="12665"/>
                </a:lnTo>
                <a:lnTo>
                  <a:pt x="15574" y="11290"/>
                </a:lnTo>
                <a:lnTo>
                  <a:pt x="19908" y="10373"/>
                </a:lnTo>
                <a:lnTo>
                  <a:pt x="24702" y="9762"/>
                </a:lnTo>
                <a:lnTo>
                  <a:pt x="28850" y="8402"/>
                </a:lnTo>
                <a:lnTo>
                  <a:pt x="32569" y="6542"/>
                </a:lnTo>
                <a:lnTo>
                  <a:pt x="36000" y="4350"/>
                </a:lnTo>
                <a:lnTo>
                  <a:pt x="40192" y="2889"/>
                </a:lnTo>
                <a:lnTo>
                  <a:pt x="44893" y="1915"/>
                </a:lnTo>
                <a:lnTo>
                  <a:pt x="49930" y="1266"/>
                </a:lnTo>
                <a:lnTo>
                  <a:pt x="55195" y="832"/>
                </a:lnTo>
                <a:lnTo>
                  <a:pt x="60609" y="544"/>
                </a:lnTo>
                <a:lnTo>
                  <a:pt x="74791" y="138"/>
                </a:lnTo>
                <a:lnTo>
                  <a:pt x="92667" y="0"/>
                </a:lnTo>
                <a:lnTo>
                  <a:pt x="97021" y="942"/>
                </a:lnTo>
                <a:lnTo>
                  <a:pt x="100875" y="2522"/>
                </a:lnTo>
                <a:lnTo>
                  <a:pt x="104398" y="4528"/>
                </a:lnTo>
                <a:lnTo>
                  <a:pt x="106746" y="6817"/>
                </a:lnTo>
                <a:lnTo>
                  <a:pt x="108311" y="9296"/>
                </a:lnTo>
                <a:lnTo>
                  <a:pt x="109355" y="11901"/>
                </a:lnTo>
                <a:lnTo>
                  <a:pt x="110052" y="14590"/>
                </a:lnTo>
                <a:lnTo>
                  <a:pt x="110515" y="17336"/>
                </a:lnTo>
                <a:lnTo>
                  <a:pt x="110824" y="20119"/>
                </a:lnTo>
                <a:lnTo>
                  <a:pt x="111982" y="22926"/>
                </a:lnTo>
                <a:lnTo>
                  <a:pt x="113707" y="25750"/>
                </a:lnTo>
                <a:lnTo>
                  <a:pt x="115810" y="28586"/>
                </a:lnTo>
                <a:lnTo>
                  <a:pt x="116259" y="31429"/>
                </a:lnTo>
                <a:lnTo>
                  <a:pt x="115606" y="34276"/>
                </a:lnTo>
                <a:lnTo>
                  <a:pt x="99755" y="66192"/>
                </a:lnTo>
                <a:lnTo>
                  <a:pt x="96983" y="70787"/>
                </a:lnTo>
                <a:lnTo>
                  <a:pt x="94183" y="74803"/>
                </a:lnTo>
                <a:lnTo>
                  <a:pt x="91364" y="78432"/>
                </a:lnTo>
                <a:lnTo>
                  <a:pt x="88532" y="81804"/>
                </a:lnTo>
                <a:lnTo>
                  <a:pt x="85691" y="85005"/>
                </a:lnTo>
                <a:lnTo>
                  <a:pt x="82845" y="88092"/>
                </a:lnTo>
                <a:lnTo>
                  <a:pt x="79043" y="91102"/>
                </a:lnTo>
                <a:lnTo>
                  <a:pt x="74603" y="94061"/>
                </a:lnTo>
                <a:lnTo>
                  <a:pt x="69738" y="96986"/>
                </a:lnTo>
                <a:lnTo>
                  <a:pt x="65542" y="99889"/>
                </a:lnTo>
                <a:lnTo>
                  <a:pt x="61793" y="102776"/>
                </a:lnTo>
                <a:lnTo>
                  <a:pt x="58340" y="105654"/>
                </a:lnTo>
                <a:lnTo>
                  <a:pt x="56039" y="108525"/>
                </a:lnTo>
                <a:lnTo>
                  <a:pt x="54504" y="111391"/>
                </a:lnTo>
                <a:lnTo>
                  <a:pt x="53481" y="114255"/>
                </a:lnTo>
                <a:lnTo>
                  <a:pt x="51847" y="116164"/>
                </a:lnTo>
                <a:lnTo>
                  <a:pt x="49804" y="117436"/>
                </a:lnTo>
                <a:lnTo>
                  <a:pt x="47490" y="118285"/>
                </a:lnTo>
                <a:lnTo>
                  <a:pt x="45948" y="119803"/>
                </a:lnTo>
                <a:lnTo>
                  <a:pt x="44919" y="121767"/>
                </a:lnTo>
                <a:lnTo>
                  <a:pt x="42898" y="128436"/>
                </a:lnTo>
                <a:lnTo>
                  <a:pt x="47424" y="128519"/>
                </a:lnTo>
                <a:lnTo>
                  <a:pt x="154305" y="1285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"/>
          <p:cNvSpPr/>
          <p:nvPr/>
        </p:nvSpPr>
        <p:spPr>
          <a:xfrm>
            <a:off x="6869430" y="2065972"/>
            <a:ext cx="42863" cy="145734"/>
          </a:xfrm>
          <a:custGeom>
            <a:avLst/>
            <a:gdLst/>
            <a:ahLst/>
            <a:cxnLst/>
            <a:rect l="0" t="0" r="0" b="0"/>
            <a:pathLst>
              <a:path w="42863" h="14573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5181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8" y="24077"/>
                </a:lnTo>
                <a:lnTo>
                  <a:pt x="15200" y="28434"/>
                </a:lnTo>
                <a:lnTo>
                  <a:pt x="15848" y="33244"/>
                </a:lnTo>
                <a:lnTo>
                  <a:pt x="16281" y="37402"/>
                </a:lnTo>
                <a:lnTo>
                  <a:pt x="16569" y="41128"/>
                </a:lnTo>
                <a:lnTo>
                  <a:pt x="16761" y="44563"/>
                </a:lnTo>
                <a:lnTo>
                  <a:pt x="16974" y="50921"/>
                </a:lnTo>
                <a:lnTo>
                  <a:pt x="17031" y="53950"/>
                </a:lnTo>
                <a:lnTo>
                  <a:pt x="18021" y="57874"/>
                </a:lnTo>
                <a:lnTo>
                  <a:pt x="19634" y="62395"/>
                </a:lnTo>
                <a:lnTo>
                  <a:pt x="21661" y="67314"/>
                </a:lnTo>
                <a:lnTo>
                  <a:pt x="23013" y="71546"/>
                </a:lnTo>
                <a:lnTo>
                  <a:pt x="23915" y="75320"/>
                </a:lnTo>
                <a:lnTo>
                  <a:pt x="24515" y="78788"/>
                </a:lnTo>
                <a:lnTo>
                  <a:pt x="25868" y="83006"/>
                </a:lnTo>
                <a:lnTo>
                  <a:pt x="27723" y="87722"/>
                </a:lnTo>
                <a:lnTo>
                  <a:pt x="29912" y="92772"/>
                </a:lnTo>
                <a:lnTo>
                  <a:pt x="31372" y="97090"/>
                </a:lnTo>
                <a:lnTo>
                  <a:pt x="32344" y="100922"/>
                </a:lnTo>
                <a:lnTo>
                  <a:pt x="32993" y="104429"/>
                </a:lnTo>
                <a:lnTo>
                  <a:pt x="33425" y="107719"/>
                </a:lnTo>
                <a:lnTo>
                  <a:pt x="33713" y="110865"/>
                </a:lnTo>
                <a:lnTo>
                  <a:pt x="33905" y="113915"/>
                </a:lnTo>
                <a:lnTo>
                  <a:pt x="34986" y="116901"/>
                </a:lnTo>
                <a:lnTo>
                  <a:pt x="36659" y="119844"/>
                </a:lnTo>
                <a:lnTo>
                  <a:pt x="38726" y="122759"/>
                </a:lnTo>
                <a:lnTo>
                  <a:pt x="40105" y="125654"/>
                </a:lnTo>
                <a:lnTo>
                  <a:pt x="41024" y="128537"/>
                </a:lnTo>
                <a:lnTo>
                  <a:pt x="41637" y="131411"/>
                </a:lnTo>
                <a:lnTo>
                  <a:pt x="42045" y="134280"/>
                </a:lnTo>
                <a:lnTo>
                  <a:pt x="42317" y="137145"/>
                </a:lnTo>
                <a:lnTo>
                  <a:pt x="42862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"/>
          <p:cNvSpPr/>
          <p:nvPr/>
        </p:nvSpPr>
        <p:spPr>
          <a:xfrm>
            <a:off x="6980872" y="2023110"/>
            <a:ext cx="68581" cy="214313"/>
          </a:xfrm>
          <a:custGeom>
            <a:avLst/>
            <a:gdLst/>
            <a:ahLst/>
            <a:cxnLst/>
            <a:rect l="0" t="0" r="0" b="0"/>
            <a:pathLst>
              <a:path w="68581" h="214313">
                <a:moveTo>
                  <a:pt x="0" y="0"/>
                </a:moveTo>
                <a:lnTo>
                  <a:pt x="0" y="28692"/>
                </a:lnTo>
                <a:lnTo>
                  <a:pt x="953" y="32463"/>
                </a:lnTo>
                <a:lnTo>
                  <a:pt x="2540" y="36882"/>
                </a:lnTo>
                <a:lnTo>
                  <a:pt x="4551" y="41733"/>
                </a:lnTo>
                <a:lnTo>
                  <a:pt x="5892" y="45919"/>
                </a:lnTo>
                <a:lnTo>
                  <a:pt x="6785" y="49663"/>
                </a:lnTo>
                <a:lnTo>
                  <a:pt x="7381" y="53111"/>
                </a:lnTo>
                <a:lnTo>
                  <a:pt x="8731" y="57315"/>
                </a:lnTo>
                <a:lnTo>
                  <a:pt x="10583" y="62022"/>
                </a:lnTo>
                <a:lnTo>
                  <a:pt x="12771" y="67065"/>
                </a:lnTo>
                <a:lnTo>
                  <a:pt x="14229" y="72333"/>
                </a:lnTo>
                <a:lnTo>
                  <a:pt x="15201" y="77749"/>
                </a:lnTo>
                <a:lnTo>
                  <a:pt x="15849" y="83265"/>
                </a:lnTo>
                <a:lnTo>
                  <a:pt x="16281" y="88847"/>
                </a:lnTo>
                <a:lnTo>
                  <a:pt x="16569" y="94474"/>
                </a:lnTo>
                <a:lnTo>
                  <a:pt x="16975" y="108955"/>
                </a:lnTo>
                <a:lnTo>
                  <a:pt x="17031" y="112641"/>
                </a:lnTo>
                <a:lnTo>
                  <a:pt x="18022" y="117004"/>
                </a:lnTo>
                <a:lnTo>
                  <a:pt x="19634" y="121817"/>
                </a:lnTo>
                <a:lnTo>
                  <a:pt x="21663" y="126932"/>
                </a:lnTo>
                <a:lnTo>
                  <a:pt x="23967" y="132246"/>
                </a:lnTo>
                <a:lnTo>
                  <a:pt x="29066" y="143231"/>
                </a:lnTo>
                <a:lnTo>
                  <a:pt x="30808" y="147874"/>
                </a:lnTo>
                <a:lnTo>
                  <a:pt x="31968" y="151923"/>
                </a:lnTo>
                <a:lnTo>
                  <a:pt x="32742" y="155574"/>
                </a:lnTo>
                <a:lnTo>
                  <a:pt x="34210" y="158961"/>
                </a:lnTo>
                <a:lnTo>
                  <a:pt x="36143" y="162171"/>
                </a:lnTo>
                <a:lnTo>
                  <a:pt x="38382" y="165264"/>
                </a:lnTo>
                <a:lnTo>
                  <a:pt x="40828" y="169231"/>
                </a:lnTo>
                <a:lnTo>
                  <a:pt x="43411" y="173781"/>
                </a:lnTo>
                <a:lnTo>
                  <a:pt x="49850" y="185668"/>
                </a:lnTo>
                <a:lnTo>
                  <a:pt x="51331" y="187596"/>
                </a:lnTo>
                <a:lnTo>
                  <a:pt x="53270" y="189834"/>
                </a:lnTo>
                <a:lnTo>
                  <a:pt x="55516" y="192278"/>
                </a:lnTo>
                <a:lnTo>
                  <a:pt x="57013" y="194860"/>
                </a:lnTo>
                <a:lnTo>
                  <a:pt x="58677" y="200269"/>
                </a:lnTo>
                <a:lnTo>
                  <a:pt x="60073" y="202093"/>
                </a:lnTo>
                <a:lnTo>
                  <a:pt x="61956" y="203308"/>
                </a:lnTo>
                <a:lnTo>
                  <a:pt x="64164" y="204119"/>
                </a:lnTo>
                <a:lnTo>
                  <a:pt x="65636" y="205612"/>
                </a:lnTo>
                <a:lnTo>
                  <a:pt x="66617" y="207559"/>
                </a:lnTo>
                <a:lnTo>
                  <a:pt x="6858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"/>
          <p:cNvSpPr/>
          <p:nvPr/>
        </p:nvSpPr>
        <p:spPr>
          <a:xfrm>
            <a:off x="6775132" y="2014537"/>
            <a:ext cx="308611" cy="111444"/>
          </a:xfrm>
          <a:custGeom>
            <a:avLst/>
            <a:gdLst/>
            <a:ahLst/>
            <a:cxnLst/>
            <a:rect l="0" t="0" r="0" b="0"/>
            <a:pathLst>
              <a:path w="308611" h="111444">
                <a:moveTo>
                  <a:pt x="0" y="111443"/>
                </a:moveTo>
                <a:lnTo>
                  <a:pt x="0" y="104061"/>
                </a:lnTo>
                <a:lnTo>
                  <a:pt x="2541" y="100860"/>
                </a:lnTo>
                <a:lnTo>
                  <a:pt x="4551" y="98672"/>
                </a:lnTo>
                <a:lnTo>
                  <a:pt x="9325" y="93702"/>
                </a:lnTo>
                <a:lnTo>
                  <a:pt x="41711" y="61161"/>
                </a:lnTo>
                <a:lnTo>
                  <a:pt x="46858" y="57919"/>
                </a:lnTo>
                <a:lnTo>
                  <a:pt x="52193" y="55758"/>
                </a:lnTo>
                <a:lnTo>
                  <a:pt x="57656" y="54317"/>
                </a:lnTo>
                <a:lnTo>
                  <a:pt x="64155" y="51451"/>
                </a:lnTo>
                <a:lnTo>
                  <a:pt x="71345" y="47636"/>
                </a:lnTo>
                <a:lnTo>
                  <a:pt x="78996" y="43187"/>
                </a:lnTo>
                <a:lnTo>
                  <a:pt x="86954" y="39269"/>
                </a:lnTo>
                <a:lnTo>
                  <a:pt x="95117" y="35704"/>
                </a:lnTo>
                <a:lnTo>
                  <a:pt x="103417" y="32375"/>
                </a:lnTo>
                <a:lnTo>
                  <a:pt x="112759" y="29204"/>
                </a:lnTo>
                <a:lnTo>
                  <a:pt x="122798" y="26137"/>
                </a:lnTo>
                <a:lnTo>
                  <a:pt x="143159" y="20189"/>
                </a:lnTo>
                <a:lnTo>
                  <a:pt x="161734" y="14370"/>
                </a:lnTo>
                <a:lnTo>
                  <a:pt x="170688" y="12438"/>
                </a:lnTo>
                <a:lnTo>
                  <a:pt x="179514" y="11149"/>
                </a:lnTo>
                <a:lnTo>
                  <a:pt x="188256" y="10290"/>
                </a:lnTo>
                <a:lnTo>
                  <a:pt x="196942" y="8765"/>
                </a:lnTo>
                <a:lnTo>
                  <a:pt x="205589" y="6796"/>
                </a:lnTo>
                <a:lnTo>
                  <a:pt x="214212" y="4531"/>
                </a:lnTo>
                <a:lnTo>
                  <a:pt x="221866" y="3021"/>
                </a:lnTo>
                <a:lnTo>
                  <a:pt x="228873" y="2014"/>
                </a:lnTo>
                <a:lnTo>
                  <a:pt x="235449" y="1343"/>
                </a:lnTo>
                <a:lnTo>
                  <a:pt x="241739" y="895"/>
                </a:lnTo>
                <a:lnTo>
                  <a:pt x="247837" y="597"/>
                </a:lnTo>
                <a:lnTo>
                  <a:pt x="259692" y="265"/>
                </a:lnTo>
                <a:lnTo>
                  <a:pt x="293232" y="16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"/>
          <p:cNvSpPr/>
          <p:nvPr/>
        </p:nvSpPr>
        <p:spPr>
          <a:xfrm>
            <a:off x="7315200" y="2108835"/>
            <a:ext cx="162878" cy="25718"/>
          </a:xfrm>
          <a:custGeom>
            <a:avLst/>
            <a:gdLst/>
            <a:ahLst/>
            <a:cxnLst/>
            <a:rect l="0" t="0" r="0" b="0"/>
            <a:pathLst>
              <a:path w="162878" h="25718">
                <a:moveTo>
                  <a:pt x="0" y="25717"/>
                </a:moveTo>
                <a:lnTo>
                  <a:pt x="7380" y="18336"/>
                </a:lnTo>
                <a:lnTo>
                  <a:pt x="10583" y="17674"/>
                </a:lnTo>
                <a:lnTo>
                  <a:pt x="12770" y="17498"/>
                </a:lnTo>
                <a:lnTo>
                  <a:pt x="15181" y="16427"/>
                </a:lnTo>
                <a:lnTo>
                  <a:pt x="17740" y="14761"/>
                </a:lnTo>
                <a:lnTo>
                  <a:pt x="20400" y="12698"/>
                </a:lnTo>
                <a:lnTo>
                  <a:pt x="23124" y="11323"/>
                </a:lnTo>
                <a:lnTo>
                  <a:pt x="25894" y="10406"/>
                </a:lnTo>
                <a:lnTo>
                  <a:pt x="28692" y="9794"/>
                </a:lnTo>
                <a:lnTo>
                  <a:pt x="32463" y="9387"/>
                </a:lnTo>
                <a:lnTo>
                  <a:pt x="36882" y="9115"/>
                </a:lnTo>
                <a:lnTo>
                  <a:pt x="41733" y="8934"/>
                </a:lnTo>
                <a:lnTo>
                  <a:pt x="46872" y="7861"/>
                </a:lnTo>
                <a:lnTo>
                  <a:pt x="52203" y="6193"/>
                </a:lnTo>
                <a:lnTo>
                  <a:pt x="57662" y="4129"/>
                </a:lnTo>
                <a:lnTo>
                  <a:pt x="63206" y="2752"/>
                </a:lnTo>
                <a:lnTo>
                  <a:pt x="68807" y="1835"/>
                </a:lnTo>
                <a:lnTo>
                  <a:pt x="74446" y="1223"/>
                </a:lnTo>
                <a:lnTo>
                  <a:pt x="80111" y="815"/>
                </a:lnTo>
                <a:lnTo>
                  <a:pt x="85792" y="543"/>
                </a:lnTo>
                <a:lnTo>
                  <a:pt x="97185" y="241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"/>
          <p:cNvSpPr/>
          <p:nvPr/>
        </p:nvSpPr>
        <p:spPr>
          <a:xfrm>
            <a:off x="7358062" y="2177414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25718"/>
                </a:moveTo>
                <a:lnTo>
                  <a:pt x="28619" y="25718"/>
                </a:lnTo>
                <a:lnTo>
                  <a:pt x="32414" y="24765"/>
                </a:lnTo>
                <a:lnTo>
                  <a:pt x="36850" y="23178"/>
                </a:lnTo>
                <a:lnTo>
                  <a:pt x="41711" y="21167"/>
                </a:lnTo>
                <a:lnTo>
                  <a:pt x="46858" y="19827"/>
                </a:lnTo>
                <a:lnTo>
                  <a:pt x="52194" y="18933"/>
                </a:lnTo>
                <a:lnTo>
                  <a:pt x="57655" y="18337"/>
                </a:lnTo>
                <a:lnTo>
                  <a:pt x="63202" y="16987"/>
                </a:lnTo>
                <a:lnTo>
                  <a:pt x="68805" y="15135"/>
                </a:lnTo>
                <a:lnTo>
                  <a:pt x="74445" y="12948"/>
                </a:lnTo>
                <a:lnTo>
                  <a:pt x="79157" y="11490"/>
                </a:lnTo>
                <a:lnTo>
                  <a:pt x="83252" y="10517"/>
                </a:lnTo>
                <a:lnTo>
                  <a:pt x="86933" y="9869"/>
                </a:lnTo>
                <a:lnTo>
                  <a:pt x="92246" y="9437"/>
                </a:lnTo>
                <a:lnTo>
                  <a:pt x="98645" y="9149"/>
                </a:lnTo>
                <a:lnTo>
                  <a:pt x="105769" y="8957"/>
                </a:lnTo>
                <a:lnTo>
                  <a:pt x="111470" y="7877"/>
                </a:lnTo>
                <a:lnTo>
                  <a:pt x="116223" y="6204"/>
                </a:lnTo>
                <a:lnTo>
                  <a:pt x="120345" y="4136"/>
                </a:lnTo>
                <a:lnTo>
                  <a:pt x="124998" y="2757"/>
                </a:lnTo>
                <a:lnTo>
                  <a:pt x="130004" y="1839"/>
                </a:lnTo>
                <a:lnTo>
                  <a:pt x="135247" y="1226"/>
                </a:lnTo>
                <a:lnTo>
                  <a:pt x="139695" y="817"/>
                </a:lnTo>
                <a:lnTo>
                  <a:pt x="143612" y="545"/>
                </a:lnTo>
                <a:lnTo>
                  <a:pt x="147176" y="364"/>
                </a:lnTo>
                <a:lnTo>
                  <a:pt x="153677" y="162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"/>
          <p:cNvSpPr/>
          <p:nvPr/>
        </p:nvSpPr>
        <p:spPr>
          <a:xfrm>
            <a:off x="7606665" y="2049212"/>
            <a:ext cx="180023" cy="205356"/>
          </a:xfrm>
          <a:custGeom>
            <a:avLst/>
            <a:gdLst/>
            <a:ahLst/>
            <a:cxnLst/>
            <a:rect l="0" t="0" r="0" b="0"/>
            <a:pathLst>
              <a:path w="180023" h="205356">
                <a:moveTo>
                  <a:pt x="0" y="25333"/>
                </a:moveTo>
                <a:lnTo>
                  <a:pt x="7381" y="17952"/>
                </a:lnTo>
                <a:lnTo>
                  <a:pt x="9683" y="17554"/>
                </a:lnTo>
                <a:lnTo>
                  <a:pt x="13123" y="17290"/>
                </a:lnTo>
                <a:lnTo>
                  <a:pt x="17321" y="17113"/>
                </a:lnTo>
                <a:lnTo>
                  <a:pt x="21072" y="16043"/>
                </a:lnTo>
                <a:lnTo>
                  <a:pt x="24525" y="14377"/>
                </a:lnTo>
                <a:lnTo>
                  <a:pt x="27780" y="12314"/>
                </a:lnTo>
                <a:lnTo>
                  <a:pt x="30902" y="10938"/>
                </a:lnTo>
                <a:lnTo>
                  <a:pt x="33936" y="10021"/>
                </a:lnTo>
                <a:lnTo>
                  <a:pt x="36912" y="9410"/>
                </a:lnTo>
                <a:lnTo>
                  <a:pt x="39848" y="8050"/>
                </a:lnTo>
                <a:lnTo>
                  <a:pt x="42758" y="6191"/>
                </a:lnTo>
                <a:lnTo>
                  <a:pt x="45650" y="3999"/>
                </a:lnTo>
                <a:lnTo>
                  <a:pt x="49483" y="2538"/>
                </a:lnTo>
                <a:lnTo>
                  <a:pt x="53944" y="1563"/>
                </a:lnTo>
                <a:lnTo>
                  <a:pt x="58822" y="914"/>
                </a:lnTo>
                <a:lnTo>
                  <a:pt x="63028" y="481"/>
                </a:lnTo>
                <a:lnTo>
                  <a:pt x="66783" y="192"/>
                </a:lnTo>
                <a:lnTo>
                  <a:pt x="70240" y="0"/>
                </a:lnTo>
                <a:lnTo>
                  <a:pt x="74449" y="824"/>
                </a:lnTo>
                <a:lnTo>
                  <a:pt x="79160" y="2326"/>
                </a:lnTo>
                <a:lnTo>
                  <a:pt x="84206" y="4280"/>
                </a:lnTo>
                <a:lnTo>
                  <a:pt x="88522" y="5582"/>
                </a:lnTo>
                <a:lnTo>
                  <a:pt x="92352" y="6451"/>
                </a:lnTo>
                <a:lnTo>
                  <a:pt x="95858" y="7030"/>
                </a:lnTo>
                <a:lnTo>
                  <a:pt x="99148" y="8368"/>
                </a:lnTo>
                <a:lnTo>
                  <a:pt x="102293" y="10213"/>
                </a:lnTo>
                <a:lnTo>
                  <a:pt x="105344" y="12395"/>
                </a:lnTo>
                <a:lnTo>
                  <a:pt x="108329" y="13850"/>
                </a:lnTo>
                <a:lnTo>
                  <a:pt x="111271" y="14820"/>
                </a:lnTo>
                <a:lnTo>
                  <a:pt x="114186" y="15467"/>
                </a:lnTo>
                <a:lnTo>
                  <a:pt x="117082" y="16850"/>
                </a:lnTo>
                <a:lnTo>
                  <a:pt x="119964" y="18725"/>
                </a:lnTo>
                <a:lnTo>
                  <a:pt x="122839" y="20928"/>
                </a:lnTo>
                <a:lnTo>
                  <a:pt x="124755" y="23348"/>
                </a:lnTo>
                <a:lnTo>
                  <a:pt x="126032" y="25915"/>
                </a:lnTo>
                <a:lnTo>
                  <a:pt x="126883" y="28578"/>
                </a:lnTo>
                <a:lnTo>
                  <a:pt x="127452" y="32259"/>
                </a:lnTo>
                <a:lnTo>
                  <a:pt x="127830" y="36618"/>
                </a:lnTo>
                <a:lnTo>
                  <a:pt x="128251" y="45588"/>
                </a:lnTo>
                <a:lnTo>
                  <a:pt x="128438" y="52750"/>
                </a:lnTo>
                <a:lnTo>
                  <a:pt x="127535" y="56946"/>
                </a:lnTo>
                <a:lnTo>
                  <a:pt x="125981" y="61648"/>
                </a:lnTo>
                <a:lnTo>
                  <a:pt x="123992" y="66688"/>
                </a:lnTo>
                <a:lnTo>
                  <a:pt x="121714" y="71000"/>
                </a:lnTo>
                <a:lnTo>
                  <a:pt x="119242" y="74828"/>
                </a:lnTo>
                <a:lnTo>
                  <a:pt x="116642" y="78332"/>
                </a:lnTo>
                <a:lnTo>
                  <a:pt x="113956" y="82573"/>
                </a:lnTo>
                <a:lnTo>
                  <a:pt x="111213" y="87305"/>
                </a:lnTo>
                <a:lnTo>
                  <a:pt x="105625" y="97643"/>
                </a:lnTo>
                <a:lnTo>
                  <a:pt x="99966" y="108588"/>
                </a:lnTo>
                <a:lnTo>
                  <a:pt x="96172" y="114174"/>
                </a:lnTo>
                <a:lnTo>
                  <a:pt x="91737" y="119803"/>
                </a:lnTo>
                <a:lnTo>
                  <a:pt x="86876" y="125460"/>
                </a:lnTo>
                <a:lnTo>
                  <a:pt x="82682" y="130184"/>
                </a:lnTo>
                <a:lnTo>
                  <a:pt x="75482" y="137973"/>
                </a:lnTo>
                <a:lnTo>
                  <a:pt x="61523" y="152264"/>
                </a:lnTo>
                <a:lnTo>
                  <a:pt x="58160" y="156626"/>
                </a:lnTo>
                <a:lnTo>
                  <a:pt x="55919" y="160487"/>
                </a:lnTo>
                <a:lnTo>
                  <a:pt x="54424" y="164013"/>
                </a:lnTo>
                <a:lnTo>
                  <a:pt x="52476" y="167316"/>
                </a:lnTo>
                <a:lnTo>
                  <a:pt x="47770" y="173526"/>
                </a:lnTo>
                <a:lnTo>
                  <a:pt x="45181" y="175564"/>
                </a:lnTo>
                <a:lnTo>
                  <a:pt x="42503" y="176922"/>
                </a:lnTo>
                <a:lnTo>
                  <a:pt x="39765" y="177827"/>
                </a:lnTo>
                <a:lnTo>
                  <a:pt x="37940" y="179383"/>
                </a:lnTo>
                <a:lnTo>
                  <a:pt x="36723" y="181373"/>
                </a:lnTo>
                <a:lnTo>
                  <a:pt x="35371" y="186124"/>
                </a:lnTo>
                <a:lnTo>
                  <a:pt x="34770" y="191410"/>
                </a:lnTo>
                <a:lnTo>
                  <a:pt x="34384" y="196674"/>
                </a:lnTo>
                <a:lnTo>
                  <a:pt x="34302" y="204024"/>
                </a:lnTo>
                <a:lnTo>
                  <a:pt x="35250" y="204468"/>
                </a:lnTo>
                <a:lnTo>
                  <a:pt x="38845" y="204961"/>
                </a:lnTo>
                <a:lnTo>
                  <a:pt x="43616" y="205180"/>
                </a:lnTo>
                <a:lnTo>
                  <a:pt x="49865" y="205277"/>
                </a:lnTo>
                <a:lnTo>
                  <a:pt x="129860" y="205355"/>
                </a:lnTo>
                <a:lnTo>
                  <a:pt x="134198" y="204402"/>
                </a:lnTo>
                <a:lnTo>
                  <a:pt x="138996" y="202815"/>
                </a:lnTo>
                <a:lnTo>
                  <a:pt x="144099" y="200804"/>
                </a:lnTo>
                <a:lnTo>
                  <a:pt x="148453" y="199464"/>
                </a:lnTo>
                <a:lnTo>
                  <a:pt x="152309" y="198570"/>
                </a:lnTo>
                <a:lnTo>
                  <a:pt x="155831" y="197974"/>
                </a:lnTo>
                <a:lnTo>
                  <a:pt x="160085" y="197577"/>
                </a:lnTo>
                <a:lnTo>
                  <a:pt x="164825" y="197312"/>
                </a:lnTo>
                <a:lnTo>
                  <a:pt x="180022" y="1967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"/>
          <p:cNvSpPr/>
          <p:nvPr/>
        </p:nvSpPr>
        <p:spPr>
          <a:xfrm>
            <a:off x="7898162" y="2005967"/>
            <a:ext cx="210375" cy="205739"/>
          </a:xfrm>
          <a:custGeom>
            <a:avLst/>
            <a:gdLst/>
            <a:ahLst/>
            <a:cxnLst/>
            <a:rect l="0" t="0" r="0" b="0"/>
            <a:pathLst>
              <a:path w="210375" h="205739">
                <a:moveTo>
                  <a:pt x="102838" y="17143"/>
                </a:moveTo>
                <a:lnTo>
                  <a:pt x="111057" y="8923"/>
                </a:lnTo>
                <a:lnTo>
                  <a:pt x="115856" y="8675"/>
                </a:lnTo>
                <a:lnTo>
                  <a:pt x="117231" y="7687"/>
                </a:lnTo>
                <a:lnTo>
                  <a:pt x="118149" y="6077"/>
                </a:lnTo>
                <a:lnTo>
                  <a:pt x="119620" y="1199"/>
                </a:lnTo>
                <a:lnTo>
                  <a:pt x="118788" y="798"/>
                </a:lnTo>
                <a:lnTo>
                  <a:pt x="112569" y="103"/>
                </a:lnTo>
                <a:lnTo>
                  <a:pt x="107202" y="29"/>
                </a:lnTo>
                <a:lnTo>
                  <a:pt x="91289" y="0"/>
                </a:lnTo>
                <a:lnTo>
                  <a:pt x="88471" y="952"/>
                </a:lnTo>
                <a:lnTo>
                  <a:pt x="82800" y="4549"/>
                </a:lnTo>
                <a:lnTo>
                  <a:pt x="77104" y="6783"/>
                </a:lnTo>
                <a:lnTo>
                  <a:pt x="74252" y="7379"/>
                </a:lnTo>
                <a:lnTo>
                  <a:pt x="68543" y="10581"/>
                </a:lnTo>
                <a:lnTo>
                  <a:pt x="65686" y="12768"/>
                </a:lnTo>
                <a:lnTo>
                  <a:pt x="59974" y="15198"/>
                </a:lnTo>
                <a:lnTo>
                  <a:pt x="57117" y="15846"/>
                </a:lnTo>
                <a:lnTo>
                  <a:pt x="53307" y="16278"/>
                </a:lnTo>
                <a:lnTo>
                  <a:pt x="48863" y="16566"/>
                </a:lnTo>
                <a:lnTo>
                  <a:pt x="43994" y="16758"/>
                </a:lnTo>
                <a:lnTo>
                  <a:pt x="39796" y="17839"/>
                </a:lnTo>
                <a:lnTo>
                  <a:pt x="36045" y="19512"/>
                </a:lnTo>
                <a:lnTo>
                  <a:pt x="32591" y="21580"/>
                </a:lnTo>
                <a:lnTo>
                  <a:pt x="26214" y="26417"/>
                </a:lnTo>
                <a:lnTo>
                  <a:pt x="18912" y="32733"/>
                </a:lnTo>
                <a:lnTo>
                  <a:pt x="13095" y="38378"/>
                </a:lnTo>
                <a:lnTo>
                  <a:pt x="11577" y="40824"/>
                </a:lnTo>
                <a:lnTo>
                  <a:pt x="9890" y="46083"/>
                </a:lnTo>
                <a:lnTo>
                  <a:pt x="9139" y="51595"/>
                </a:lnTo>
                <a:lnTo>
                  <a:pt x="8940" y="54398"/>
                </a:lnTo>
                <a:lnTo>
                  <a:pt x="7855" y="57220"/>
                </a:lnTo>
                <a:lnTo>
                  <a:pt x="4109" y="62895"/>
                </a:lnTo>
                <a:lnTo>
                  <a:pt x="1808" y="68592"/>
                </a:lnTo>
                <a:lnTo>
                  <a:pt x="331" y="75460"/>
                </a:lnTo>
                <a:lnTo>
                  <a:pt x="76" y="81200"/>
                </a:lnTo>
                <a:lnTo>
                  <a:pt x="0" y="88933"/>
                </a:lnTo>
                <a:lnTo>
                  <a:pt x="941" y="90721"/>
                </a:lnTo>
                <a:lnTo>
                  <a:pt x="2522" y="91912"/>
                </a:lnTo>
                <a:lnTo>
                  <a:pt x="4528" y="92707"/>
                </a:lnTo>
                <a:lnTo>
                  <a:pt x="9297" y="96129"/>
                </a:lnTo>
                <a:lnTo>
                  <a:pt x="11902" y="98375"/>
                </a:lnTo>
                <a:lnTo>
                  <a:pt x="13639" y="100825"/>
                </a:lnTo>
                <a:lnTo>
                  <a:pt x="15569" y="106087"/>
                </a:lnTo>
                <a:lnTo>
                  <a:pt x="17036" y="107872"/>
                </a:lnTo>
                <a:lnTo>
                  <a:pt x="18967" y="109061"/>
                </a:lnTo>
                <a:lnTo>
                  <a:pt x="21206" y="109854"/>
                </a:lnTo>
                <a:lnTo>
                  <a:pt x="24604" y="110383"/>
                </a:lnTo>
                <a:lnTo>
                  <a:pt x="28774" y="110735"/>
                </a:lnTo>
                <a:lnTo>
                  <a:pt x="40054" y="111301"/>
                </a:lnTo>
                <a:lnTo>
                  <a:pt x="44136" y="113918"/>
                </a:lnTo>
                <a:lnTo>
                  <a:pt x="46559" y="115950"/>
                </a:lnTo>
                <a:lnTo>
                  <a:pt x="50078" y="117304"/>
                </a:lnTo>
                <a:lnTo>
                  <a:pt x="54330" y="118207"/>
                </a:lnTo>
                <a:lnTo>
                  <a:pt x="59069" y="118809"/>
                </a:lnTo>
                <a:lnTo>
                  <a:pt x="63181" y="119210"/>
                </a:lnTo>
                <a:lnTo>
                  <a:pt x="66875" y="119478"/>
                </a:lnTo>
                <a:lnTo>
                  <a:pt x="70290" y="119656"/>
                </a:lnTo>
                <a:lnTo>
                  <a:pt x="79165" y="119854"/>
                </a:lnTo>
                <a:lnTo>
                  <a:pt x="121536" y="120010"/>
                </a:lnTo>
                <a:lnTo>
                  <a:pt x="125780" y="120963"/>
                </a:lnTo>
                <a:lnTo>
                  <a:pt x="130515" y="122551"/>
                </a:lnTo>
                <a:lnTo>
                  <a:pt x="135577" y="124563"/>
                </a:lnTo>
                <a:lnTo>
                  <a:pt x="140856" y="125903"/>
                </a:lnTo>
                <a:lnTo>
                  <a:pt x="146281" y="126797"/>
                </a:lnTo>
                <a:lnTo>
                  <a:pt x="151802" y="127393"/>
                </a:lnTo>
                <a:lnTo>
                  <a:pt x="156436" y="127790"/>
                </a:lnTo>
                <a:lnTo>
                  <a:pt x="160477" y="128055"/>
                </a:lnTo>
                <a:lnTo>
                  <a:pt x="164124" y="128232"/>
                </a:lnTo>
                <a:lnTo>
                  <a:pt x="168461" y="129302"/>
                </a:lnTo>
                <a:lnTo>
                  <a:pt x="173256" y="130968"/>
                </a:lnTo>
                <a:lnTo>
                  <a:pt x="178358" y="133031"/>
                </a:lnTo>
                <a:lnTo>
                  <a:pt x="182712" y="134407"/>
                </a:lnTo>
                <a:lnTo>
                  <a:pt x="186567" y="135324"/>
                </a:lnTo>
                <a:lnTo>
                  <a:pt x="195047" y="136795"/>
                </a:lnTo>
                <a:lnTo>
                  <a:pt x="198748" y="139536"/>
                </a:lnTo>
                <a:lnTo>
                  <a:pt x="204333" y="144507"/>
                </a:lnTo>
                <a:lnTo>
                  <a:pt x="209851" y="149918"/>
                </a:lnTo>
                <a:lnTo>
                  <a:pt x="210374" y="152332"/>
                </a:lnTo>
                <a:lnTo>
                  <a:pt x="209772" y="154894"/>
                </a:lnTo>
                <a:lnTo>
                  <a:pt x="208417" y="157555"/>
                </a:lnTo>
                <a:lnTo>
                  <a:pt x="206912" y="163050"/>
                </a:lnTo>
                <a:lnTo>
                  <a:pt x="205946" y="169789"/>
                </a:lnTo>
                <a:lnTo>
                  <a:pt x="200734" y="173250"/>
                </a:lnTo>
                <a:lnTo>
                  <a:pt x="196677" y="175507"/>
                </a:lnTo>
                <a:lnTo>
                  <a:pt x="193020" y="177964"/>
                </a:lnTo>
                <a:lnTo>
                  <a:pt x="189629" y="180554"/>
                </a:lnTo>
                <a:lnTo>
                  <a:pt x="186416" y="183234"/>
                </a:lnTo>
                <a:lnTo>
                  <a:pt x="182368" y="185973"/>
                </a:lnTo>
                <a:lnTo>
                  <a:pt x="177766" y="188751"/>
                </a:lnTo>
                <a:lnTo>
                  <a:pt x="172793" y="191556"/>
                </a:lnTo>
                <a:lnTo>
                  <a:pt x="167572" y="193426"/>
                </a:lnTo>
                <a:lnTo>
                  <a:pt x="162186" y="194672"/>
                </a:lnTo>
                <a:lnTo>
                  <a:pt x="156691" y="195503"/>
                </a:lnTo>
                <a:lnTo>
                  <a:pt x="151123" y="197009"/>
                </a:lnTo>
                <a:lnTo>
                  <a:pt x="145505" y="198967"/>
                </a:lnTo>
                <a:lnTo>
                  <a:pt x="139855" y="201223"/>
                </a:lnTo>
                <a:lnTo>
                  <a:pt x="134183" y="202728"/>
                </a:lnTo>
                <a:lnTo>
                  <a:pt x="128497" y="203731"/>
                </a:lnTo>
                <a:lnTo>
                  <a:pt x="122801" y="204400"/>
                </a:lnTo>
                <a:lnTo>
                  <a:pt x="118052" y="204846"/>
                </a:lnTo>
                <a:lnTo>
                  <a:pt x="113933" y="205143"/>
                </a:lnTo>
                <a:lnTo>
                  <a:pt x="110235" y="205341"/>
                </a:lnTo>
                <a:lnTo>
                  <a:pt x="101045" y="205561"/>
                </a:lnTo>
                <a:lnTo>
                  <a:pt x="59975" y="20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5"/>
          <p:cNvSpPr/>
          <p:nvPr/>
        </p:nvSpPr>
        <p:spPr>
          <a:xfrm>
            <a:off x="8275319" y="2065972"/>
            <a:ext cx="51437" cy="154306"/>
          </a:xfrm>
          <a:custGeom>
            <a:avLst/>
            <a:gdLst/>
            <a:ahLst/>
            <a:cxnLst/>
            <a:rect l="0" t="0" r="0" b="0"/>
            <a:pathLst>
              <a:path w="51437" h="154306">
                <a:moveTo>
                  <a:pt x="0" y="0"/>
                </a:moveTo>
                <a:lnTo>
                  <a:pt x="0" y="20473"/>
                </a:lnTo>
                <a:lnTo>
                  <a:pt x="953" y="23174"/>
                </a:lnTo>
                <a:lnTo>
                  <a:pt x="2540" y="25927"/>
                </a:lnTo>
                <a:lnTo>
                  <a:pt x="4552" y="28715"/>
                </a:lnTo>
                <a:lnTo>
                  <a:pt x="5892" y="31526"/>
                </a:lnTo>
                <a:lnTo>
                  <a:pt x="6786" y="34352"/>
                </a:lnTo>
                <a:lnTo>
                  <a:pt x="7382" y="37189"/>
                </a:lnTo>
                <a:lnTo>
                  <a:pt x="7779" y="40985"/>
                </a:lnTo>
                <a:lnTo>
                  <a:pt x="8044" y="45421"/>
                </a:lnTo>
                <a:lnTo>
                  <a:pt x="8338" y="54477"/>
                </a:lnTo>
                <a:lnTo>
                  <a:pt x="8469" y="61677"/>
                </a:lnTo>
                <a:lnTo>
                  <a:pt x="9456" y="65883"/>
                </a:lnTo>
                <a:lnTo>
                  <a:pt x="11067" y="70592"/>
                </a:lnTo>
                <a:lnTo>
                  <a:pt x="13092" y="75636"/>
                </a:lnTo>
                <a:lnTo>
                  <a:pt x="14443" y="79952"/>
                </a:lnTo>
                <a:lnTo>
                  <a:pt x="15344" y="83781"/>
                </a:lnTo>
                <a:lnTo>
                  <a:pt x="15945" y="87287"/>
                </a:lnTo>
                <a:lnTo>
                  <a:pt x="17298" y="91529"/>
                </a:lnTo>
                <a:lnTo>
                  <a:pt x="19152" y="96262"/>
                </a:lnTo>
                <a:lnTo>
                  <a:pt x="21341" y="101322"/>
                </a:lnTo>
                <a:lnTo>
                  <a:pt x="22800" y="105648"/>
                </a:lnTo>
                <a:lnTo>
                  <a:pt x="23772" y="109484"/>
                </a:lnTo>
                <a:lnTo>
                  <a:pt x="24421" y="112995"/>
                </a:lnTo>
                <a:lnTo>
                  <a:pt x="25806" y="116287"/>
                </a:lnTo>
                <a:lnTo>
                  <a:pt x="27682" y="119435"/>
                </a:lnTo>
                <a:lnTo>
                  <a:pt x="29885" y="122486"/>
                </a:lnTo>
                <a:lnTo>
                  <a:pt x="32305" y="125472"/>
                </a:lnTo>
                <a:lnTo>
                  <a:pt x="34872" y="128416"/>
                </a:lnTo>
                <a:lnTo>
                  <a:pt x="37537" y="131331"/>
                </a:lnTo>
                <a:lnTo>
                  <a:pt x="43036" y="137109"/>
                </a:lnTo>
                <a:lnTo>
                  <a:pt x="45836" y="139984"/>
                </a:lnTo>
                <a:lnTo>
                  <a:pt x="47703" y="142852"/>
                </a:lnTo>
                <a:lnTo>
                  <a:pt x="48947" y="145717"/>
                </a:lnTo>
                <a:lnTo>
                  <a:pt x="51406" y="154206"/>
                </a:lnTo>
                <a:lnTo>
                  <a:pt x="51436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"/>
          <p:cNvSpPr/>
          <p:nvPr/>
        </p:nvSpPr>
        <p:spPr>
          <a:xfrm>
            <a:off x="8335327" y="2031787"/>
            <a:ext cx="111443" cy="222781"/>
          </a:xfrm>
          <a:custGeom>
            <a:avLst/>
            <a:gdLst/>
            <a:ahLst/>
            <a:cxnLst/>
            <a:rect l="0" t="0" r="0" b="0"/>
            <a:pathLst>
              <a:path w="111443" h="222781">
                <a:moveTo>
                  <a:pt x="0" y="8468"/>
                </a:moveTo>
                <a:lnTo>
                  <a:pt x="0" y="0"/>
                </a:lnTo>
                <a:lnTo>
                  <a:pt x="2540" y="2482"/>
                </a:lnTo>
                <a:lnTo>
                  <a:pt x="7382" y="7285"/>
                </a:lnTo>
                <a:lnTo>
                  <a:pt x="8043" y="10482"/>
                </a:lnTo>
                <a:lnTo>
                  <a:pt x="8220" y="12668"/>
                </a:lnTo>
                <a:lnTo>
                  <a:pt x="9290" y="15078"/>
                </a:lnTo>
                <a:lnTo>
                  <a:pt x="10956" y="17637"/>
                </a:lnTo>
                <a:lnTo>
                  <a:pt x="13019" y="20296"/>
                </a:lnTo>
                <a:lnTo>
                  <a:pt x="15347" y="23020"/>
                </a:lnTo>
                <a:lnTo>
                  <a:pt x="17851" y="25789"/>
                </a:lnTo>
                <a:lnTo>
                  <a:pt x="20474" y="28588"/>
                </a:lnTo>
                <a:lnTo>
                  <a:pt x="23174" y="32359"/>
                </a:lnTo>
                <a:lnTo>
                  <a:pt x="25926" y="36778"/>
                </a:lnTo>
                <a:lnTo>
                  <a:pt x="28715" y="41628"/>
                </a:lnTo>
                <a:lnTo>
                  <a:pt x="34352" y="52098"/>
                </a:lnTo>
                <a:lnTo>
                  <a:pt x="45733" y="74342"/>
                </a:lnTo>
                <a:lnTo>
                  <a:pt x="47634" y="80959"/>
                </a:lnTo>
                <a:lnTo>
                  <a:pt x="48900" y="88227"/>
                </a:lnTo>
                <a:lnTo>
                  <a:pt x="49745" y="95931"/>
                </a:lnTo>
                <a:lnTo>
                  <a:pt x="51261" y="102972"/>
                </a:lnTo>
                <a:lnTo>
                  <a:pt x="53225" y="109570"/>
                </a:lnTo>
                <a:lnTo>
                  <a:pt x="55485" y="115874"/>
                </a:lnTo>
                <a:lnTo>
                  <a:pt x="57945" y="121030"/>
                </a:lnTo>
                <a:lnTo>
                  <a:pt x="60538" y="125419"/>
                </a:lnTo>
                <a:lnTo>
                  <a:pt x="63219" y="129298"/>
                </a:lnTo>
                <a:lnTo>
                  <a:pt x="65959" y="133788"/>
                </a:lnTo>
                <a:lnTo>
                  <a:pt x="68737" y="138687"/>
                </a:lnTo>
                <a:lnTo>
                  <a:pt x="74365" y="149210"/>
                </a:lnTo>
                <a:lnTo>
                  <a:pt x="80041" y="160237"/>
                </a:lnTo>
                <a:lnTo>
                  <a:pt x="82888" y="164893"/>
                </a:lnTo>
                <a:lnTo>
                  <a:pt x="85738" y="168948"/>
                </a:lnTo>
                <a:lnTo>
                  <a:pt x="88592" y="172605"/>
                </a:lnTo>
                <a:lnTo>
                  <a:pt x="90494" y="176947"/>
                </a:lnTo>
                <a:lnTo>
                  <a:pt x="91762" y="181748"/>
                </a:lnTo>
                <a:lnTo>
                  <a:pt x="92608" y="186853"/>
                </a:lnTo>
                <a:lnTo>
                  <a:pt x="94123" y="191208"/>
                </a:lnTo>
                <a:lnTo>
                  <a:pt x="96086" y="195065"/>
                </a:lnTo>
                <a:lnTo>
                  <a:pt x="98348" y="198588"/>
                </a:lnTo>
                <a:lnTo>
                  <a:pt x="100807" y="200937"/>
                </a:lnTo>
                <a:lnTo>
                  <a:pt x="103401" y="202503"/>
                </a:lnTo>
                <a:lnTo>
                  <a:pt x="106081" y="203547"/>
                </a:lnTo>
                <a:lnTo>
                  <a:pt x="107868" y="205196"/>
                </a:lnTo>
                <a:lnTo>
                  <a:pt x="109060" y="207247"/>
                </a:lnTo>
                <a:lnTo>
                  <a:pt x="110383" y="212066"/>
                </a:lnTo>
                <a:lnTo>
                  <a:pt x="110972" y="217384"/>
                </a:lnTo>
                <a:lnTo>
                  <a:pt x="111442" y="2227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7"/>
          <p:cNvSpPr/>
          <p:nvPr/>
        </p:nvSpPr>
        <p:spPr>
          <a:xfrm>
            <a:off x="8206844" y="2023249"/>
            <a:ext cx="265644" cy="102732"/>
          </a:xfrm>
          <a:custGeom>
            <a:avLst/>
            <a:gdLst/>
            <a:ahLst/>
            <a:cxnLst/>
            <a:rect l="0" t="0" r="0" b="0"/>
            <a:pathLst>
              <a:path w="265644" h="102732">
                <a:moveTo>
                  <a:pt x="8468" y="102731"/>
                </a:moveTo>
                <a:lnTo>
                  <a:pt x="249" y="94511"/>
                </a:lnTo>
                <a:lnTo>
                  <a:pt x="52" y="91775"/>
                </a:lnTo>
                <a:lnTo>
                  <a:pt x="0" y="89712"/>
                </a:lnTo>
                <a:lnTo>
                  <a:pt x="918" y="87384"/>
                </a:lnTo>
                <a:lnTo>
                  <a:pt x="2482" y="84879"/>
                </a:lnTo>
                <a:lnTo>
                  <a:pt x="7286" y="78567"/>
                </a:lnTo>
                <a:lnTo>
                  <a:pt x="8632" y="77097"/>
                </a:lnTo>
                <a:lnTo>
                  <a:pt x="12669" y="72923"/>
                </a:lnTo>
                <a:lnTo>
                  <a:pt x="24847" y="60667"/>
                </a:lnTo>
                <a:lnTo>
                  <a:pt x="29864" y="56591"/>
                </a:lnTo>
                <a:lnTo>
                  <a:pt x="35114" y="52921"/>
                </a:lnTo>
                <a:lnTo>
                  <a:pt x="40520" y="49521"/>
                </a:lnTo>
                <a:lnTo>
                  <a:pt x="46028" y="46303"/>
                </a:lnTo>
                <a:lnTo>
                  <a:pt x="51606" y="43205"/>
                </a:lnTo>
                <a:lnTo>
                  <a:pt x="57229" y="40187"/>
                </a:lnTo>
                <a:lnTo>
                  <a:pt x="63836" y="37222"/>
                </a:lnTo>
                <a:lnTo>
                  <a:pt x="71097" y="34293"/>
                </a:lnTo>
                <a:lnTo>
                  <a:pt x="78795" y="31388"/>
                </a:lnTo>
                <a:lnTo>
                  <a:pt x="85833" y="28499"/>
                </a:lnTo>
                <a:lnTo>
                  <a:pt x="92430" y="25620"/>
                </a:lnTo>
                <a:lnTo>
                  <a:pt x="98732" y="22749"/>
                </a:lnTo>
                <a:lnTo>
                  <a:pt x="105792" y="20834"/>
                </a:lnTo>
                <a:lnTo>
                  <a:pt x="113355" y="19558"/>
                </a:lnTo>
                <a:lnTo>
                  <a:pt x="121255" y="18707"/>
                </a:lnTo>
                <a:lnTo>
                  <a:pt x="129380" y="17188"/>
                </a:lnTo>
                <a:lnTo>
                  <a:pt x="137653" y="15222"/>
                </a:lnTo>
                <a:lnTo>
                  <a:pt x="146027" y="12959"/>
                </a:lnTo>
                <a:lnTo>
                  <a:pt x="153514" y="10498"/>
                </a:lnTo>
                <a:lnTo>
                  <a:pt x="160410" y="7905"/>
                </a:lnTo>
                <a:lnTo>
                  <a:pt x="166913" y="5223"/>
                </a:lnTo>
                <a:lnTo>
                  <a:pt x="174105" y="3436"/>
                </a:lnTo>
                <a:lnTo>
                  <a:pt x="181757" y="2244"/>
                </a:lnTo>
                <a:lnTo>
                  <a:pt x="189717" y="1449"/>
                </a:lnTo>
                <a:lnTo>
                  <a:pt x="196928" y="920"/>
                </a:lnTo>
                <a:lnTo>
                  <a:pt x="203641" y="567"/>
                </a:lnTo>
                <a:lnTo>
                  <a:pt x="219650" y="70"/>
                </a:lnTo>
                <a:lnTo>
                  <a:pt x="223551" y="0"/>
                </a:lnTo>
                <a:lnTo>
                  <a:pt x="228057" y="906"/>
                </a:lnTo>
                <a:lnTo>
                  <a:pt x="232966" y="2463"/>
                </a:lnTo>
                <a:lnTo>
                  <a:pt x="238142" y="4453"/>
                </a:lnTo>
                <a:lnTo>
                  <a:pt x="243499" y="5780"/>
                </a:lnTo>
                <a:lnTo>
                  <a:pt x="248977" y="6664"/>
                </a:lnTo>
                <a:lnTo>
                  <a:pt x="265643" y="84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8"/>
          <p:cNvSpPr/>
          <p:nvPr/>
        </p:nvSpPr>
        <p:spPr>
          <a:xfrm>
            <a:off x="6200775" y="2623185"/>
            <a:ext cx="317183" cy="85726"/>
          </a:xfrm>
          <a:custGeom>
            <a:avLst/>
            <a:gdLst/>
            <a:ahLst/>
            <a:cxnLst/>
            <a:rect l="0" t="0" r="0" b="0"/>
            <a:pathLst>
              <a:path w="317183" h="85726">
                <a:moveTo>
                  <a:pt x="0" y="85725"/>
                </a:moveTo>
                <a:lnTo>
                  <a:pt x="45730" y="39994"/>
                </a:lnTo>
                <a:lnTo>
                  <a:pt x="48584" y="36187"/>
                </a:lnTo>
                <a:lnTo>
                  <a:pt x="51439" y="31745"/>
                </a:lnTo>
                <a:lnTo>
                  <a:pt x="54295" y="26878"/>
                </a:lnTo>
                <a:lnTo>
                  <a:pt x="57152" y="23634"/>
                </a:lnTo>
                <a:lnTo>
                  <a:pt x="60009" y="21471"/>
                </a:lnTo>
                <a:lnTo>
                  <a:pt x="75988" y="13448"/>
                </a:lnTo>
                <a:lnTo>
                  <a:pt x="80186" y="10870"/>
                </a:lnTo>
                <a:lnTo>
                  <a:pt x="83937" y="8199"/>
                </a:lnTo>
                <a:lnTo>
                  <a:pt x="87390" y="5466"/>
                </a:lnTo>
                <a:lnTo>
                  <a:pt x="90646" y="3644"/>
                </a:lnTo>
                <a:lnTo>
                  <a:pt x="96801" y="1619"/>
                </a:lnTo>
                <a:lnTo>
                  <a:pt x="105623" y="480"/>
                </a:lnTo>
                <a:lnTo>
                  <a:pt x="115482" y="42"/>
                </a:lnTo>
                <a:lnTo>
                  <a:pt x="117946" y="980"/>
                </a:lnTo>
                <a:lnTo>
                  <a:pt x="120540" y="2558"/>
                </a:lnTo>
                <a:lnTo>
                  <a:pt x="123222" y="4563"/>
                </a:lnTo>
                <a:lnTo>
                  <a:pt x="125011" y="6852"/>
                </a:lnTo>
                <a:lnTo>
                  <a:pt x="126203" y="9330"/>
                </a:lnTo>
                <a:lnTo>
                  <a:pt x="126998" y="11935"/>
                </a:lnTo>
                <a:lnTo>
                  <a:pt x="128480" y="14624"/>
                </a:lnTo>
                <a:lnTo>
                  <a:pt x="130421" y="17369"/>
                </a:lnTo>
                <a:lnTo>
                  <a:pt x="132667" y="20152"/>
                </a:lnTo>
                <a:lnTo>
                  <a:pt x="134165" y="22959"/>
                </a:lnTo>
                <a:lnTo>
                  <a:pt x="135163" y="25784"/>
                </a:lnTo>
                <a:lnTo>
                  <a:pt x="135828" y="28619"/>
                </a:lnTo>
                <a:lnTo>
                  <a:pt x="137225" y="31462"/>
                </a:lnTo>
                <a:lnTo>
                  <a:pt x="139108" y="34309"/>
                </a:lnTo>
                <a:lnTo>
                  <a:pt x="141316" y="37160"/>
                </a:lnTo>
                <a:lnTo>
                  <a:pt x="142788" y="40013"/>
                </a:lnTo>
                <a:lnTo>
                  <a:pt x="143769" y="42868"/>
                </a:lnTo>
                <a:lnTo>
                  <a:pt x="144423" y="45723"/>
                </a:lnTo>
                <a:lnTo>
                  <a:pt x="145812" y="48580"/>
                </a:lnTo>
                <a:lnTo>
                  <a:pt x="147690" y="51436"/>
                </a:lnTo>
                <a:lnTo>
                  <a:pt x="149895" y="54293"/>
                </a:lnTo>
                <a:lnTo>
                  <a:pt x="152317" y="57150"/>
                </a:lnTo>
                <a:lnTo>
                  <a:pt x="154885" y="60008"/>
                </a:lnTo>
                <a:lnTo>
                  <a:pt x="160278" y="65722"/>
                </a:lnTo>
                <a:lnTo>
                  <a:pt x="165849" y="71437"/>
                </a:lnTo>
                <a:lnTo>
                  <a:pt x="168669" y="73342"/>
                </a:lnTo>
                <a:lnTo>
                  <a:pt x="174341" y="75459"/>
                </a:lnTo>
                <a:lnTo>
                  <a:pt x="182890" y="76650"/>
                </a:lnTo>
                <a:lnTo>
                  <a:pt x="191139" y="76929"/>
                </a:lnTo>
                <a:lnTo>
                  <a:pt x="207407" y="77108"/>
                </a:lnTo>
                <a:lnTo>
                  <a:pt x="216323" y="74592"/>
                </a:lnTo>
                <a:lnTo>
                  <a:pt x="221368" y="72588"/>
                </a:lnTo>
                <a:lnTo>
                  <a:pt x="226636" y="70299"/>
                </a:lnTo>
                <a:lnTo>
                  <a:pt x="237569" y="65216"/>
                </a:lnTo>
                <a:lnTo>
                  <a:pt x="242199" y="62528"/>
                </a:lnTo>
                <a:lnTo>
                  <a:pt x="246239" y="59782"/>
                </a:lnTo>
                <a:lnTo>
                  <a:pt x="249884" y="57000"/>
                </a:lnTo>
                <a:lnTo>
                  <a:pt x="254219" y="54192"/>
                </a:lnTo>
                <a:lnTo>
                  <a:pt x="259014" y="51368"/>
                </a:lnTo>
                <a:lnTo>
                  <a:pt x="264116" y="48533"/>
                </a:lnTo>
                <a:lnTo>
                  <a:pt x="268470" y="45690"/>
                </a:lnTo>
                <a:lnTo>
                  <a:pt x="272325" y="42842"/>
                </a:lnTo>
                <a:lnTo>
                  <a:pt x="275847" y="39991"/>
                </a:lnTo>
                <a:lnTo>
                  <a:pt x="279148" y="37138"/>
                </a:lnTo>
                <a:lnTo>
                  <a:pt x="282301" y="34284"/>
                </a:lnTo>
                <a:lnTo>
                  <a:pt x="288345" y="28572"/>
                </a:lnTo>
                <a:lnTo>
                  <a:pt x="308426" y="8748"/>
                </a:lnTo>
                <a:lnTo>
                  <a:pt x="3171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"/>
          <p:cNvSpPr/>
          <p:nvPr/>
        </p:nvSpPr>
        <p:spPr>
          <a:xfrm>
            <a:off x="6200775" y="2794635"/>
            <a:ext cx="265748" cy="85726"/>
          </a:xfrm>
          <a:custGeom>
            <a:avLst/>
            <a:gdLst/>
            <a:ahLst/>
            <a:cxnLst/>
            <a:rect l="0" t="0" r="0" b="0"/>
            <a:pathLst>
              <a:path w="265748" h="85726">
                <a:moveTo>
                  <a:pt x="0" y="85725"/>
                </a:moveTo>
                <a:lnTo>
                  <a:pt x="0" y="65251"/>
                </a:lnTo>
                <a:lnTo>
                  <a:pt x="952" y="62551"/>
                </a:lnTo>
                <a:lnTo>
                  <a:pt x="2540" y="59798"/>
                </a:lnTo>
                <a:lnTo>
                  <a:pt x="4550" y="57010"/>
                </a:lnTo>
                <a:lnTo>
                  <a:pt x="6843" y="54199"/>
                </a:lnTo>
                <a:lnTo>
                  <a:pt x="9325" y="51373"/>
                </a:lnTo>
                <a:lnTo>
                  <a:pt x="11931" y="48536"/>
                </a:lnTo>
                <a:lnTo>
                  <a:pt x="17367" y="42844"/>
                </a:lnTo>
                <a:lnTo>
                  <a:pt x="38343" y="21668"/>
                </a:lnTo>
                <a:lnTo>
                  <a:pt x="40802" y="20160"/>
                </a:lnTo>
                <a:lnTo>
                  <a:pt x="46074" y="18485"/>
                </a:lnTo>
                <a:lnTo>
                  <a:pt x="48813" y="17086"/>
                </a:lnTo>
                <a:lnTo>
                  <a:pt x="51592" y="15200"/>
                </a:lnTo>
                <a:lnTo>
                  <a:pt x="54397" y="12991"/>
                </a:lnTo>
                <a:lnTo>
                  <a:pt x="57220" y="11518"/>
                </a:lnTo>
                <a:lnTo>
                  <a:pt x="62896" y="9881"/>
                </a:lnTo>
                <a:lnTo>
                  <a:pt x="68594" y="9154"/>
                </a:lnTo>
                <a:lnTo>
                  <a:pt x="71446" y="8960"/>
                </a:lnTo>
                <a:lnTo>
                  <a:pt x="74301" y="9783"/>
                </a:lnTo>
                <a:lnTo>
                  <a:pt x="77156" y="11285"/>
                </a:lnTo>
                <a:lnTo>
                  <a:pt x="84032" y="15987"/>
                </a:lnTo>
                <a:lnTo>
                  <a:pt x="85549" y="17325"/>
                </a:lnTo>
                <a:lnTo>
                  <a:pt x="89774" y="21352"/>
                </a:lnTo>
                <a:lnTo>
                  <a:pt x="92234" y="22807"/>
                </a:lnTo>
                <a:lnTo>
                  <a:pt x="97508" y="24424"/>
                </a:lnTo>
                <a:lnTo>
                  <a:pt x="100248" y="25807"/>
                </a:lnTo>
                <a:lnTo>
                  <a:pt x="103027" y="27682"/>
                </a:lnTo>
                <a:lnTo>
                  <a:pt x="105832" y="29885"/>
                </a:lnTo>
                <a:lnTo>
                  <a:pt x="108654" y="32306"/>
                </a:lnTo>
                <a:lnTo>
                  <a:pt x="111488" y="34872"/>
                </a:lnTo>
                <a:lnTo>
                  <a:pt x="117178" y="40264"/>
                </a:lnTo>
                <a:lnTo>
                  <a:pt x="140018" y="62875"/>
                </a:lnTo>
                <a:lnTo>
                  <a:pt x="141923" y="65729"/>
                </a:lnTo>
                <a:lnTo>
                  <a:pt x="143192" y="68584"/>
                </a:lnTo>
                <a:lnTo>
                  <a:pt x="144040" y="71440"/>
                </a:lnTo>
                <a:lnTo>
                  <a:pt x="145556" y="73344"/>
                </a:lnTo>
                <a:lnTo>
                  <a:pt x="147520" y="74613"/>
                </a:lnTo>
                <a:lnTo>
                  <a:pt x="152241" y="76024"/>
                </a:lnTo>
                <a:lnTo>
                  <a:pt x="157515" y="76650"/>
                </a:lnTo>
                <a:lnTo>
                  <a:pt x="160255" y="77770"/>
                </a:lnTo>
                <a:lnTo>
                  <a:pt x="163034" y="79469"/>
                </a:lnTo>
                <a:lnTo>
                  <a:pt x="169787" y="84489"/>
                </a:lnTo>
                <a:lnTo>
                  <a:pt x="171294" y="83948"/>
                </a:lnTo>
                <a:lnTo>
                  <a:pt x="173251" y="82635"/>
                </a:lnTo>
                <a:lnTo>
                  <a:pt x="175508" y="80808"/>
                </a:lnTo>
                <a:lnTo>
                  <a:pt x="178918" y="79589"/>
                </a:lnTo>
                <a:lnTo>
                  <a:pt x="183096" y="78777"/>
                </a:lnTo>
                <a:lnTo>
                  <a:pt x="194388" y="77473"/>
                </a:lnTo>
                <a:lnTo>
                  <a:pt x="197219" y="76413"/>
                </a:lnTo>
                <a:lnTo>
                  <a:pt x="201012" y="74755"/>
                </a:lnTo>
                <a:lnTo>
                  <a:pt x="205445" y="72696"/>
                </a:lnTo>
                <a:lnTo>
                  <a:pt x="209353" y="70372"/>
                </a:lnTo>
                <a:lnTo>
                  <a:pt x="212911" y="67869"/>
                </a:lnTo>
                <a:lnTo>
                  <a:pt x="216236" y="65249"/>
                </a:lnTo>
                <a:lnTo>
                  <a:pt x="219405" y="62549"/>
                </a:lnTo>
                <a:lnTo>
                  <a:pt x="222470" y="59797"/>
                </a:lnTo>
                <a:lnTo>
                  <a:pt x="225466" y="57009"/>
                </a:lnTo>
                <a:lnTo>
                  <a:pt x="228415" y="53246"/>
                </a:lnTo>
                <a:lnTo>
                  <a:pt x="231334" y="48832"/>
                </a:lnTo>
                <a:lnTo>
                  <a:pt x="234233" y="43985"/>
                </a:lnTo>
                <a:lnTo>
                  <a:pt x="237117" y="39800"/>
                </a:lnTo>
                <a:lnTo>
                  <a:pt x="239993" y="36059"/>
                </a:lnTo>
                <a:lnTo>
                  <a:pt x="242863" y="32611"/>
                </a:lnTo>
                <a:lnTo>
                  <a:pt x="245728" y="29361"/>
                </a:lnTo>
                <a:lnTo>
                  <a:pt x="251452" y="23209"/>
                </a:lnTo>
                <a:lnTo>
                  <a:pt x="253360" y="20235"/>
                </a:lnTo>
                <a:lnTo>
                  <a:pt x="254632" y="17300"/>
                </a:lnTo>
                <a:lnTo>
                  <a:pt x="255479" y="14391"/>
                </a:lnTo>
                <a:lnTo>
                  <a:pt x="256997" y="12451"/>
                </a:lnTo>
                <a:lnTo>
                  <a:pt x="258961" y="11158"/>
                </a:lnTo>
                <a:lnTo>
                  <a:pt x="261223" y="10296"/>
                </a:lnTo>
                <a:lnTo>
                  <a:pt x="262731" y="8769"/>
                </a:lnTo>
                <a:lnTo>
                  <a:pt x="263736" y="6798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0"/>
          <p:cNvSpPr/>
          <p:nvPr/>
        </p:nvSpPr>
        <p:spPr>
          <a:xfrm>
            <a:off x="6543675" y="2555830"/>
            <a:ext cx="205738" cy="247378"/>
          </a:xfrm>
          <a:custGeom>
            <a:avLst/>
            <a:gdLst/>
            <a:ahLst/>
            <a:cxnLst/>
            <a:rect l="0" t="0" r="0" b="0"/>
            <a:pathLst>
              <a:path w="205738" h="247378">
                <a:moveTo>
                  <a:pt x="0" y="41637"/>
                </a:moveTo>
                <a:lnTo>
                  <a:pt x="7380" y="49018"/>
                </a:lnTo>
                <a:lnTo>
                  <a:pt x="10583" y="49680"/>
                </a:lnTo>
                <a:lnTo>
                  <a:pt x="15848" y="50105"/>
                </a:lnTo>
                <a:lnTo>
                  <a:pt x="21311" y="50179"/>
                </a:lnTo>
                <a:lnTo>
                  <a:pt x="45835" y="50209"/>
                </a:lnTo>
                <a:lnTo>
                  <a:pt x="48654" y="49257"/>
                </a:lnTo>
                <a:lnTo>
                  <a:pt x="54326" y="45659"/>
                </a:lnTo>
                <a:lnTo>
                  <a:pt x="58125" y="44318"/>
                </a:lnTo>
                <a:lnTo>
                  <a:pt x="62562" y="43424"/>
                </a:lnTo>
                <a:lnTo>
                  <a:pt x="67426" y="42829"/>
                </a:lnTo>
                <a:lnTo>
                  <a:pt x="71620" y="41479"/>
                </a:lnTo>
                <a:lnTo>
                  <a:pt x="75369" y="39627"/>
                </a:lnTo>
                <a:lnTo>
                  <a:pt x="78821" y="37439"/>
                </a:lnTo>
                <a:lnTo>
                  <a:pt x="85197" y="35009"/>
                </a:lnTo>
                <a:lnTo>
                  <a:pt x="88230" y="34361"/>
                </a:lnTo>
                <a:lnTo>
                  <a:pt x="92157" y="32976"/>
                </a:lnTo>
                <a:lnTo>
                  <a:pt x="96681" y="31101"/>
                </a:lnTo>
                <a:lnTo>
                  <a:pt x="101601" y="28898"/>
                </a:lnTo>
                <a:lnTo>
                  <a:pt x="106786" y="27429"/>
                </a:lnTo>
                <a:lnTo>
                  <a:pt x="112148" y="26450"/>
                </a:lnTo>
                <a:lnTo>
                  <a:pt x="117628" y="25798"/>
                </a:lnTo>
                <a:lnTo>
                  <a:pt x="122233" y="24410"/>
                </a:lnTo>
                <a:lnTo>
                  <a:pt x="126257" y="22532"/>
                </a:lnTo>
                <a:lnTo>
                  <a:pt x="129891" y="20328"/>
                </a:lnTo>
                <a:lnTo>
                  <a:pt x="134219" y="18858"/>
                </a:lnTo>
                <a:lnTo>
                  <a:pt x="139009" y="17879"/>
                </a:lnTo>
                <a:lnTo>
                  <a:pt x="144108" y="17226"/>
                </a:lnTo>
                <a:lnTo>
                  <a:pt x="148459" y="15838"/>
                </a:lnTo>
                <a:lnTo>
                  <a:pt x="152313" y="13960"/>
                </a:lnTo>
                <a:lnTo>
                  <a:pt x="155834" y="11756"/>
                </a:lnTo>
                <a:lnTo>
                  <a:pt x="159135" y="10286"/>
                </a:lnTo>
                <a:lnTo>
                  <a:pt x="165341" y="8653"/>
                </a:lnTo>
                <a:lnTo>
                  <a:pt x="171275" y="7928"/>
                </a:lnTo>
                <a:lnTo>
                  <a:pt x="174190" y="7734"/>
                </a:lnTo>
                <a:lnTo>
                  <a:pt x="177086" y="6653"/>
                </a:lnTo>
                <a:lnTo>
                  <a:pt x="182846" y="2911"/>
                </a:lnTo>
                <a:lnTo>
                  <a:pt x="188579" y="613"/>
                </a:lnTo>
                <a:lnTo>
                  <a:pt x="191442" y="0"/>
                </a:lnTo>
                <a:lnTo>
                  <a:pt x="193350" y="544"/>
                </a:lnTo>
                <a:lnTo>
                  <a:pt x="194623" y="1859"/>
                </a:lnTo>
                <a:lnTo>
                  <a:pt x="195471" y="3688"/>
                </a:lnTo>
                <a:lnTo>
                  <a:pt x="196988" y="4908"/>
                </a:lnTo>
                <a:lnTo>
                  <a:pt x="198953" y="5721"/>
                </a:lnTo>
                <a:lnTo>
                  <a:pt x="204399" y="7026"/>
                </a:lnTo>
                <a:lnTo>
                  <a:pt x="204846" y="8085"/>
                </a:lnTo>
                <a:lnTo>
                  <a:pt x="205623" y="14700"/>
                </a:lnTo>
                <a:lnTo>
                  <a:pt x="205705" y="20109"/>
                </a:lnTo>
                <a:lnTo>
                  <a:pt x="205737" y="36039"/>
                </a:lnTo>
                <a:lnTo>
                  <a:pt x="204785" y="38857"/>
                </a:lnTo>
                <a:lnTo>
                  <a:pt x="201188" y="44529"/>
                </a:lnTo>
                <a:lnTo>
                  <a:pt x="199848" y="48328"/>
                </a:lnTo>
                <a:lnTo>
                  <a:pt x="198954" y="52765"/>
                </a:lnTo>
                <a:lnTo>
                  <a:pt x="198359" y="57628"/>
                </a:lnTo>
                <a:lnTo>
                  <a:pt x="197008" y="61823"/>
                </a:lnTo>
                <a:lnTo>
                  <a:pt x="192969" y="69023"/>
                </a:lnTo>
                <a:lnTo>
                  <a:pt x="190558" y="73230"/>
                </a:lnTo>
                <a:lnTo>
                  <a:pt x="185340" y="82983"/>
                </a:lnTo>
                <a:lnTo>
                  <a:pt x="183567" y="87299"/>
                </a:lnTo>
                <a:lnTo>
                  <a:pt x="181598" y="94634"/>
                </a:lnTo>
                <a:lnTo>
                  <a:pt x="180120" y="98876"/>
                </a:lnTo>
                <a:lnTo>
                  <a:pt x="178182" y="103609"/>
                </a:lnTo>
                <a:lnTo>
                  <a:pt x="175938" y="108669"/>
                </a:lnTo>
                <a:lnTo>
                  <a:pt x="170905" y="119372"/>
                </a:lnTo>
                <a:lnTo>
                  <a:pt x="159912" y="141765"/>
                </a:lnTo>
                <a:lnTo>
                  <a:pt x="158043" y="146489"/>
                </a:lnTo>
                <a:lnTo>
                  <a:pt x="156797" y="150591"/>
                </a:lnTo>
                <a:lnTo>
                  <a:pt x="155966" y="154278"/>
                </a:lnTo>
                <a:lnTo>
                  <a:pt x="154460" y="158641"/>
                </a:lnTo>
                <a:lnTo>
                  <a:pt x="152503" y="163454"/>
                </a:lnTo>
                <a:lnTo>
                  <a:pt x="150246" y="168569"/>
                </a:lnTo>
                <a:lnTo>
                  <a:pt x="148742" y="173883"/>
                </a:lnTo>
                <a:lnTo>
                  <a:pt x="147739" y="179331"/>
                </a:lnTo>
                <a:lnTo>
                  <a:pt x="147070" y="184868"/>
                </a:lnTo>
                <a:lnTo>
                  <a:pt x="145671" y="189512"/>
                </a:lnTo>
                <a:lnTo>
                  <a:pt x="141578" y="197212"/>
                </a:lnTo>
                <a:lnTo>
                  <a:pt x="136583" y="203809"/>
                </a:lnTo>
                <a:lnTo>
                  <a:pt x="133918" y="206901"/>
                </a:lnTo>
                <a:lnTo>
                  <a:pt x="132141" y="210868"/>
                </a:lnTo>
                <a:lnTo>
                  <a:pt x="130956" y="215418"/>
                </a:lnTo>
                <a:lnTo>
                  <a:pt x="129054" y="227306"/>
                </a:lnTo>
                <a:lnTo>
                  <a:pt x="128726" y="233916"/>
                </a:lnTo>
                <a:lnTo>
                  <a:pt x="128587" y="2473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1"/>
          <p:cNvSpPr/>
          <p:nvPr/>
        </p:nvSpPr>
        <p:spPr>
          <a:xfrm>
            <a:off x="6869569" y="2520315"/>
            <a:ext cx="256605" cy="282773"/>
          </a:xfrm>
          <a:custGeom>
            <a:avLst/>
            <a:gdLst/>
            <a:ahLst/>
            <a:cxnLst/>
            <a:rect l="0" t="0" r="0" b="0"/>
            <a:pathLst>
              <a:path w="256605" h="282773">
                <a:moveTo>
                  <a:pt x="137021" y="8572"/>
                </a:moveTo>
                <a:lnTo>
                  <a:pt x="137021" y="104"/>
                </a:lnTo>
                <a:lnTo>
                  <a:pt x="129640" y="9"/>
                </a:lnTo>
                <a:lnTo>
                  <a:pt x="107219" y="0"/>
                </a:lnTo>
                <a:lnTo>
                  <a:pt x="104771" y="952"/>
                </a:lnTo>
                <a:lnTo>
                  <a:pt x="96773" y="5891"/>
                </a:lnTo>
                <a:lnTo>
                  <a:pt x="91193" y="7380"/>
                </a:lnTo>
                <a:lnTo>
                  <a:pt x="87419" y="8730"/>
                </a:lnTo>
                <a:lnTo>
                  <a:pt x="82998" y="10583"/>
                </a:lnTo>
                <a:lnTo>
                  <a:pt x="78145" y="12770"/>
                </a:lnTo>
                <a:lnTo>
                  <a:pt x="70214" y="17740"/>
                </a:lnTo>
                <a:lnTo>
                  <a:pt x="62561" y="23124"/>
                </a:lnTo>
                <a:lnTo>
                  <a:pt x="57853" y="25894"/>
                </a:lnTo>
                <a:lnTo>
                  <a:pt x="52810" y="28692"/>
                </a:lnTo>
                <a:lnTo>
                  <a:pt x="48495" y="31511"/>
                </a:lnTo>
                <a:lnTo>
                  <a:pt x="41161" y="37182"/>
                </a:lnTo>
                <a:lnTo>
                  <a:pt x="34727" y="42877"/>
                </a:lnTo>
                <a:lnTo>
                  <a:pt x="28692" y="48584"/>
                </a:lnTo>
                <a:lnTo>
                  <a:pt x="22835" y="54295"/>
                </a:lnTo>
                <a:lnTo>
                  <a:pt x="20891" y="58104"/>
                </a:lnTo>
                <a:lnTo>
                  <a:pt x="19596" y="62548"/>
                </a:lnTo>
                <a:lnTo>
                  <a:pt x="18733" y="67416"/>
                </a:lnTo>
                <a:lnTo>
                  <a:pt x="15234" y="75365"/>
                </a:lnTo>
                <a:lnTo>
                  <a:pt x="10503" y="82073"/>
                </a:lnTo>
                <a:lnTo>
                  <a:pt x="5226" y="88229"/>
                </a:lnTo>
                <a:lnTo>
                  <a:pt x="3437" y="91204"/>
                </a:lnTo>
                <a:lnTo>
                  <a:pt x="920" y="98990"/>
                </a:lnTo>
                <a:lnTo>
                  <a:pt x="331" y="101145"/>
                </a:lnTo>
                <a:lnTo>
                  <a:pt x="0" y="106909"/>
                </a:lnTo>
                <a:lnTo>
                  <a:pt x="906" y="109373"/>
                </a:lnTo>
                <a:lnTo>
                  <a:pt x="4453" y="114650"/>
                </a:lnTo>
                <a:lnTo>
                  <a:pt x="6732" y="116438"/>
                </a:lnTo>
                <a:lnTo>
                  <a:pt x="9204" y="117630"/>
                </a:lnTo>
                <a:lnTo>
                  <a:pt x="14491" y="118955"/>
                </a:lnTo>
                <a:lnTo>
                  <a:pt x="20015" y="119544"/>
                </a:lnTo>
                <a:lnTo>
                  <a:pt x="22822" y="120653"/>
                </a:lnTo>
                <a:lnTo>
                  <a:pt x="28481" y="124426"/>
                </a:lnTo>
                <a:lnTo>
                  <a:pt x="34171" y="126738"/>
                </a:lnTo>
                <a:lnTo>
                  <a:pt x="40827" y="127765"/>
                </a:lnTo>
                <a:lnTo>
                  <a:pt x="45269" y="128039"/>
                </a:lnTo>
                <a:lnTo>
                  <a:pt x="55285" y="128344"/>
                </a:lnTo>
                <a:lnTo>
                  <a:pt x="82877" y="128555"/>
                </a:lnTo>
                <a:lnTo>
                  <a:pt x="88542" y="129518"/>
                </a:lnTo>
                <a:lnTo>
                  <a:pt x="94225" y="131113"/>
                </a:lnTo>
                <a:lnTo>
                  <a:pt x="99917" y="133128"/>
                </a:lnTo>
                <a:lnTo>
                  <a:pt x="106570" y="134472"/>
                </a:lnTo>
                <a:lnTo>
                  <a:pt x="113862" y="135368"/>
                </a:lnTo>
                <a:lnTo>
                  <a:pt x="121582" y="135965"/>
                </a:lnTo>
                <a:lnTo>
                  <a:pt x="127681" y="137316"/>
                </a:lnTo>
                <a:lnTo>
                  <a:pt x="132699" y="139169"/>
                </a:lnTo>
                <a:lnTo>
                  <a:pt x="136997" y="141357"/>
                </a:lnTo>
                <a:lnTo>
                  <a:pt x="142720" y="143768"/>
                </a:lnTo>
                <a:lnTo>
                  <a:pt x="149393" y="146328"/>
                </a:lnTo>
                <a:lnTo>
                  <a:pt x="156699" y="148986"/>
                </a:lnTo>
                <a:lnTo>
                  <a:pt x="163474" y="151712"/>
                </a:lnTo>
                <a:lnTo>
                  <a:pt x="169896" y="154481"/>
                </a:lnTo>
                <a:lnTo>
                  <a:pt x="176083" y="157280"/>
                </a:lnTo>
                <a:lnTo>
                  <a:pt x="181160" y="160098"/>
                </a:lnTo>
                <a:lnTo>
                  <a:pt x="185497" y="162929"/>
                </a:lnTo>
                <a:lnTo>
                  <a:pt x="192855" y="168615"/>
                </a:lnTo>
                <a:lnTo>
                  <a:pt x="199301" y="174317"/>
                </a:lnTo>
                <a:lnTo>
                  <a:pt x="205341" y="180027"/>
                </a:lnTo>
                <a:lnTo>
                  <a:pt x="208285" y="182883"/>
                </a:lnTo>
                <a:lnTo>
                  <a:pt x="214096" y="191136"/>
                </a:lnTo>
                <a:lnTo>
                  <a:pt x="216979" y="196004"/>
                </a:lnTo>
                <a:lnTo>
                  <a:pt x="220183" y="203953"/>
                </a:lnTo>
                <a:lnTo>
                  <a:pt x="221037" y="207406"/>
                </a:lnTo>
                <a:lnTo>
                  <a:pt x="220654" y="211613"/>
                </a:lnTo>
                <a:lnTo>
                  <a:pt x="219447" y="216322"/>
                </a:lnTo>
                <a:lnTo>
                  <a:pt x="217689" y="221368"/>
                </a:lnTo>
                <a:lnTo>
                  <a:pt x="215735" y="229513"/>
                </a:lnTo>
                <a:lnTo>
                  <a:pt x="215215" y="233018"/>
                </a:lnTo>
                <a:lnTo>
                  <a:pt x="213915" y="236308"/>
                </a:lnTo>
                <a:lnTo>
                  <a:pt x="209931" y="242503"/>
                </a:lnTo>
                <a:lnTo>
                  <a:pt x="204985" y="250972"/>
                </a:lnTo>
                <a:lnTo>
                  <a:pt x="202332" y="255897"/>
                </a:lnTo>
                <a:lnTo>
                  <a:pt x="196846" y="263909"/>
                </a:lnTo>
                <a:lnTo>
                  <a:pt x="194049" y="267379"/>
                </a:lnTo>
                <a:lnTo>
                  <a:pt x="191232" y="269693"/>
                </a:lnTo>
                <a:lnTo>
                  <a:pt x="188401" y="271235"/>
                </a:lnTo>
                <a:lnTo>
                  <a:pt x="181764" y="273901"/>
                </a:lnTo>
                <a:lnTo>
                  <a:pt x="172464" y="278261"/>
                </a:lnTo>
                <a:lnTo>
                  <a:pt x="164521" y="280834"/>
                </a:lnTo>
                <a:lnTo>
                  <a:pt x="157816" y="281977"/>
                </a:lnTo>
                <a:lnTo>
                  <a:pt x="151660" y="282486"/>
                </a:lnTo>
                <a:lnTo>
                  <a:pt x="145750" y="282711"/>
                </a:lnTo>
                <a:lnTo>
                  <a:pt x="142840" y="282772"/>
                </a:lnTo>
                <a:lnTo>
                  <a:pt x="139948" y="281859"/>
                </a:lnTo>
                <a:lnTo>
                  <a:pt x="134194" y="278306"/>
                </a:lnTo>
                <a:lnTo>
                  <a:pt x="132278" y="276024"/>
                </a:lnTo>
                <a:lnTo>
                  <a:pt x="131002" y="273551"/>
                </a:lnTo>
                <a:lnTo>
                  <a:pt x="130151" y="270950"/>
                </a:lnTo>
                <a:lnTo>
                  <a:pt x="128630" y="269216"/>
                </a:lnTo>
                <a:lnTo>
                  <a:pt x="126665" y="268059"/>
                </a:lnTo>
                <a:lnTo>
                  <a:pt x="124402" y="267288"/>
                </a:lnTo>
                <a:lnTo>
                  <a:pt x="122893" y="265822"/>
                </a:lnTo>
                <a:lnTo>
                  <a:pt x="121887" y="263892"/>
                </a:lnTo>
                <a:lnTo>
                  <a:pt x="121217" y="261653"/>
                </a:lnTo>
                <a:lnTo>
                  <a:pt x="120472" y="254085"/>
                </a:lnTo>
                <a:lnTo>
                  <a:pt x="120273" y="249400"/>
                </a:lnTo>
                <a:lnTo>
                  <a:pt x="120053" y="239114"/>
                </a:lnTo>
                <a:lnTo>
                  <a:pt x="119910" y="221540"/>
                </a:lnTo>
                <a:lnTo>
                  <a:pt x="120851" y="217225"/>
                </a:lnTo>
                <a:lnTo>
                  <a:pt x="122431" y="212444"/>
                </a:lnTo>
                <a:lnTo>
                  <a:pt x="124436" y="207352"/>
                </a:lnTo>
                <a:lnTo>
                  <a:pt x="126726" y="202052"/>
                </a:lnTo>
                <a:lnTo>
                  <a:pt x="131810" y="191083"/>
                </a:lnTo>
                <a:lnTo>
                  <a:pt x="140027" y="174198"/>
                </a:lnTo>
                <a:lnTo>
                  <a:pt x="143788" y="168519"/>
                </a:lnTo>
                <a:lnTo>
                  <a:pt x="148200" y="162828"/>
                </a:lnTo>
                <a:lnTo>
                  <a:pt x="153046" y="157130"/>
                </a:lnTo>
                <a:lnTo>
                  <a:pt x="158181" y="151425"/>
                </a:lnTo>
                <a:lnTo>
                  <a:pt x="168968" y="140007"/>
                </a:lnTo>
                <a:lnTo>
                  <a:pt x="174511" y="135248"/>
                </a:lnTo>
                <a:lnTo>
                  <a:pt x="180112" y="131123"/>
                </a:lnTo>
                <a:lnTo>
                  <a:pt x="185750" y="127420"/>
                </a:lnTo>
                <a:lnTo>
                  <a:pt x="190462" y="123047"/>
                </a:lnTo>
                <a:lnTo>
                  <a:pt x="194556" y="118226"/>
                </a:lnTo>
                <a:lnTo>
                  <a:pt x="198237" y="113107"/>
                </a:lnTo>
                <a:lnTo>
                  <a:pt x="202596" y="107790"/>
                </a:lnTo>
                <a:lnTo>
                  <a:pt x="207409" y="102340"/>
                </a:lnTo>
                <a:lnTo>
                  <a:pt x="212521" y="96801"/>
                </a:lnTo>
                <a:lnTo>
                  <a:pt x="216881" y="91204"/>
                </a:lnTo>
                <a:lnTo>
                  <a:pt x="220741" y="85567"/>
                </a:lnTo>
                <a:lnTo>
                  <a:pt x="224266" y="79905"/>
                </a:lnTo>
                <a:lnTo>
                  <a:pt x="228522" y="74225"/>
                </a:lnTo>
                <a:lnTo>
                  <a:pt x="233264" y="68533"/>
                </a:lnTo>
                <a:lnTo>
                  <a:pt x="238330" y="62833"/>
                </a:lnTo>
                <a:lnTo>
                  <a:pt x="241707" y="58081"/>
                </a:lnTo>
                <a:lnTo>
                  <a:pt x="245461" y="50261"/>
                </a:lnTo>
                <a:lnTo>
                  <a:pt x="249669" y="43611"/>
                </a:lnTo>
                <a:lnTo>
                  <a:pt x="252124" y="40504"/>
                </a:lnTo>
                <a:lnTo>
                  <a:pt x="254853" y="34511"/>
                </a:lnTo>
                <a:lnTo>
                  <a:pt x="256389" y="25783"/>
                </a:lnTo>
                <a:lnTo>
                  <a:pt x="256604" y="22903"/>
                </a:lnTo>
                <a:lnTo>
                  <a:pt x="255796" y="20031"/>
                </a:lnTo>
                <a:lnTo>
                  <a:pt x="252357" y="14300"/>
                </a:lnTo>
                <a:lnTo>
                  <a:pt x="249153" y="12391"/>
                </a:lnTo>
                <a:lnTo>
                  <a:pt x="245114" y="11118"/>
                </a:lnTo>
                <a:lnTo>
                  <a:pt x="240515" y="10269"/>
                </a:lnTo>
                <a:lnTo>
                  <a:pt x="232866" y="6786"/>
                </a:lnTo>
                <a:lnTo>
                  <a:pt x="229493" y="4524"/>
                </a:lnTo>
                <a:lnTo>
                  <a:pt x="225339" y="3016"/>
                </a:lnTo>
                <a:lnTo>
                  <a:pt x="220664" y="2011"/>
                </a:lnTo>
                <a:lnTo>
                  <a:pt x="215643" y="1340"/>
                </a:lnTo>
                <a:lnTo>
                  <a:pt x="210390" y="893"/>
                </a:lnTo>
                <a:lnTo>
                  <a:pt x="204984" y="596"/>
                </a:lnTo>
                <a:lnTo>
                  <a:pt x="193896" y="264"/>
                </a:lnTo>
                <a:lnTo>
                  <a:pt x="182619" y="117"/>
                </a:lnTo>
                <a:lnTo>
                  <a:pt x="176945" y="1031"/>
                </a:lnTo>
                <a:lnTo>
                  <a:pt x="171257" y="2592"/>
                </a:lnTo>
                <a:lnTo>
                  <a:pt x="165560" y="4585"/>
                </a:lnTo>
                <a:lnTo>
                  <a:pt x="160809" y="5914"/>
                </a:lnTo>
                <a:lnTo>
                  <a:pt x="152991" y="7391"/>
                </a:lnTo>
                <a:lnTo>
                  <a:pt x="14559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2"/>
          <p:cNvSpPr/>
          <p:nvPr/>
        </p:nvSpPr>
        <p:spPr>
          <a:xfrm>
            <a:off x="7238401" y="2760707"/>
            <a:ext cx="16437" cy="16783"/>
          </a:xfrm>
          <a:custGeom>
            <a:avLst/>
            <a:gdLst/>
            <a:ahLst/>
            <a:cxnLst/>
            <a:rect l="0" t="0" r="0" b="0"/>
            <a:pathLst>
              <a:path w="16437" h="16783">
                <a:moveTo>
                  <a:pt x="8218" y="16782"/>
                </a:moveTo>
                <a:lnTo>
                  <a:pt x="0" y="16782"/>
                </a:lnTo>
                <a:lnTo>
                  <a:pt x="834" y="15830"/>
                </a:lnTo>
                <a:lnTo>
                  <a:pt x="7876" y="8563"/>
                </a:lnTo>
                <a:lnTo>
                  <a:pt x="7990" y="7493"/>
                </a:lnTo>
                <a:lnTo>
                  <a:pt x="8065" y="5827"/>
                </a:lnTo>
                <a:lnTo>
                  <a:pt x="8117" y="3764"/>
                </a:lnTo>
                <a:lnTo>
                  <a:pt x="9103" y="2388"/>
                </a:lnTo>
                <a:lnTo>
                  <a:pt x="10713" y="1471"/>
                </a:lnTo>
                <a:lnTo>
                  <a:pt x="15591" y="0"/>
                </a:lnTo>
                <a:lnTo>
                  <a:pt x="15991" y="831"/>
                </a:lnTo>
                <a:lnTo>
                  <a:pt x="16257" y="2339"/>
                </a:lnTo>
                <a:lnTo>
                  <a:pt x="16436" y="4296"/>
                </a:lnTo>
                <a:lnTo>
                  <a:pt x="15601" y="5600"/>
                </a:lnTo>
                <a:lnTo>
                  <a:pt x="14093" y="6470"/>
                </a:lnTo>
                <a:lnTo>
                  <a:pt x="8218" y="82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3"/>
          <p:cNvSpPr/>
          <p:nvPr/>
        </p:nvSpPr>
        <p:spPr>
          <a:xfrm>
            <a:off x="7393553" y="2528887"/>
            <a:ext cx="221180" cy="290963"/>
          </a:xfrm>
          <a:custGeom>
            <a:avLst/>
            <a:gdLst/>
            <a:ahLst/>
            <a:cxnLst/>
            <a:rect l="0" t="0" r="0" b="0"/>
            <a:pathLst>
              <a:path w="221180" h="290963">
                <a:moveTo>
                  <a:pt x="153104" y="0"/>
                </a:moveTo>
                <a:lnTo>
                  <a:pt x="144886" y="0"/>
                </a:lnTo>
                <a:lnTo>
                  <a:pt x="140085" y="4551"/>
                </a:lnTo>
                <a:lnTo>
                  <a:pt x="136805" y="5892"/>
                </a:lnTo>
                <a:lnTo>
                  <a:pt x="132713" y="6785"/>
                </a:lnTo>
                <a:lnTo>
                  <a:pt x="128080" y="7381"/>
                </a:lnTo>
                <a:lnTo>
                  <a:pt x="123086" y="8731"/>
                </a:lnTo>
                <a:lnTo>
                  <a:pt x="117852" y="10583"/>
                </a:lnTo>
                <a:lnTo>
                  <a:pt x="112458" y="12770"/>
                </a:lnTo>
                <a:lnTo>
                  <a:pt x="107909" y="14229"/>
                </a:lnTo>
                <a:lnTo>
                  <a:pt x="103924" y="15201"/>
                </a:lnTo>
                <a:lnTo>
                  <a:pt x="100315" y="15849"/>
                </a:lnTo>
                <a:lnTo>
                  <a:pt x="96003" y="16281"/>
                </a:lnTo>
                <a:lnTo>
                  <a:pt x="91225" y="16569"/>
                </a:lnTo>
                <a:lnTo>
                  <a:pt x="80834" y="16889"/>
                </a:lnTo>
                <a:lnTo>
                  <a:pt x="47846" y="17135"/>
                </a:lnTo>
                <a:lnTo>
                  <a:pt x="38943" y="17142"/>
                </a:lnTo>
                <a:lnTo>
                  <a:pt x="36039" y="16191"/>
                </a:lnTo>
                <a:lnTo>
                  <a:pt x="30272" y="12594"/>
                </a:lnTo>
                <a:lnTo>
                  <a:pt x="26222" y="9764"/>
                </a:lnTo>
                <a:lnTo>
                  <a:pt x="22734" y="9102"/>
                </a:lnTo>
                <a:lnTo>
                  <a:pt x="15979" y="8575"/>
                </a:lnTo>
                <a:lnTo>
                  <a:pt x="11404" y="8573"/>
                </a:lnTo>
                <a:lnTo>
                  <a:pt x="10060" y="9526"/>
                </a:lnTo>
                <a:lnTo>
                  <a:pt x="9164" y="11113"/>
                </a:lnTo>
                <a:lnTo>
                  <a:pt x="8168" y="15417"/>
                </a:lnTo>
                <a:lnTo>
                  <a:pt x="7607" y="23195"/>
                </a:lnTo>
                <a:lnTo>
                  <a:pt x="7476" y="28724"/>
                </a:lnTo>
                <a:lnTo>
                  <a:pt x="6489" y="31532"/>
                </a:lnTo>
                <a:lnTo>
                  <a:pt x="2852" y="37192"/>
                </a:lnTo>
                <a:lnTo>
                  <a:pt x="601" y="45422"/>
                </a:lnTo>
                <a:lnTo>
                  <a:pt x="0" y="50284"/>
                </a:lnTo>
                <a:lnTo>
                  <a:pt x="552" y="55430"/>
                </a:lnTo>
                <a:lnTo>
                  <a:pt x="1873" y="60766"/>
                </a:lnTo>
                <a:lnTo>
                  <a:pt x="3705" y="66228"/>
                </a:lnTo>
                <a:lnTo>
                  <a:pt x="4927" y="71774"/>
                </a:lnTo>
                <a:lnTo>
                  <a:pt x="5742" y="77377"/>
                </a:lnTo>
                <a:lnTo>
                  <a:pt x="6286" y="83017"/>
                </a:lnTo>
                <a:lnTo>
                  <a:pt x="6648" y="88682"/>
                </a:lnTo>
                <a:lnTo>
                  <a:pt x="7050" y="100057"/>
                </a:lnTo>
                <a:lnTo>
                  <a:pt x="7308" y="116037"/>
                </a:lnTo>
                <a:lnTo>
                  <a:pt x="7372" y="161183"/>
                </a:lnTo>
                <a:lnTo>
                  <a:pt x="8324" y="161748"/>
                </a:lnTo>
                <a:lnTo>
                  <a:pt x="11922" y="162376"/>
                </a:lnTo>
                <a:lnTo>
                  <a:pt x="16697" y="162654"/>
                </a:lnTo>
                <a:lnTo>
                  <a:pt x="22972" y="162834"/>
                </a:lnTo>
                <a:lnTo>
                  <a:pt x="26370" y="160318"/>
                </a:lnTo>
                <a:lnTo>
                  <a:pt x="31056" y="156025"/>
                </a:lnTo>
                <a:lnTo>
                  <a:pt x="39049" y="148253"/>
                </a:lnTo>
                <a:lnTo>
                  <a:pt x="44627" y="142725"/>
                </a:lnTo>
                <a:lnTo>
                  <a:pt x="48402" y="139918"/>
                </a:lnTo>
                <a:lnTo>
                  <a:pt x="52822" y="137094"/>
                </a:lnTo>
                <a:lnTo>
                  <a:pt x="57675" y="134258"/>
                </a:lnTo>
                <a:lnTo>
                  <a:pt x="62815" y="132368"/>
                </a:lnTo>
                <a:lnTo>
                  <a:pt x="68146" y="131108"/>
                </a:lnTo>
                <a:lnTo>
                  <a:pt x="73606" y="130268"/>
                </a:lnTo>
                <a:lnTo>
                  <a:pt x="79150" y="128755"/>
                </a:lnTo>
                <a:lnTo>
                  <a:pt x="84751" y="126794"/>
                </a:lnTo>
                <a:lnTo>
                  <a:pt x="90391" y="124535"/>
                </a:lnTo>
                <a:lnTo>
                  <a:pt x="97008" y="123028"/>
                </a:lnTo>
                <a:lnTo>
                  <a:pt x="104276" y="122024"/>
                </a:lnTo>
                <a:lnTo>
                  <a:pt x="111980" y="121354"/>
                </a:lnTo>
                <a:lnTo>
                  <a:pt x="119020" y="120908"/>
                </a:lnTo>
                <a:lnTo>
                  <a:pt x="131924" y="120412"/>
                </a:lnTo>
                <a:lnTo>
                  <a:pt x="154776" y="120093"/>
                </a:lnTo>
                <a:lnTo>
                  <a:pt x="162738" y="120050"/>
                </a:lnTo>
                <a:lnTo>
                  <a:pt x="167146" y="120991"/>
                </a:lnTo>
                <a:lnTo>
                  <a:pt x="171991" y="122570"/>
                </a:lnTo>
                <a:lnTo>
                  <a:pt x="177125" y="124576"/>
                </a:lnTo>
                <a:lnTo>
                  <a:pt x="181500" y="126866"/>
                </a:lnTo>
                <a:lnTo>
                  <a:pt x="185370" y="129345"/>
                </a:lnTo>
                <a:lnTo>
                  <a:pt x="192209" y="134639"/>
                </a:lnTo>
                <a:lnTo>
                  <a:pt x="198424" y="140167"/>
                </a:lnTo>
                <a:lnTo>
                  <a:pt x="204361" y="148339"/>
                </a:lnTo>
                <a:lnTo>
                  <a:pt x="210175" y="157368"/>
                </a:lnTo>
                <a:lnTo>
                  <a:pt x="215934" y="164557"/>
                </a:lnTo>
                <a:lnTo>
                  <a:pt x="217850" y="168759"/>
                </a:lnTo>
                <a:lnTo>
                  <a:pt x="219128" y="173466"/>
                </a:lnTo>
                <a:lnTo>
                  <a:pt x="219980" y="178509"/>
                </a:lnTo>
                <a:lnTo>
                  <a:pt x="220927" y="186653"/>
                </a:lnTo>
                <a:lnTo>
                  <a:pt x="221179" y="190158"/>
                </a:lnTo>
                <a:lnTo>
                  <a:pt x="218920" y="199132"/>
                </a:lnTo>
                <a:lnTo>
                  <a:pt x="216984" y="204192"/>
                </a:lnTo>
                <a:lnTo>
                  <a:pt x="214740" y="209471"/>
                </a:lnTo>
                <a:lnTo>
                  <a:pt x="209708" y="220416"/>
                </a:lnTo>
                <a:lnTo>
                  <a:pt x="201519" y="237288"/>
                </a:lnTo>
                <a:lnTo>
                  <a:pt x="197764" y="242012"/>
                </a:lnTo>
                <a:lnTo>
                  <a:pt x="193355" y="246114"/>
                </a:lnTo>
                <a:lnTo>
                  <a:pt x="188510" y="249801"/>
                </a:lnTo>
                <a:lnTo>
                  <a:pt x="183375" y="253211"/>
                </a:lnTo>
                <a:lnTo>
                  <a:pt x="178048" y="256438"/>
                </a:lnTo>
                <a:lnTo>
                  <a:pt x="172590" y="259541"/>
                </a:lnTo>
                <a:lnTo>
                  <a:pt x="161447" y="265529"/>
                </a:lnTo>
                <a:lnTo>
                  <a:pt x="155809" y="268459"/>
                </a:lnTo>
                <a:lnTo>
                  <a:pt x="151098" y="271365"/>
                </a:lnTo>
                <a:lnTo>
                  <a:pt x="147004" y="274255"/>
                </a:lnTo>
                <a:lnTo>
                  <a:pt x="143322" y="277134"/>
                </a:lnTo>
                <a:lnTo>
                  <a:pt x="138963" y="280006"/>
                </a:lnTo>
                <a:lnTo>
                  <a:pt x="134152" y="282873"/>
                </a:lnTo>
                <a:lnTo>
                  <a:pt x="129039" y="285737"/>
                </a:lnTo>
                <a:lnTo>
                  <a:pt x="124678" y="287647"/>
                </a:lnTo>
                <a:lnTo>
                  <a:pt x="120819" y="288920"/>
                </a:lnTo>
                <a:lnTo>
                  <a:pt x="117293" y="289768"/>
                </a:lnTo>
                <a:lnTo>
                  <a:pt x="113038" y="290334"/>
                </a:lnTo>
                <a:lnTo>
                  <a:pt x="108296" y="290711"/>
                </a:lnTo>
                <a:lnTo>
                  <a:pt x="103229" y="290962"/>
                </a:lnTo>
                <a:lnTo>
                  <a:pt x="99852" y="290177"/>
                </a:lnTo>
                <a:lnTo>
                  <a:pt x="97600" y="288702"/>
                </a:lnTo>
                <a:lnTo>
                  <a:pt x="96099" y="286765"/>
                </a:lnTo>
                <a:lnTo>
                  <a:pt x="94145" y="285474"/>
                </a:lnTo>
                <a:lnTo>
                  <a:pt x="89435" y="284040"/>
                </a:lnTo>
                <a:lnTo>
                  <a:pt x="84167" y="280863"/>
                </a:lnTo>
                <a:lnTo>
                  <a:pt x="78650" y="276275"/>
                </a:lnTo>
                <a:lnTo>
                  <a:pt x="73023" y="271062"/>
                </a:lnTo>
                <a:lnTo>
                  <a:pt x="69051" y="267322"/>
                </a:lnTo>
                <a:lnTo>
                  <a:pt x="67541" y="266797"/>
                </a:lnTo>
                <a:lnTo>
                  <a:pt x="65582" y="266447"/>
                </a:lnTo>
                <a:lnTo>
                  <a:pt x="58806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4"/>
          <p:cNvSpPr/>
          <p:nvPr/>
        </p:nvSpPr>
        <p:spPr>
          <a:xfrm>
            <a:off x="7666672" y="2561713"/>
            <a:ext cx="17521" cy="10038"/>
          </a:xfrm>
          <a:custGeom>
            <a:avLst/>
            <a:gdLst/>
            <a:ahLst/>
            <a:cxnLst/>
            <a:rect l="0" t="0" r="0" b="0"/>
            <a:pathLst>
              <a:path w="17521" h="10038">
                <a:moveTo>
                  <a:pt x="0" y="10037"/>
                </a:moveTo>
                <a:lnTo>
                  <a:pt x="0" y="5486"/>
                </a:lnTo>
                <a:lnTo>
                  <a:pt x="953" y="4145"/>
                </a:lnTo>
                <a:lnTo>
                  <a:pt x="2540" y="3251"/>
                </a:lnTo>
                <a:lnTo>
                  <a:pt x="6844" y="2258"/>
                </a:lnTo>
                <a:lnTo>
                  <a:pt x="11932" y="1817"/>
                </a:lnTo>
                <a:lnTo>
                  <a:pt x="15574" y="747"/>
                </a:lnTo>
                <a:lnTo>
                  <a:pt x="175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5"/>
          <p:cNvSpPr/>
          <p:nvPr/>
        </p:nvSpPr>
        <p:spPr>
          <a:xfrm>
            <a:off x="2403157" y="4354829"/>
            <a:ext cx="1105853" cy="25719"/>
          </a:xfrm>
          <a:custGeom>
            <a:avLst/>
            <a:gdLst/>
            <a:ahLst/>
            <a:cxnLst/>
            <a:rect l="0" t="0" r="0" b="0"/>
            <a:pathLst>
              <a:path w="1105853" h="25719">
                <a:moveTo>
                  <a:pt x="0" y="8573"/>
                </a:moveTo>
                <a:lnTo>
                  <a:pt x="12770" y="8573"/>
                </a:lnTo>
                <a:lnTo>
                  <a:pt x="14228" y="9525"/>
                </a:lnTo>
                <a:lnTo>
                  <a:pt x="15201" y="11113"/>
                </a:lnTo>
                <a:lnTo>
                  <a:pt x="15849" y="13124"/>
                </a:lnTo>
                <a:lnTo>
                  <a:pt x="17233" y="14464"/>
                </a:lnTo>
                <a:lnTo>
                  <a:pt x="19109" y="15358"/>
                </a:lnTo>
                <a:lnTo>
                  <a:pt x="21312" y="15954"/>
                </a:lnTo>
                <a:lnTo>
                  <a:pt x="26299" y="16616"/>
                </a:lnTo>
                <a:lnTo>
                  <a:pt x="60166" y="17144"/>
                </a:lnTo>
                <a:lnTo>
                  <a:pt x="76020" y="17146"/>
                </a:lnTo>
                <a:lnTo>
                  <a:pt x="80207" y="16193"/>
                </a:lnTo>
                <a:lnTo>
                  <a:pt x="83952" y="14606"/>
                </a:lnTo>
                <a:lnTo>
                  <a:pt x="87400" y="12595"/>
                </a:lnTo>
                <a:lnTo>
                  <a:pt x="90652" y="11254"/>
                </a:lnTo>
                <a:lnTo>
                  <a:pt x="93772" y="10360"/>
                </a:lnTo>
                <a:lnTo>
                  <a:pt x="96805" y="9765"/>
                </a:lnTo>
                <a:lnTo>
                  <a:pt x="102714" y="9103"/>
                </a:lnTo>
                <a:lnTo>
                  <a:pt x="135368" y="8587"/>
                </a:lnTo>
                <a:lnTo>
                  <a:pt x="168989" y="8574"/>
                </a:lnTo>
                <a:lnTo>
                  <a:pt x="173620" y="7621"/>
                </a:lnTo>
                <a:lnTo>
                  <a:pt x="177659" y="6034"/>
                </a:lnTo>
                <a:lnTo>
                  <a:pt x="181304" y="4023"/>
                </a:lnTo>
                <a:lnTo>
                  <a:pt x="184687" y="2682"/>
                </a:lnTo>
                <a:lnTo>
                  <a:pt x="187895" y="1788"/>
                </a:lnTo>
                <a:lnTo>
                  <a:pt x="190986" y="1193"/>
                </a:lnTo>
                <a:lnTo>
                  <a:pt x="199500" y="530"/>
                </a:lnTo>
                <a:lnTo>
                  <a:pt x="229928" y="32"/>
                </a:lnTo>
                <a:lnTo>
                  <a:pt x="315655" y="0"/>
                </a:lnTo>
                <a:lnTo>
                  <a:pt x="319974" y="953"/>
                </a:lnTo>
                <a:lnTo>
                  <a:pt x="323806" y="2541"/>
                </a:lnTo>
                <a:lnTo>
                  <a:pt x="327313" y="4551"/>
                </a:lnTo>
                <a:lnTo>
                  <a:pt x="330604" y="5892"/>
                </a:lnTo>
                <a:lnTo>
                  <a:pt x="333750" y="6786"/>
                </a:lnTo>
                <a:lnTo>
                  <a:pt x="336800" y="7381"/>
                </a:lnTo>
                <a:lnTo>
                  <a:pt x="342729" y="8044"/>
                </a:lnTo>
                <a:lnTo>
                  <a:pt x="372597" y="8552"/>
                </a:lnTo>
                <a:lnTo>
                  <a:pt x="408137" y="8572"/>
                </a:lnTo>
                <a:lnTo>
                  <a:pt x="411156" y="9525"/>
                </a:lnTo>
                <a:lnTo>
                  <a:pt x="415074" y="11113"/>
                </a:lnTo>
                <a:lnTo>
                  <a:pt x="419591" y="13124"/>
                </a:lnTo>
                <a:lnTo>
                  <a:pt x="423555" y="14464"/>
                </a:lnTo>
                <a:lnTo>
                  <a:pt x="427150" y="15358"/>
                </a:lnTo>
                <a:lnTo>
                  <a:pt x="430499" y="15954"/>
                </a:lnTo>
                <a:lnTo>
                  <a:pt x="439301" y="16616"/>
                </a:lnTo>
                <a:lnTo>
                  <a:pt x="471319" y="17132"/>
                </a:lnTo>
                <a:lnTo>
                  <a:pt x="474233" y="17137"/>
                </a:lnTo>
                <a:lnTo>
                  <a:pt x="478080" y="18092"/>
                </a:lnTo>
                <a:lnTo>
                  <a:pt x="482550" y="19681"/>
                </a:lnTo>
                <a:lnTo>
                  <a:pt x="487435" y="21694"/>
                </a:lnTo>
                <a:lnTo>
                  <a:pt x="491644" y="23035"/>
                </a:lnTo>
                <a:lnTo>
                  <a:pt x="495403" y="23930"/>
                </a:lnTo>
                <a:lnTo>
                  <a:pt x="498861" y="24526"/>
                </a:lnTo>
                <a:lnTo>
                  <a:pt x="505243" y="25188"/>
                </a:lnTo>
                <a:lnTo>
                  <a:pt x="539524" y="25704"/>
                </a:lnTo>
                <a:lnTo>
                  <a:pt x="650306" y="25718"/>
                </a:lnTo>
                <a:lnTo>
                  <a:pt x="654517" y="24766"/>
                </a:lnTo>
                <a:lnTo>
                  <a:pt x="658277" y="23178"/>
                </a:lnTo>
                <a:lnTo>
                  <a:pt x="661736" y="21167"/>
                </a:lnTo>
                <a:lnTo>
                  <a:pt x="665948" y="19827"/>
                </a:lnTo>
                <a:lnTo>
                  <a:pt x="670660" y="18933"/>
                </a:lnTo>
                <a:lnTo>
                  <a:pt x="675707" y="18337"/>
                </a:lnTo>
                <a:lnTo>
                  <a:pt x="683854" y="17675"/>
                </a:lnTo>
                <a:lnTo>
                  <a:pt x="716362" y="17166"/>
                </a:lnTo>
                <a:lnTo>
                  <a:pt x="781658" y="17146"/>
                </a:lnTo>
                <a:lnTo>
                  <a:pt x="784948" y="16193"/>
                </a:lnTo>
                <a:lnTo>
                  <a:pt x="788094" y="14606"/>
                </a:lnTo>
                <a:lnTo>
                  <a:pt x="791143" y="12595"/>
                </a:lnTo>
                <a:lnTo>
                  <a:pt x="795081" y="11254"/>
                </a:lnTo>
                <a:lnTo>
                  <a:pt x="799612" y="10361"/>
                </a:lnTo>
                <a:lnTo>
                  <a:pt x="804537" y="9765"/>
                </a:lnTo>
                <a:lnTo>
                  <a:pt x="812549" y="9103"/>
                </a:lnTo>
                <a:lnTo>
                  <a:pt x="845906" y="8594"/>
                </a:lnTo>
                <a:lnTo>
                  <a:pt x="950382" y="8573"/>
                </a:lnTo>
                <a:lnTo>
                  <a:pt x="953628" y="7621"/>
                </a:lnTo>
                <a:lnTo>
                  <a:pt x="955792" y="6033"/>
                </a:lnTo>
                <a:lnTo>
                  <a:pt x="957235" y="4022"/>
                </a:lnTo>
                <a:lnTo>
                  <a:pt x="959149" y="2682"/>
                </a:lnTo>
                <a:lnTo>
                  <a:pt x="961378" y="1788"/>
                </a:lnTo>
                <a:lnTo>
                  <a:pt x="967248" y="354"/>
                </a:lnTo>
                <a:lnTo>
                  <a:pt x="984530" y="4"/>
                </a:lnTo>
                <a:lnTo>
                  <a:pt x="985919" y="955"/>
                </a:lnTo>
                <a:lnTo>
                  <a:pt x="987797" y="2542"/>
                </a:lnTo>
                <a:lnTo>
                  <a:pt x="990001" y="4552"/>
                </a:lnTo>
                <a:lnTo>
                  <a:pt x="992423" y="5893"/>
                </a:lnTo>
                <a:lnTo>
                  <a:pt x="994991" y="6786"/>
                </a:lnTo>
                <a:lnTo>
                  <a:pt x="1002515" y="8469"/>
                </a:lnTo>
                <a:lnTo>
                  <a:pt x="1036049" y="8573"/>
                </a:lnTo>
                <a:lnTo>
                  <a:pt x="1105852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6"/>
          <p:cNvSpPr/>
          <p:nvPr/>
        </p:nvSpPr>
        <p:spPr>
          <a:xfrm>
            <a:off x="2351722" y="3249330"/>
            <a:ext cx="1140143" cy="1105500"/>
          </a:xfrm>
          <a:custGeom>
            <a:avLst/>
            <a:gdLst/>
            <a:ahLst/>
            <a:cxnLst/>
            <a:rect l="0" t="0" r="0" b="0"/>
            <a:pathLst>
              <a:path w="1140143" h="1105500">
                <a:moveTo>
                  <a:pt x="1140142" y="1105499"/>
                </a:moveTo>
                <a:lnTo>
                  <a:pt x="1140142" y="1092481"/>
                </a:lnTo>
                <a:lnTo>
                  <a:pt x="1139190" y="1091105"/>
                </a:lnTo>
                <a:lnTo>
                  <a:pt x="1137603" y="1090188"/>
                </a:lnTo>
                <a:lnTo>
                  <a:pt x="1135592" y="1089577"/>
                </a:lnTo>
                <a:lnTo>
                  <a:pt x="1134251" y="1088217"/>
                </a:lnTo>
                <a:lnTo>
                  <a:pt x="1133357" y="1086358"/>
                </a:lnTo>
                <a:lnTo>
                  <a:pt x="1131923" y="1081081"/>
                </a:lnTo>
                <a:lnTo>
                  <a:pt x="1131579" y="1059665"/>
                </a:lnTo>
                <a:lnTo>
                  <a:pt x="1130623" y="1057798"/>
                </a:lnTo>
                <a:lnTo>
                  <a:pt x="1129034" y="1056554"/>
                </a:lnTo>
                <a:lnTo>
                  <a:pt x="1127022" y="1055724"/>
                </a:lnTo>
                <a:lnTo>
                  <a:pt x="1125680" y="1053266"/>
                </a:lnTo>
                <a:lnTo>
                  <a:pt x="1122840" y="1041657"/>
                </a:lnTo>
                <a:lnTo>
                  <a:pt x="1117342" y="1031762"/>
                </a:lnTo>
                <a:lnTo>
                  <a:pt x="1115721" y="1025737"/>
                </a:lnTo>
                <a:lnTo>
                  <a:pt x="1114459" y="992398"/>
                </a:lnTo>
                <a:lnTo>
                  <a:pt x="1114435" y="978432"/>
                </a:lnTo>
                <a:lnTo>
                  <a:pt x="1111889" y="967745"/>
                </a:lnTo>
                <a:lnTo>
                  <a:pt x="1107641" y="953558"/>
                </a:lnTo>
                <a:lnTo>
                  <a:pt x="1106206" y="935681"/>
                </a:lnTo>
                <a:lnTo>
                  <a:pt x="1108550" y="924932"/>
                </a:lnTo>
                <a:lnTo>
                  <a:pt x="1111813" y="913805"/>
                </a:lnTo>
                <a:lnTo>
                  <a:pt x="1114272" y="880813"/>
                </a:lnTo>
                <a:lnTo>
                  <a:pt x="1114323" y="875699"/>
                </a:lnTo>
                <a:lnTo>
                  <a:pt x="1111840" y="864936"/>
                </a:lnTo>
                <a:lnTo>
                  <a:pt x="1108513" y="853802"/>
                </a:lnTo>
                <a:lnTo>
                  <a:pt x="1106086" y="820682"/>
                </a:lnTo>
                <a:lnTo>
                  <a:pt x="1105866" y="787786"/>
                </a:lnTo>
                <a:lnTo>
                  <a:pt x="1105853" y="738539"/>
                </a:lnTo>
                <a:lnTo>
                  <a:pt x="1103313" y="727776"/>
                </a:lnTo>
                <a:lnTo>
                  <a:pt x="1099961" y="716643"/>
                </a:lnTo>
                <a:lnTo>
                  <a:pt x="1097122" y="699665"/>
                </a:lnTo>
                <a:lnTo>
                  <a:pt x="1090004" y="675701"/>
                </a:lnTo>
                <a:lnTo>
                  <a:pt x="1088821" y="645088"/>
                </a:lnTo>
                <a:lnTo>
                  <a:pt x="1088707" y="439702"/>
                </a:lnTo>
                <a:lnTo>
                  <a:pt x="1091248" y="428272"/>
                </a:lnTo>
                <a:lnTo>
                  <a:pt x="1094599" y="416842"/>
                </a:lnTo>
                <a:lnTo>
                  <a:pt x="1097123" y="383622"/>
                </a:lnTo>
                <a:lnTo>
                  <a:pt x="1097280" y="246723"/>
                </a:lnTo>
                <a:lnTo>
                  <a:pt x="1096328" y="243422"/>
                </a:lnTo>
                <a:lnTo>
                  <a:pt x="1091389" y="233272"/>
                </a:lnTo>
                <a:lnTo>
                  <a:pt x="1089061" y="212328"/>
                </a:lnTo>
                <a:lnTo>
                  <a:pt x="1088711" y="181372"/>
                </a:lnTo>
                <a:lnTo>
                  <a:pt x="1091249" y="177886"/>
                </a:lnTo>
                <a:lnTo>
                  <a:pt x="1093259" y="175623"/>
                </a:lnTo>
                <a:lnTo>
                  <a:pt x="1094599" y="173162"/>
                </a:lnTo>
                <a:lnTo>
                  <a:pt x="1097438" y="165147"/>
                </a:lnTo>
                <a:lnTo>
                  <a:pt x="1102936" y="156740"/>
                </a:lnTo>
                <a:lnTo>
                  <a:pt x="1104556" y="151064"/>
                </a:lnTo>
                <a:lnTo>
                  <a:pt x="1105830" y="122519"/>
                </a:lnTo>
                <a:lnTo>
                  <a:pt x="1105849" y="112783"/>
                </a:lnTo>
                <a:lnTo>
                  <a:pt x="1108391" y="109302"/>
                </a:lnTo>
                <a:lnTo>
                  <a:pt x="1110403" y="107041"/>
                </a:lnTo>
                <a:lnTo>
                  <a:pt x="1111744" y="104580"/>
                </a:lnTo>
                <a:lnTo>
                  <a:pt x="1114072" y="95533"/>
                </a:lnTo>
                <a:lnTo>
                  <a:pt x="1114394" y="82153"/>
                </a:lnTo>
                <a:lnTo>
                  <a:pt x="1115357" y="79416"/>
                </a:lnTo>
                <a:lnTo>
                  <a:pt x="1120311" y="71013"/>
                </a:lnTo>
                <a:lnTo>
                  <a:pt x="1123154" y="62491"/>
                </a:lnTo>
                <a:lnTo>
                  <a:pt x="1128653" y="53933"/>
                </a:lnTo>
                <a:lnTo>
                  <a:pt x="1131186" y="44202"/>
                </a:lnTo>
                <a:lnTo>
                  <a:pt x="1131570" y="16792"/>
                </a:lnTo>
                <a:lnTo>
                  <a:pt x="1123102" y="16792"/>
                </a:lnTo>
                <a:lnTo>
                  <a:pt x="1123028" y="12241"/>
                </a:lnTo>
                <a:lnTo>
                  <a:pt x="1122065" y="10901"/>
                </a:lnTo>
                <a:lnTo>
                  <a:pt x="1120471" y="10007"/>
                </a:lnTo>
                <a:lnTo>
                  <a:pt x="1114779" y="8324"/>
                </a:lnTo>
                <a:lnTo>
                  <a:pt x="1079444" y="8220"/>
                </a:lnTo>
                <a:lnTo>
                  <a:pt x="1008704" y="8220"/>
                </a:lnTo>
                <a:lnTo>
                  <a:pt x="980917" y="15998"/>
                </a:lnTo>
                <a:lnTo>
                  <a:pt x="945362" y="16761"/>
                </a:lnTo>
                <a:lnTo>
                  <a:pt x="774027" y="16792"/>
                </a:lnTo>
                <a:lnTo>
                  <a:pt x="762794" y="14252"/>
                </a:lnTo>
                <a:lnTo>
                  <a:pt x="751452" y="10901"/>
                </a:lnTo>
                <a:lnTo>
                  <a:pt x="718298" y="8376"/>
                </a:lnTo>
                <a:lnTo>
                  <a:pt x="637115" y="8220"/>
                </a:lnTo>
                <a:lnTo>
                  <a:pt x="632388" y="9172"/>
                </a:lnTo>
                <a:lnTo>
                  <a:pt x="624597" y="12770"/>
                </a:lnTo>
                <a:lnTo>
                  <a:pt x="619280" y="13158"/>
                </a:lnTo>
                <a:lnTo>
                  <a:pt x="586521" y="8779"/>
                </a:lnTo>
                <a:lnTo>
                  <a:pt x="554169" y="8269"/>
                </a:lnTo>
                <a:lnTo>
                  <a:pt x="447402" y="8220"/>
                </a:lnTo>
                <a:lnTo>
                  <a:pt x="436653" y="5680"/>
                </a:lnTo>
                <a:lnTo>
                  <a:pt x="425525" y="2328"/>
                </a:lnTo>
                <a:lnTo>
                  <a:pt x="397161" y="0"/>
                </a:lnTo>
                <a:lnTo>
                  <a:pt x="392409" y="835"/>
                </a:lnTo>
                <a:lnTo>
                  <a:pt x="380218" y="5608"/>
                </a:lnTo>
                <a:lnTo>
                  <a:pt x="359514" y="7704"/>
                </a:lnTo>
                <a:lnTo>
                  <a:pt x="327974" y="8199"/>
                </a:lnTo>
                <a:lnTo>
                  <a:pt x="90985" y="8220"/>
                </a:lnTo>
                <a:lnTo>
                  <a:pt x="88279" y="9172"/>
                </a:lnTo>
                <a:lnTo>
                  <a:pt x="78806" y="15600"/>
                </a:lnTo>
                <a:lnTo>
                  <a:pt x="75347" y="16262"/>
                </a:lnTo>
                <a:lnTo>
                  <a:pt x="40512" y="16792"/>
                </a:lnTo>
                <a:lnTo>
                  <a:pt x="38438" y="16792"/>
                </a:lnTo>
                <a:lnTo>
                  <a:pt x="37055" y="17745"/>
                </a:lnTo>
                <a:lnTo>
                  <a:pt x="36133" y="19332"/>
                </a:lnTo>
                <a:lnTo>
                  <a:pt x="34299" y="25334"/>
                </a:lnTo>
                <a:lnTo>
                  <a:pt x="17603" y="25365"/>
                </a:lnTo>
                <a:lnTo>
                  <a:pt x="22174" y="25365"/>
                </a:lnTo>
                <a:lnTo>
                  <a:pt x="20015" y="25365"/>
                </a:lnTo>
                <a:lnTo>
                  <a:pt x="19058" y="26317"/>
                </a:lnTo>
                <a:lnTo>
                  <a:pt x="18421" y="27905"/>
                </a:lnTo>
                <a:lnTo>
                  <a:pt x="17220" y="33584"/>
                </a:lnTo>
                <a:lnTo>
                  <a:pt x="17145" y="65447"/>
                </a:lnTo>
                <a:lnTo>
                  <a:pt x="17145" y="71120"/>
                </a:lnTo>
                <a:lnTo>
                  <a:pt x="24923" y="98867"/>
                </a:lnTo>
                <a:lnTo>
                  <a:pt x="25613" y="113843"/>
                </a:lnTo>
                <a:lnTo>
                  <a:pt x="26600" y="116735"/>
                </a:lnTo>
                <a:lnTo>
                  <a:pt x="30237" y="122489"/>
                </a:lnTo>
                <a:lnTo>
                  <a:pt x="32489" y="130761"/>
                </a:lnTo>
                <a:lnTo>
                  <a:pt x="34185" y="163836"/>
                </a:lnTo>
                <a:lnTo>
                  <a:pt x="31362" y="168162"/>
                </a:lnTo>
                <a:lnTo>
                  <a:pt x="20606" y="178048"/>
                </a:lnTo>
                <a:lnTo>
                  <a:pt x="17548" y="182398"/>
                </a:lnTo>
                <a:lnTo>
                  <a:pt x="16461" y="186251"/>
                </a:lnTo>
                <a:lnTo>
                  <a:pt x="18007" y="209112"/>
                </a:lnTo>
                <a:lnTo>
                  <a:pt x="23912" y="231276"/>
                </a:lnTo>
                <a:lnTo>
                  <a:pt x="25559" y="265410"/>
                </a:lnTo>
                <a:lnTo>
                  <a:pt x="25717" y="398506"/>
                </a:lnTo>
                <a:lnTo>
                  <a:pt x="28257" y="410598"/>
                </a:lnTo>
                <a:lnTo>
                  <a:pt x="30268" y="416489"/>
                </a:lnTo>
                <a:lnTo>
                  <a:pt x="30657" y="423274"/>
                </a:lnTo>
                <a:lnTo>
                  <a:pt x="26975" y="452156"/>
                </a:lnTo>
                <a:lnTo>
                  <a:pt x="25883" y="482323"/>
                </a:lnTo>
                <a:lnTo>
                  <a:pt x="25717" y="892465"/>
                </a:lnTo>
                <a:lnTo>
                  <a:pt x="23178" y="901598"/>
                </a:lnTo>
                <a:lnTo>
                  <a:pt x="19826" y="911054"/>
                </a:lnTo>
                <a:lnTo>
                  <a:pt x="17939" y="922685"/>
                </a:lnTo>
                <a:lnTo>
                  <a:pt x="17166" y="956651"/>
                </a:lnTo>
                <a:lnTo>
                  <a:pt x="17145" y="1022623"/>
                </a:lnTo>
                <a:lnTo>
                  <a:pt x="16192" y="1025483"/>
                </a:lnTo>
                <a:lnTo>
                  <a:pt x="11253" y="1034060"/>
                </a:lnTo>
                <a:lnTo>
                  <a:pt x="9764" y="1039776"/>
                </a:lnTo>
                <a:lnTo>
                  <a:pt x="8577" y="1072997"/>
                </a:lnTo>
                <a:lnTo>
                  <a:pt x="8572" y="1096540"/>
                </a:lnTo>
                <a:lnTo>
                  <a:pt x="1" y="1105499"/>
                </a:lnTo>
                <a:lnTo>
                  <a:pt x="0" y="11054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87"/>
          <p:cNvSpPr/>
          <p:nvPr/>
        </p:nvSpPr>
        <p:spPr>
          <a:xfrm>
            <a:off x="1118727" y="3343276"/>
            <a:ext cx="264303" cy="317182"/>
          </a:xfrm>
          <a:custGeom>
            <a:avLst/>
            <a:gdLst/>
            <a:ahLst/>
            <a:cxnLst/>
            <a:rect l="0" t="0" r="0" b="0"/>
            <a:pathLst>
              <a:path w="264303" h="317182">
                <a:moveTo>
                  <a:pt x="230012" y="25716"/>
                </a:moveTo>
                <a:lnTo>
                  <a:pt x="225462" y="25716"/>
                </a:lnTo>
                <a:lnTo>
                  <a:pt x="224121" y="24764"/>
                </a:lnTo>
                <a:lnTo>
                  <a:pt x="223227" y="23176"/>
                </a:lnTo>
                <a:lnTo>
                  <a:pt x="222632" y="21165"/>
                </a:lnTo>
                <a:lnTo>
                  <a:pt x="221282" y="19824"/>
                </a:lnTo>
                <a:lnTo>
                  <a:pt x="219429" y="18931"/>
                </a:lnTo>
                <a:lnTo>
                  <a:pt x="214164" y="17497"/>
                </a:lnTo>
                <a:lnTo>
                  <a:pt x="208701" y="17248"/>
                </a:lnTo>
                <a:lnTo>
                  <a:pt x="206280" y="16261"/>
                </a:lnTo>
                <a:lnTo>
                  <a:pt x="198321" y="11273"/>
                </a:lnTo>
                <a:lnTo>
                  <a:pt x="192750" y="9772"/>
                </a:lnTo>
                <a:lnTo>
                  <a:pt x="187099" y="6565"/>
                </a:lnTo>
                <a:lnTo>
                  <a:pt x="184259" y="4376"/>
                </a:lnTo>
                <a:lnTo>
                  <a:pt x="178562" y="1944"/>
                </a:lnTo>
                <a:lnTo>
                  <a:pt x="172856" y="864"/>
                </a:lnTo>
                <a:lnTo>
                  <a:pt x="167144" y="383"/>
                </a:lnTo>
                <a:lnTo>
                  <a:pt x="158891" y="169"/>
                </a:lnTo>
                <a:lnTo>
                  <a:pt x="102973" y="0"/>
                </a:lnTo>
                <a:lnTo>
                  <a:pt x="97695" y="952"/>
                </a:lnTo>
                <a:lnTo>
                  <a:pt x="92271" y="2539"/>
                </a:lnTo>
                <a:lnTo>
                  <a:pt x="86750" y="4550"/>
                </a:lnTo>
                <a:lnTo>
                  <a:pt x="82116" y="5890"/>
                </a:lnTo>
                <a:lnTo>
                  <a:pt x="74428" y="7379"/>
                </a:lnTo>
                <a:lnTo>
                  <a:pt x="67836" y="10582"/>
                </a:lnTo>
                <a:lnTo>
                  <a:pt x="64745" y="12769"/>
                </a:lnTo>
                <a:lnTo>
                  <a:pt x="62684" y="15180"/>
                </a:lnTo>
                <a:lnTo>
                  <a:pt x="61310" y="17739"/>
                </a:lnTo>
                <a:lnTo>
                  <a:pt x="60394" y="20398"/>
                </a:lnTo>
                <a:lnTo>
                  <a:pt x="56837" y="25893"/>
                </a:lnTo>
                <a:lnTo>
                  <a:pt x="49479" y="34341"/>
                </a:lnTo>
                <a:lnTo>
                  <a:pt x="44048" y="40979"/>
                </a:lnTo>
                <a:lnTo>
                  <a:pt x="38459" y="50280"/>
                </a:lnTo>
                <a:lnTo>
                  <a:pt x="32800" y="60763"/>
                </a:lnTo>
                <a:lnTo>
                  <a:pt x="29958" y="66226"/>
                </a:lnTo>
                <a:lnTo>
                  <a:pt x="21719" y="74835"/>
                </a:lnTo>
                <a:lnTo>
                  <a:pt x="16855" y="78465"/>
                </a:lnTo>
                <a:lnTo>
                  <a:pt x="13613" y="82789"/>
                </a:lnTo>
                <a:lnTo>
                  <a:pt x="11451" y="87578"/>
                </a:lnTo>
                <a:lnTo>
                  <a:pt x="8096" y="97025"/>
                </a:lnTo>
                <a:lnTo>
                  <a:pt x="3431" y="104399"/>
                </a:lnTo>
                <a:lnTo>
                  <a:pt x="722" y="113391"/>
                </a:lnTo>
                <a:lnTo>
                  <a:pt x="0" y="118456"/>
                </a:lnTo>
                <a:lnTo>
                  <a:pt x="471" y="122785"/>
                </a:lnTo>
                <a:lnTo>
                  <a:pt x="1737" y="126624"/>
                </a:lnTo>
                <a:lnTo>
                  <a:pt x="4732" y="133429"/>
                </a:lnTo>
                <a:lnTo>
                  <a:pt x="6418" y="142615"/>
                </a:lnTo>
                <a:lnTo>
                  <a:pt x="6812" y="148474"/>
                </a:lnTo>
                <a:lnTo>
                  <a:pt x="7870" y="151369"/>
                </a:lnTo>
                <a:lnTo>
                  <a:pt x="11585" y="157127"/>
                </a:lnTo>
                <a:lnTo>
                  <a:pt x="13909" y="159043"/>
                </a:lnTo>
                <a:lnTo>
                  <a:pt x="16411" y="160321"/>
                </a:lnTo>
                <a:lnTo>
                  <a:pt x="19032" y="161173"/>
                </a:lnTo>
                <a:lnTo>
                  <a:pt x="20778" y="162693"/>
                </a:lnTo>
                <a:lnTo>
                  <a:pt x="21943" y="164659"/>
                </a:lnTo>
                <a:lnTo>
                  <a:pt x="22719" y="166922"/>
                </a:lnTo>
                <a:lnTo>
                  <a:pt x="25142" y="168431"/>
                </a:lnTo>
                <a:lnTo>
                  <a:pt x="32914" y="170107"/>
                </a:lnTo>
                <a:lnTo>
                  <a:pt x="40178" y="170853"/>
                </a:lnTo>
                <a:lnTo>
                  <a:pt x="46582" y="171184"/>
                </a:lnTo>
                <a:lnTo>
                  <a:pt x="52603" y="171331"/>
                </a:lnTo>
                <a:lnTo>
                  <a:pt x="69971" y="171438"/>
                </a:lnTo>
                <a:lnTo>
                  <a:pt x="73788" y="170489"/>
                </a:lnTo>
                <a:lnTo>
                  <a:pt x="78238" y="168904"/>
                </a:lnTo>
                <a:lnTo>
                  <a:pt x="83109" y="166895"/>
                </a:lnTo>
                <a:lnTo>
                  <a:pt x="91062" y="162122"/>
                </a:lnTo>
                <a:lnTo>
                  <a:pt x="94517" y="159516"/>
                </a:lnTo>
                <a:lnTo>
                  <a:pt x="100894" y="156620"/>
                </a:lnTo>
                <a:lnTo>
                  <a:pt x="103929" y="155848"/>
                </a:lnTo>
                <a:lnTo>
                  <a:pt x="109840" y="152450"/>
                </a:lnTo>
                <a:lnTo>
                  <a:pt x="115643" y="147765"/>
                </a:lnTo>
                <a:lnTo>
                  <a:pt x="121396" y="142508"/>
                </a:lnTo>
                <a:lnTo>
                  <a:pt x="138743" y="125480"/>
                </a:lnTo>
                <a:lnTo>
                  <a:pt x="145951" y="118315"/>
                </a:lnTo>
                <a:lnTo>
                  <a:pt x="152329" y="109417"/>
                </a:lnTo>
                <a:lnTo>
                  <a:pt x="158339" y="100064"/>
                </a:lnTo>
                <a:lnTo>
                  <a:pt x="164185" y="92732"/>
                </a:lnTo>
                <a:lnTo>
                  <a:pt x="168983" y="89443"/>
                </a:lnTo>
                <a:lnTo>
                  <a:pt x="175038" y="86299"/>
                </a:lnTo>
                <a:lnTo>
                  <a:pt x="181933" y="83249"/>
                </a:lnTo>
                <a:lnTo>
                  <a:pt x="186530" y="80264"/>
                </a:lnTo>
                <a:lnTo>
                  <a:pt x="189594" y="77321"/>
                </a:lnTo>
                <a:lnTo>
                  <a:pt x="191637" y="74407"/>
                </a:lnTo>
                <a:lnTo>
                  <a:pt x="193907" y="66089"/>
                </a:lnTo>
                <a:lnTo>
                  <a:pt x="194915" y="56995"/>
                </a:lnTo>
                <a:lnTo>
                  <a:pt x="195364" y="49778"/>
                </a:lnTo>
                <a:lnTo>
                  <a:pt x="195616" y="40360"/>
                </a:lnTo>
                <a:lnTo>
                  <a:pt x="197557" y="37383"/>
                </a:lnTo>
                <a:lnTo>
                  <a:pt x="204792" y="31536"/>
                </a:lnTo>
                <a:lnTo>
                  <a:pt x="207484" y="28644"/>
                </a:lnTo>
                <a:lnTo>
                  <a:pt x="209279" y="25763"/>
                </a:lnTo>
                <a:lnTo>
                  <a:pt x="212862" y="17157"/>
                </a:lnTo>
                <a:lnTo>
                  <a:pt x="225638" y="29915"/>
                </a:lnTo>
                <a:lnTo>
                  <a:pt x="227096" y="32325"/>
                </a:lnTo>
                <a:lnTo>
                  <a:pt x="230101" y="41221"/>
                </a:lnTo>
                <a:lnTo>
                  <a:pt x="234179" y="50387"/>
                </a:lnTo>
                <a:lnTo>
                  <a:pt x="236627" y="58271"/>
                </a:lnTo>
                <a:lnTo>
                  <a:pt x="237279" y="61707"/>
                </a:lnTo>
                <a:lnTo>
                  <a:pt x="235465" y="70605"/>
                </a:lnTo>
                <a:lnTo>
                  <a:pt x="233648" y="75644"/>
                </a:lnTo>
                <a:lnTo>
                  <a:pt x="232436" y="80909"/>
                </a:lnTo>
                <a:lnTo>
                  <a:pt x="231628" y="86324"/>
                </a:lnTo>
                <a:lnTo>
                  <a:pt x="231089" y="91839"/>
                </a:lnTo>
                <a:lnTo>
                  <a:pt x="231683" y="97420"/>
                </a:lnTo>
                <a:lnTo>
                  <a:pt x="233031" y="103046"/>
                </a:lnTo>
                <a:lnTo>
                  <a:pt x="234882" y="108702"/>
                </a:lnTo>
                <a:lnTo>
                  <a:pt x="236117" y="114378"/>
                </a:lnTo>
                <a:lnTo>
                  <a:pt x="236939" y="120066"/>
                </a:lnTo>
                <a:lnTo>
                  <a:pt x="237488" y="125764"/>
                </a:lnTo>
                <a:lnTo>
                  <a:pt x="237854" y="131467"/>
                </a:lnTo>
                <a:lnTo>
                  <a:pt x="238097" y="137174"/>
                </a:lnTo>
                <a:lnTo>
                  <a:pt x="238260" y="142884"/>
                </a:lnTo>
                <a:lnTo>
                  <a:pt x="239321" y="148596"/>
                </a:lnTo>
                <a:lnTo>
                  <a:pt x="240980" y="154308"/>
                </a:lnTo>
                <a:lnTo>
                  <a:pt x="243039" y="160022"/>
                </a:lnTo>
                <a:lnTo>
                  <a:pt x="244412" y="165736"/>
                </a:lnTo>
                <a:lnTo>
                  <a:pt x="245327" y="171450"/>
                </a:lnTo>
                <a:lnTo>
                  <a:pt x="245937" y="177164"/>
                </a:lnTo>
                <a:lnTo>
                  <a:pt x="246344" y="183832"/>
                </a:lnTo>
                <a:lnTo>
                  <a:pt x="246796" y="198860"/>
                </a:lnTo>
                <a:lnTo>
                  <a:pt x="247110" y="230927"/>
                </a:lnTo>
                <a:lnTo>
                  <a:pt x="247157" y="302496"/>
                </a:lnTo>
                <a:lnTo>
                  <a:pt x="246205" y="304533"/>
                </a:lnTo>
                <a:lnTo>
                  <a:pt x="244617" y="305892"/>
                </a:lnTo>
                <a:lnTo>
                  <a:pt x="242607" y="306798"/>
                </a:lnTo>
                <a:lnTo>
                  <a:pt x="242218" y="308353"/>
                </a:lnTo>
                <a:lnTo>
                  <a:pt x="242912" y="310344"/>
                </a:lnTo>
                <a:lnTo>
                  <a:pt x="244327" y="312623"/>
                </a:lnTo>
                <a:lnTo>
                  <a:pt x="246223" y="314142"/>
                </a:lnTo>
                <a:lnTo>
                  <a:pt x="248440" y="315155"/>
                </a:lnTo>
                <a:lnTo>
                  <a:pt x="255692" y="317171"/>
                </a:lnTo>
                <a:lnTo>
                  <a:pt x="264302" y="31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88"/>
          <p:cNvSpPr/>
          <p:nvPr/>
        </p:nvSpPr>
        <p:spPr>
          <a:xfrm>
            <a:off x="1537366" y="3471862"/>
            <a:ext cx="197137" cy="42864"/>
          </a:xfrm>
          <a:custGeom>
            <a:avLst/>
            <a:gdLst/>
            <a:ahLst/>
            <a:cxnLst/>
            <a:rect l="0" t="0" r="0" b="0"/>
            <a:pathLst>
              <a:path w="197137" h="42864">
                <a:moveTo>
                  <a:pt x="8541" y="42863"/>
                </a:moveTo>
                <a:lnTo>
                  <a:pt x="0" y="42863"/>
                </a:lnTo>
                <a:lnTo>
                  <a:pt x="12740" y="42863"/>
                </a:lnTo>
                <a:lnTo>
                  <a:pt x="15150" y="41910"/>
                </a:lnTo>
                <a:lnTo>
                  <a:pt x="17709" y="40323"/>
                </a:lnTo>
                <a:lnTo>
                  <a:pt x="20368" y="38312"/>
                </a:lnTo>
                <a:lnTo>
                  <a:pt x="23093" y="36971"/>
                </a:lnTo>
                <a:lnTo>
                  <a:pt x="25863" y="36077"/>
                </a:lnTo>
                <a:lnTo>
                  <a:pt x="28661" y="35482"/>
                </a:lnTo>
                <a:lnTo>
                  <a:pt x="31479" y="34132"/>
                </a:lnTo>
                <a:lnTo>
                  <a:pt x="34311" y="32279"/>
                </a:lnTo>
                <a:lnTo>
                  <a:pt x="37151" y="30092"/>
                </a:lnTo>
                <a:lnTo>
                  <a:pt x="40949" y="28634"/>
                </a:lnTo>
                <a:lnTo>
                  <a:pt x="45386" y="27662"/>
                </a:lnTo>
                <a:lnTo>
                  <a:pt x="50249" y="27014"/>
                </a:lnTo>
                <a:lnTo>
                  <a:pt x="55397" y="25629"/>
                </a:lnTo>
                <a:lnTo>
                  <a:pt x="60733" y="23754"/>
                </a:lnTo>
                <a:lnTo>
                  <a:pt x="66196" y="21551"/>
                </a:lnTo>
                <a:lnTo>
                  <a:pt x="72695" y="20082"/>
                </a:lnTo>
                <a:lnTo>
                  <a:pt x="79885" y="19103"/>
                </a:lnTo>
                <a:lnTo>
                  <a:pt x="87536" y="18450"/>
                </a:lnTo>
                <a:lnTo>
                  <a:pt x="94542" y="17063"/>
                </a:lnTo>
                <a:lnTo>
                  <a:pt x="101118" y="15186"/>
                </a:lnTo>
                <a:lnTo>
                  <a:pt x="107406" y="12981"/>
                </a:lnTo>
                <a:lnTo>
                  <a:pt x="113503" y="11512"/>
                </a:lnTo>
                <a:lnTo>
                  <a:pt x="119473" y="10532"/>
                </a:lnTo>
                <a:lnTo>
                  <a:pt x="125359" y="9879"/>
                </a:lnTo>
                <a:lnTo>
                  <a:pt x="132139" y="9444"/>
                </a:lnTo>
                <a:lnTo>
                  <a:pt x="139517" y="9153"/>
                </a:lnTo>
                <a:lnTo>
                  <a:pt x="147294" y="8960"/>
                </a:lnTo>
                <a:lnTo>
                  <a:pt x="153430" y="7878"/>
                </a:lnTo>
                <a:lnTo>
                  <a:pt x="158474" y="6205"/>
                </a:lnTo>
                <a:lnTo>
                  <a:pt x="162789" y="4137"/>
                </a:lnTo>
                <a:lnTo>
                  <a:pt x="168523" y="2758"/>
                </a:lnTo>
                <a:lnTo>
                  <a:pt x="175203" y="1838"/>
                </a:lnTo>
                <a:lnTo>
                  <a:pt x="19713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SMARTPenAnnotation89"/>
          <p:cNvSpPr/>
          <p:nvPr/>
        </p:nvSpPr>
        <p:spPr>
          <a:xfrm>
            <a:off x="1778709" y="3343309"/>
            <a:ext cx="204245" cy="265702"/>
          </a:xfrm>
          <a:custGeom>
            <a:avLst/>
            <a:gdLst/>
            <a:ahLst/>
            <a:cxnLst/>
            <a:rect l="0" t="0" r="0" b="0"/>
            <a:pathLst>
              <a:path w="204245" h="265702">
                <a:moveTo>
                  <a:pt x="32945" y="25683"/>
                </a:moveTo>
                <a:lnTo>
                  <a:pt x="32945" y="21132"/>
                </a:lnTo>
                <a:lnTo>
                  <a:pt x="33898" y="19791"/>
                </a:lnTo>
                <a:lnTo>
                  <a:pt x="35485" y="18898"/>
                </a:lnTo>
                <a:lnTo>
                  <a:pt x="37497" y="18302"/>
                </a:lnTo>
                <a:lnTo>
                  <a:pt x="42271" y="15100"/>
                </a:lnTo>
                <a:lnTo>
                  <a:pt x="44877" y="12913"/>
                </a:lnTo>
                <a:lnTo>
                  <a:pt x="47567" y="11454"/>
                </a:lnTo>
                <a:lnTo>
                  <a:pt x="53097" y="9834"/>
                </a:lnTo>
                <a:lnTo>
                  <a:pt x="58729" y="6574"/>
                </a:lnTo>
                <a:lnTo>
                  <a:pt x="61564" y="4371"/>
                </a:lnTo>
                <a:lnTo>
                  <a:pt x="65360" y="2903"/>
                </a:lnTo>
                <a:lnTo>
                  <a:pt x="69795" y="1924"/>
                </a:lnTo>
                <a:lnTo>
                  <a:pt x="74657" y="1271"/>
                </a:lnTo>
                <a:lnTo>
                  <a:pt x="78851" y="836"/>
                </a:lnTo>
                <a:lnTo>
                  <a:pt x="82599" y="546"/>
                </a:lnTo>
                <a:lnTo>
                  <a:pt x="86050" y="352"/>
                </a:lnTo>
                <a:lnTo>
                  <a:pt x="94965" y="138"/>
                </a:lnTo>
                <a:lnTo>
                  <a:pt x="116210" y="0"/>
                </a:lnTo>
                <a:lnTo>
                  <a:pt x="120840" y="941"/>
                </a:lnTo>
                <a:lnTo>
                  <a:pt x="124880" y="2521"/>
                </a:lnTo>
                <a:lnTo>
                  <a:pt x="128525" y="4526"/>
                </a:lnTo>
                <a:lnTo>
                  <a:pt x="131907" y="5864"/>
                </a:lnTo>
                <a:lnTo>
                  <a:pt x="138206" y="7350"/>
                </a:lnTo>
                <a:lnTo>
                  <a:pt x="144180" y="10550"/>
                </a:lnTo>
                <a:lnTo>
                  <a:pt x="147107" y="12737"/>
                </a:lnTo>
                <a:lnTo>
                  <a:pt x="149058" y="16100"/>
                </a:lnTo>
                <a:lnTo>
                  <a:pt x="150359" y="20247"/>
                </a:lnTo>
                <a:lnTo>
                  <a:pt x="151226" y="24916"/>
                </a:lnTo>
                <a:lnTo>
                  <a:pt x="150852" y="28982"/>
                </a:lnTo>
                <a:lnTo>
                  <a:pt x="149650" y="32645"/>
                </a:lnTo>
                <a:lnTo>
                  <a:pt x="132764" y="66096"/>
                </a:lnTo>
                <a:lnTo>
                  <a:pt x="127114" y="71675"/>
                </a:lnTo>
                <a:lnTo>
                  <a:pt x="119537" y="77299"/>
                </a:lnTo>
                <a:lnTo>
                  <a:pt x="110676" y="82954"/>
                </a:lnTo>
                <a:lnTo>
                  <a:pt x="102863" y="88629"/>
                </a:lnTo>
                <a:lnTo>
                  <a:pt x="95750" y="94317"/>
                </a:lnTo>
                <a:lnTo>
                  <a:pt x="89102" y="100014"/>
                </a:lnTo>
                <a:lnTo>
                  <a:pt x="81814" y="105717"/>
                </a:lnTo>
                <a:lnTo>
                  <a:pt x="74097" y="111424"/>
                </a:lnTo>
                <a:lnTo>
                  <a:pt x="66095" y="117134"/>
                </a:lnTo>
                <a:lnTo>
                  <a:pt x="58855" y="121893"/>
                </a:lnTo>
                <a:lnTo>
                  <a:pt x="52123" y="126018"/>
                </a:lnTo>
                <a:lnTo>
                  <a:pt x="45731" y="129720"/>
                </a:lnTo>
                <a:lnTo>
                  <a:pt x="40516" y="133141"/>
                </a:lnTo>
                <a:lnTo>
                  <a:pt x="36088" y="136375"/>
                </a:lnTo>
                <a:lnTo>
                  <a:pt x="32183" y="139483"/>
                </a:lnTo>
                <a:lnTo>
                  <a:pt x="28627" y="142507"/>
                </a:lnTo>
                <a:lnTo>
                  <a:pt x="25304" y="145476"/>
                </a:lnTo>
                <a:lnTo>
                  <a:pt x="22136" y="148407"/>
                </a:lnTo>
                <a:lnTo>
                  <a:pt x="19072" y="150362"/>
                </a:lnTo>
                <a:lnTo>
                  <a:pt x="13127" y="152533"/>
                </a:lnTo>
                <a:lnTo>
                  <a:pt x="8976" y="153756"/>
                </a:lnTo>
                <a:lnTo>
                  <a:pt x="3195" y="154118"/>
                </a:lnTo>
                <a:lnTo>
                  <a:pt x="0" y="154225"/>
                </a:lnTo>
                <a:lnTo>
                  <a:pt x="6154" y="154267"/>
                </a:lnTo>
                <a:lnTo>
                  <a:pt x="11461" y="154270"/>
                </a:lnTo>
                <a:lnTo>
                  <a:pt x="14812" y="153317"/>
                </a:lnTo>
                <a:lnTo>
                  <a:pt x="18952" y="151730"/>
                </a:lnTo>
                <a:lnTo>
                  <a:pt x="23616" y="149719"/>
                </a:lnTo>
                <a:lnTo>
                  <a:pt x="28631" y="148379"/>
                </a:lnTo>
                <a:lnTo>
                  <a:pt x="33879" y="147486"/>
                </a:lnTo>
                <a:lnTo>
                  <a:pt x="39283" y="146890"/>
                </a:lnTo>
                <a:lnTo>
                  <a:pt x="43838" y="145540"/>
                </a:lnTo>
                <a:lnTo>
                  <a:pt x="47827" y="143688"/>
                </a:lnTo>
                <a:lnTo>
                  <a:pt x="51439" y="141500"/>
                </a:lnTo>
                <a:lnTo>
                  <a:pt x="55752" y="140042"/>
                </a:lnTo>
                <a:lnTo>
                  <a:pt x="60532" y="139070"/>
                </a:lnTo>
                <a:lnTo>
                  <a:pt x="65624" y="138422"/>
                </a:lnTo>
                <a:lnTo>
                  <a:pt x="70924" y="137037"/>
                </a:lnTo>
                <a:lnTo>
                  <a:pt x="76362" y="135162"/>
                </a:lnTo>
                <a:lnTo>
                  <a:pt x="81892" y="132959"/>
                </a:lnTo>
                <a:lnTo>
                  <a:pt x="87484" y="131490"/>
                </a:lnTo>
                <a:lnTo>
                  <a:pt x="93117" y="130511"/>
                </a:lnTo>
                <a:lnTo>
                  <a:pt x="98777" y="129858"/>
                </a:lnTo>
                <a:lnTo>
                  <a:pt x="105408" y="130376"/>
                </a:lnTo>
                <a:lnTo>
                  <a:pt x="112686" y="131673"/>
                </a:lnTo>
                <a:lnTo>
                  <a:pt x="120396" y="133491"/>
                </a:lnTo>
                <a:lnTo>
                  <a:pt x="127441" y="134702"/>
                </a:lnTo>
                <a:lnTo>
                  <a:pt x="134043" y="135510"/>
                </a:lnTo>
                <a:lnTo>
                  <a:pt x="140348" y="136049"/>
                </a:lnTo>
                <a:lnTo>
                  <a:pt x="145505" y="137360"/>
                </a:lnTo>
                <a:lnTo>
                  <a:pt x="149895" y="139187"/>
                </a:lnTo>
                <a:lnTo>
                  <a:pt x="153774" y="141357"/>
                </a:lnTo>
                <a:lnTo>
                  <a:pt x="158266" y="142804"/>
                </a:lnTo>
                <a:lnTo>
                  <a:pt x="163165" y="143769"/>
                </a:lnTo>
                <a:lnTo>
                  <a:pt x="168336" y="144412"/>
                </a:lnTo>
                <a:lnTo>
                  <a:pt x="172736" y="145793"/>
                </a:lnTo>
                <a:lnTo>
                  <a:pt x="176621" y="147667"/>
                </a:lnTo>
                <a:lnTo>
                  <a:pt x="180164" y="149868"/>
                </a:lnTo>
                <a:lnTo>
                  <a:pt x="183479" y="152288"/>
                </a:lnTo>
                <a:lnTo>
                  <a:pt x="189702" y="157517"/>
                </a:lnTo>
                <a:lnTo>
                  <a:pt x="195642" y="163016"/>
                </a:lnTo>
                <a:lnTo>
                  <a:pt x="198560" y="165816"/>
                </a:lnTo>
                <a:lnTo>
                  <a:pt x="200505" y="168635"/>
                </a:lnTo>
                <a:lnTo>
                  <a:pt x="202666" y="174307"/>
                </a:lnTo>
                <a:lnTo>
                  <a:pt x="203627" y="182543"/>
                </a:lnTo>
                <a:lnTo>
                  <a:pt x="204054" y="191601"/>
                </a:lnTo>
                <a:lnTo>
                  <a:pt x="204244" y="198802"/>
                </a:lnTo>
                <a:lnTo>
                  <a:pt x="203342" y="202055"/>
                </a:lnTo>
                <a:lnTo>
                  <a:pt x="199800" y="208211"/>
                </a:lnTo>
                <a:lnTo>
                  <a:pt x="195050" y="214122"/>
                </a:lnTo>
                <a:lnTo>
                  <a:pt x="189765" y="219924"/>
                </a:lnTo>
                <a:lnTo>
                  <a:pt x="184240" y="225677"/>
                </a:lnTo>
                <a:lnTo>
                  <a:pt x="178610" y="233949"/>
                </a:lnTo>
                <a:lnTo>
                  <a:pt x="175775" y="238822"/>
                </a:lnTo>
                <a:lnTo>
                  <a:pt x="171980" y="242071"/>
                </a:lnTo>
                <a:lnTo>
                  <a:pt x="167545" y="244237"/>
                </a:lnTo>
                <a:lnTo>
                  <a:pt x="162684" y="245680"/>
                </a:lnTo>
                <a:lnTo>
                  <a:pt x="157538" y="247596"/>
                </a:lnTo>
                <a:lnTo>
                  <a:pt x="152202" y="249825"/>
                </a:lnTo>
                <a:lnTo>
                  <a:pt x="146740" y="252263"/>
                </a:lnTo>
                <a:lnTo>
                  <a:pt x="135591" y="257513"/>
                </a:lnTo>
                <a:lnTo>
                  <a:pt x="129951" y="260247"/>
                </a:lnTo>
                <a:lnTo>
                  <a:pt x="124286" y="262068"/>
                </a:lnTo>
                <a:lnTo>
                  <a:pt x="118604" y="263284"/>
                </a:lnTo>
                <a:lnTo>
                  <a:pt x="112911" y="264094"/>
                </a:lnTo>
                <a:lnTo>
                  <a:pt x="107211" y="264633"/>
                </a:lnTo>
                <a:lnTo>
                  <a:pt x="101506" y="264993"/>
                </a:lnTo>
                <a:lnTo>
                  <a:pt x="91039" y="265393"/>
                </a:lnTo>
                <a:lnTo>
                  <a:pt x="83212" y="265571"/>
                </a:lnTo>
                <a:lnTo>
                  <a:pt x="57145" y="265701"/>
                </a:lnTo>
                <a:lnTo>
                  <a:pt x="54794" y="264752"/>
                </a:lnTo>
                <a:lnTo>
                  <a:pt x="53226" y="263168"/>
                </a:lnTo>
                <a:lnTo>
                  <a:pt x="52181" y="261158"/>
                </a:lnTo>
                <a:lnTo>
                  <a:pt x="49579" y="259819"/>
                </a:lnTo>
                <a:lnTo>
                  <a:pt x="45939" y="258926"/>
                </a:lnTo>
                <a:lnTo>
                  <a:pt x="32945" y="25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PenAnnotation90"/>
          <p:cNvSpPr/>
          <p:nvPr/>
        </p:nvSpPr>
        <p:spPr>
          <a:xfrm>
            <a:off x="1300938" y="3900487"/>
            <a:ext cx="193535" cy="17146"/>
          </a:xfrm>
          <a:custGeom>
            <a:avLst/>
            <a:gdLst/>
            <a:ahLst/>
            <a:cxnLst/>
            <a:rect l="0" t="0" r="0" b="0"/>
            <a:pathLst>
              <a:path w="193535" h="17146">
                <a:moveTo>
                  <a:pt x="4939" y="17145"/>
                </a:moveTo>
                <a:lnTo>
                  <a:pt x="0" y="17145"/>
                </a:lnTo>
                <a:lnTo>
                  <a:pt x="40932" y="17145"/>
                </a:lnTo>
                <a:lnTo>
                  <a:pt x="44175" y="16192"/>
                </a:lnTo>
                <a:lnTo>
                  <a:pt x="47289" y="14605"/>
                </a:lnTo>
                <a:lnTo>
                  <a:pt x="50317" y="12594"/>
                </a:lnTo>
                <a:lnTo>
                  <a:pt x="54241" y="11254"/>
                </a:lnTo>
                <a:lnTo>
                  <a:pt x="58762" y="10360"/>
                </a:lnTo>
                <a:lnTo>
                  <a:pt x="63681" y="9764"/>
                </a:lnTo>
                <a:lnTo>
                  <a:pt x="68865" y="9367"/>
                </a:lnTo>
                <a:lnTo>
                  <a:pt x="74227" y="9102"/>
                </a:lnTo>
                <a:lnTo>
                  <a:pt x="85263" y="8808"/>
                </a:lnTo>
                <a:lnTo>
                  <a:pt x="96519" y="8677"/>
                </a:lnTo>
                <a:lnTo>
                  <a:pt x="103140" y="7690"/>
                </a:lnTo>
                <a:lnTo>
                  <a:pt x="110411" y="6079"/>
                </a:lnTo>
                <a:lnTo>
                  <a:pt x="118116" y="4053"/>
                </a:lnTo>
                <a:lnTo>
                  <a:pt x="125158" y="2702"/>
                </a:lnTo>
                <a:lnTo>
                  <a:pt x="131757" y="1801"/>
                </a:lnTo>
                <a:lnTo>
                  <a:pt x="138062" y="1201"/>
                </a:lnTo>
                <a:lnTo>
                  <a:pt x="143218" y="801"/>
                </a:lnTo>
                <a:lnTo>
                  <a:pt x="147607" y="534"/>
                </a:lnTo>
                <a:lnTo>
                  <a:pt x="151486" y="356"/>
                </a:lnTo>
                <a:lnTo>
                  <a:pt x="160876" y="159"/>
                </a:lnTo>
                <a:lnTo>
                  <a:pt x="19353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PenAnnotation91"/>
          <p:cNvSpPr/>
          <p:nvPr/>
        </p:nvSpPr>
        <p:spPr>
          <a:xfrm>
            <a:off x="1288732" y="3986212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8220" y="34290"/>
                </a:lnTo>
                <a:lnTo>
                  <a:pt x="9290" y="33338"/>
                </a:lnTo>
                <a:lnTo>
                  <a:pt x="13019" y="29739"/>
                </a:lnTo>
                <a:lnTo>
                  <a:pt x="16299" y="28399"/>
                </a:lnTo>
                <a:lnTo>
                  <a:pt x="20391" y="27505"/>
                </a:lnTo>
                <a:lnTo>
                  <a:pt x="25024" y="26909"/>
                </a:lnTo>
                <a:lnTo>
                  <a:pt x="29065" y="25560"/>
                </a:lnTo>
                <a:lnTo>
                  <a:pt x="32712" y="23707"/>
                </a:lnTo>
                <a:lnTo>
                  <a:pt x="36095" y="21520"/>
                </a:lnTo>
                <a:lnTo>
                  <a:pt x="41209" y="20062"/>
                </a:lnTo>
                <a:lnTo>
                  <a:pt x="47475" y="19090"/>
                </a:lnTo>
                <a:lnTo>
                  <a:pt x="54510" y="18442"/>
                </a:lnTo>
                <a:lnTo>
                  <a:pt x="60152" y="17057"/>
                </a:lnTo>
                <a:lnTo>
                  <a:pt x="64867" y="15181"/>
                </a:lnTo>
                <a:lnTo>
                  <a:pt x="68962" y="12979"/>
                </a:lnTo>
                <a:lnTo>
                  <a:pt x="74549" y="11510"/>
                </a:lnTo>
                <a:lnTo>
                  <a:pt x="81132" y="10531"/>
                </a:lnTo>
                <a:lnTo>
                  <a:pt x="88378" y="9878"/>
                </a:lnTo>
                <a:lnTo>
                  <a:pt x="95114" y="9443"/>
                </a:lnTo>
                <a:lnTo>
                  <a:pt x="107678" y="8959"/>
                </a:lnTo>
                <a:lnTo>
                  <a:pt x="113695" y="7878"/>
                </a:lnTo>
                <a:lnTo>
                  <a:pt x="119612" y="6204"/>
                </a:lnTo>
                <a:lnTo>
                  <a:pt x="125461" y="4136"/>
                </a:lnTo>
                <a:lnTo>
                  <a:pt x="131266" y="2758"/>
                </a:lnTo>
                <a:lnTo>
                  <a:pt x="137040" y="1838"/>
                </a:lnTo>
                <a:lnTo>
                  <a:pt x="142795" y="1226"/>
                </a:lnTo>
                <a:lnTo>
                  <a:pt x="148537" y="817"/>
                </a:lnTo>
                <a:lnTo>
                  <a:pt x="154270" y="545"/>
                </a:lnTo>
                <a:lnTo>
                  <a:pt x="165719" y="242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PenAnnotation92"/>
          <p:cNvSpPr/>
          <p:nvPr/>
        </p:nvSpPr>
        <p:spPr>
          <a:xfrm>
            <a:off x="1635413" y="3806190"/>
            <a:ext cx="257106" cy="240031"/>
          </a:xfrm>
          <a:custGeom>
            <a:avLst/>
            <a:gdLst/>
            <a:ahLst/>
            <a:cxnLst/>
            <a:rect l="0" t="0" r="0" b="0"/>
            <a:pathLst>
              <a:path w="257106" h="240031">
                <a:moveTo>
                  <a:pt x="47654" y="0"/>
                </a:moveTo>
                <a:lnTo>
                  <a:pt x="55035" y="0"/>
                </a:lnTo>
                <a:lnTo>
                  <a:pt x="48741" y="0"/>
                </a:lnTo>
                <a:lnTo>
                  <a:pt x="48378" y="952"/>
                </a:lnTo>
                <a:lnTo>
                  <a:pt x="47976" y="4551"/>
                </a:lnTo>
                <a:lnTo>
                  <a:pt x="46916" y="6843"/>
                </a:lnTo>
                <a:lnTo>
                  <a:pt x="43199" y="11931"/>
                </a:lnTo>
                <a:lnTo>
                  <a:pt x="41826" y="14622"/>
                </a:lnTo>
                <a:lnTo>
                  <a:pt x="40301" y="20151"/>
                </a:lnTo>
                <a:lnTo>
                  <a:pt x="38942" y="23911"/>
                </a:lnTo>
                <a:lnTo>
                  <a:pt x="37084" y="28323"/>
                </a:lnTo>
                <a:lnTo>
                  <a:pt x="34892" y="33170"/>
                </a:lnTo>
                <a:lnTo>
                  <a:pt x="32479" y="37353"/>
                </a:lnTo>
                <a:lnTo>
                  <a:pt x="27257" y="44541"/>
                </a:lnTo>
                <a:lnTo>
                  <a:pt x="25483" y="48744"/>
                </a:lnTo>
                <a:lnTo>
                  <a:pt x="24301" y="53451"/>
                </a:lnTo>
                <a:lnTo>
                  <a:pt x="23513" y="58494"/>
                </a:lnTo>
                <a:lnTo>
                  <a:pt x="21082" y="63760"/>
                </a:lnTo>
                <a:lnTo>
                  <a:pt x="17557" y="69177"/>
                </a:lnTo>
                <a:lnTo>
                  <a:pt x="13302" y="74693"/>
                </a:lnTo>
                <a:lnTo>
                  <a:pt x="10465" y="80275"/>
                </a:lnTo>
                <a:lnTo>
                  <a:pt x="8574" y="85902"/>
                </a:lnTo>
                <a:lnTo>
                  <a:pt x="7313" y="91558"/>
                </a:lnTo>
                <a:lnTo>
                  <a:pt x="6473" y="96281"/>
                </a:lnTo>
                <a:lnTo>
                  <a:pt x="5912" y="100382"/>
                </a:lnTo>
                <a:lnTo>
                  <a:pt x="5539" y="104068"/>
                </a:lnTo>
                <a:lnTo>
                  <a:pt x="4337" y="108431"/>
                </a:lnTo>
                <a:lnTo>
                  <a:pt x="2584" y="113245"/>
                </a:lnTo>
                <a:lnTo>
                  <a:pt x="462" y="118359"/>
                </a:lnTo>
                <a:lnTo>
                  <a:pt x="0" y="123674"/>
                </a:lnTo>
                <a:lnTo>
                  <a:pt x="645" y="129121"/>
                </a:lnTo>
                <a:lnTo>
                  <a:pt x="2027" y="134658"/>
                </a:lnTo>
                <a:lnTo>
                  <a:pt x="2948" y="139302"/>
                </a:lnTo>
                <a:lnTo>
                  <a:pt x="3563" y="143350"/>
                </a:lnTo>
                <a:lnTo>
                  <a:pt x="3972" y="147002"/>
                </a:lnTo>
                <a:lnTo>
                  <a:pt x="4246" y="151341"/>
                </a:lnTo>
                <a:lnTo>
                  <a:pt x="4427" y="156139"/>
                </a:lnTo>
                <a:lnTo>
                  <a:pt x="4684" y="171993"/>
                </a:lnTo>
                <a:lnTo>
                  <a:pt x="4770" y="189866"/>
                </a:lnTo>
                <a:lnTo>
                  <a:pt x="5730" y="193252"/>
                </a:lnTo>
                <a:lnTo>
                  <a:pt x="9336" y="199555"/>
                </a:lnTo>
                <a:lnTo>
                  <a:pt x="14114" y="205531"/>
                </a:lnTo>
                <a:lnTo>
                  <a:pt x="19412" y="211362"/>
                </a:lnTo>
                <a:lnTo>
                  <a:pt x="24942" y="217128"/>
                </a:lnTo>
                <a:lnTo>
                  <a:pt x="27750" y="219047"/>
                </a:lnTo>
                <a:lnTo>
                  <a:pt x="33410" y="221179"/>
                </a:lnTo>
                <a:lnTo>
                  <a:pt x="39101" y="224667"/>
                </a:lnTo>
                <a:lnTo>
                  <a:pt x="45758" y="229391"/>
                </a:lnTo>
                <a:lnTo>
                  <a:pt x="50200" y="231985"/>
                </a:lnTo>
                <a:lnTo>
                  <a:pt x="55066" y="234666"/>
                </a:lnTo>
                <a:lnTo>
                  <a:pt x="63013" y="237646"/>
                </a:lnTo>
                <a:lnTo>
                  <a:pt x="70673" y="238970"/>
                </a:lnTo>
                <a:lnTo>
                  <a:pt x="75382" y="239323"/>
                </a:lnTo>
                <a:lnTo>
                  <a:pt x="80427" y="239559"/>
                </a:lnTo>
                <a:lnTo>
                  <a:pt x="91112" y="239821"/>
                </a:lnTo>
                <a:lnTo>
                  <a:pt x="96629" y="239890"/>
                </a:lnTo>
                <a:lnTo>
                  <a:pt x="101259" y="238984"/>
                </a:lnTo>
                <a:lnTo>
                  <a:pt x="108943" y="235437"/>
                </a:lnTo>
                <a:lnTo>
                  <a:pt x="123175" y="228085"/>
                </a:lnTo>
                <a:lnTo>
                  <a:pt x="128482" y="226352"/>
                </a:lnTo>
                <a:lnTo>
                  <a:pt x="133924" y="225196"/>
                </a:lnTo>
                <a:lnTo>
                  <a:pt x="139457" y="224425"/>
                </a:lnTo>
                <a:lnTo>
                  <a:pt x="145051" y="222007"/>
                </a:lnTo>
                <a:lnTo>
                  <a:pt x="150686" y="218489"/>
                </a:lnTo>
                <a:lnTo>
                  <a:pt x="156347" y="214240"/>
                </a:lnTo>
                <a:lnTo>
                  <a:pt x="162026" y="210454"/>
                </a:lnTo>
                <a:lnTo>
                  <a:pt x="167717" y="206977"/>
                </a:lnTo>
                <a:lnTo>
                  <a:pt x="173416" y="203707"/>
                </a:lnTo>
                <a:lnTo>
                  <a:pt x="184828" y="197534"/>
                </a:lnTo>
                <a:lnTo>
                  <a:pt x="190539" y="194554"/>
                </a:lnTo>
                <a:lnTo>
                  <a:pt x="196250" y="190662"/>
                </a:lnTo>
                <a:lnTo>
                  <a:pt x="201963" y="186163"/>
                </a:lnTo>
                <a:lnTo>
                  <a:pt x="207677" y="181259"/>
                </a:lnTo>
                <a:lnTo>
                  <a:pt x="213391" y="177037"/>
                </a:lnTo>
                <a:lnTo>
                  <a:pt x="219105" y="173269"/>
                </a:lnTo>
                <a:lnTo>
                  <a:pt x="224820" y="169805"/>
                </a:lnTo>
                <a:lnTo>
                  <a:pt x="229582" y="165591"/>
                </a:lnTo>
                <a:lnTo>
                  <a:pt x="233709" y="160876"/>
                </a:lnTo>
                <a:lnTo>
                  <a:pt x="237413" y="155828"/>
                </a:lnTo>
                <a:lnTo>
                  <a:pt x="240835" y="152463"/>
                </a:lnTo>
                <a:lnTo>
                  <a:pt x="244069" y="150219"/>
                </a:lnTo>
                <a:lnTo>
                  <a:pt x="250202" y="146774"/>
                </a:lnTo>
                <a:lnTo>
                  <a:pt x="256103" y="142067"/>
                </a:lnTo>
                <a:lnTo>
                  <a:pt x="257105" y="139479"/>
                </a:lnTo>
                <a:lnTo>
                  <a:pt x="256821" y="136801"/>
                </a:lnTo>
                <a:lnTo>
                  <a:pt x="255678" y="134063"/>
                </a:lnTo>
                <a:lnTo>
                  <a:pt x="251869" y="128481"/>
                </a:lnTo>
                <a:lnTo>
                  <a:pt x="246214" y="121687"/>
                </a:lnTo>
                <a:lnTo>
                  <a:pt x="244797" y="121129"/>
                </a:lnTo>
                <a:lnTo>
                  <a:pt x="238253" y="120345"/>
                </a:lnTo>
                <a:lnTo>
                  <a:pt x="230281" y="120113"/>
                </a:lnTo>
                <a:lnTo>
                  <a:pt x="224707" y="120058"/>
                </a:lnTo>
                <a:lnTo>
                  <a:pt x="220934" y="120996"/>
                </a:lnTo>
                <a:lnTo>
                  <a:pt x="216514" y="122574"/>
                </a:lnTo>
                <a:lnTo>
                  <a:pt x="211662" y="124578"/>
                </a:lnTo>
                <a:lnTo>
                  <a:pt x="203732" y="129346"/>
                </a:lnTo>
                <a:lnTo>
                  <a:pt x="197032" y="134639"/>
                </a:lnTo>
                <a:lnTo>
                  <a:pt x="190879" y="140167"/>
                </a:lnTo>
                <a:lnTo>
                  <a:pt x="186952" y="142974"/>
                </a:lnTo>
                <a:lnTo>
                  <a:pt x="182430" y="145799"/>
                </a:lnTo>
                <a:lnTo>
                  <a:pt x="177509" y="148634"/>
                </a:lnTo>
                <a:lnTo>
                  <a:pt x="173277" y="152429"/>
                </a:lnTo>
                <a:lnTo>
                  <a:pt x="169502" y="156864"/>
                </a:lnTo>
                <a:lnTo>
                  <a:pt x="166034" y="161726"/>
                </a:lnTo>
                <a:lnTo>
                  <a:pt x="162769" y="165920"/>
                </a:lnTo>
                <a:lnTo>
                  <a:pt x="156601" y="173120"/>
                </a:lnTo>
                <a:lnTo>
                  <a:pt x="152670" y="176373"/>
                </a:lnTo>
                <a:lnTo>
                  <a:pt x="148145" y="179495"/>
                </a:lnTo>
                <a:lnTo>
                  <a:pt x="143223" y="182528"/>
                </a:lnTo>
                <a:lnTo>
                  <a:pt x="135214" y="188438"/>
                </a:lnTo>
                <a:lnTo>
                  <a:pt x="131745" y="191348"/>
                </a:lnTo>
                <a:lnTo>
                  <a:pt x="129432" y="195193"/>
                </a:lnTo>
                <a:lnTo>
                  <a:pt x="127890" y="199661"/>
                </a:lnTo>
                <a:lnTo>
                  <a:pt x="126862" y="204545"/>
                </a:lnTo>
                <a:lnTo>
                  <a:pt x="125224" y="208753"/>
                </a:lnTo>
                <a:lnTo>
                  <a:pt x="120865" y="215969"/>
                </a:lnTo>
                <a:lnTo>
                  <a:pt x="120274" y="219227"/>
                </a:lnTo>
                <a:lnTo>
                  <a:pt x="120832" y="222351"/>
                </a:lnTo>
                <a:lnTo>
                  <a:pt x="123040" y="228362"/>
                </a:lnTo>
                <a:lnTo>
                  <a:pt x="124021" y="234209"/>
                </a:lnTo>
                <a:lnTo>
                  <a:pt x="124806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93"/>
          <p:cNvSpPr/>
          <p:nvPr/>
        </p:nvSpPr>
        <p:spPr>
          <a:xfrm>
            <a:off x="5523651" y="3351955"/>
            <a:ext cx="411224" cy="411373"/>
          </a:xfrm>
          <a:custGeom>
            <a:avLst/>
            <a:gdLst/>
            <a:ahLst/>
            <a:cxnLst/>
            <a:rect l="0" t="0" r="0" b="0"/>
            <a:pathLst>
              <a:path w="411224" h="411373">
                <a:moveTo>
                  <a:pt x="8469" y="34182"/>
                </a:moveTo>
                <a:lnTo>
                  <a:pt x="0" y="34182"/>
                </a:lnTo>
                <a:lnTo>
                  <a:pt x="7286" y="41563"/>
                </a:lnTo>
                <a:lnTo>
                  <a:pt x="17220" y="42402"/>
                </a:lnTo>
                <a:lnTo>
                  <a:pt x="27677" y="42650"/>
                </a:lnTo>
                <a:lnTo>
                  <a:pt x="87090" y="42752"/>
                </a:lnTo>
                <a:lnTo>
                  <a:pt x="96125" y="41800"/>
                </a:lnTo>
                <a:lnTo>
                  <a:pt x="105959" y="40213"/>
                </a:lnTo>
                <a:lnTo>
                  <a:pt x="116325" y="38203"/>
                </a:lnTo>
                <a:lnTo>
                  <a:pt x="126092" y="35910"/>
                </a:lnTo>
                <a:lnTo>
                  <a:pt x="135462" y="33429"/>
                </a:lnTo>
                <a:lnTo>
                  <a:pt x="144566" y="30823"/>
                </a:lnTo>
                <a:lnTo>
                  <a:pt x="155398" y="29085"/>
                </a:lnTo>
                <a:lnTo>
                  <a:pt x="167381" y="27927"/>
                </a:lnTo>
                <a:lnTo>
                  <a:pt x="180133" y="27154"/>
                </a:lnTo>
                <a:lnTo>
                  <a:pt x="191491" y="25687"/>
                </a:lnTo>
                <a:lnTo>
                  <a:pt x="201921" y="23756"/>
                </a:lnTo>
                <a:lnTo>
                  <a:pt x="232793" y="16488"/>
                </a:lnTo>
                <a:lnTo>
                  <a:pt x="243743" y="13813"/>
                </a:lnTo>
                <a:lnTo>
                  <a:pt x="253901" y="12031"/>
                </a:lnTo>
                <a:lnTo>
                  <a:pt x="263530" y="10842"/>
                </a:lnTo>
                <a:lnTo>
                  <a:pt x="272807" y="10049"/>
                </a:lnTo>
                <a:lnTo>
                  <a:pt x="282801" y="9521"/>
                </a:lnTo>
                <a:lnTo>
                  <a:pt x="304067" y="8934"/>
                </a:lnTo>
                <a:lnTo>
                  <a:pt x="314119" y="7825"/>
                </a:lnTo>
                <a:lnTo>
                  <a:pt x="323678" y="6133"/>
                </a:lnTo>
                <a:lnTo>
                  <a:pt x="332908" y="4053"/>
                </a:lnTo>
                <a:lnTo>
                  <a:pt x="340967" y="2666"/>
                </a:lnTo>
                <a:lnTo>
                  <a:pt x="348244" y="1741"/>
                </a:lnTo>
                <a:lnTo>
                  <a:pt x="355001" y="1125"/>
                </a:lnTo>
                <a:lnTo>
                  <a:pt x="367588" y="440"/>
                </a:lnTo>
                <a:lnTo>
                  <a:pt x="382845" y="55"/>
                </a:lnTo>
                <a:lnTo>
                  <a:pt x="386640" y="0"/>
                </a:lnTo>
                <a:lnTo>
                  <a:pt x="390123" y="917"/>
                </a:lnTo>
                <a:lnTo>
                  <a:pt x="399575" y="5805"/>
                </a:lnTo>
                <a:lnTo>
                  <a:pt x="405497" y="7282"/>
                </a:lnTo>
                <a:lnTo>
                  <a:pt x="407457" y="8629"/>
                </a:lnTo>
                <a:lnTo>
                  <a:pt x="408763" y="10479"/>
                </a:lnTo>
                <a:lnTo>
                  <a:pt x="410215" y="15075"/>
                </a:lnTo>
                <a:lnTo>
                  <a:pt x="411147" y="25786"/>
                </a:lnTo>
                <a:lnTo>
                  <a:pt x="411223" y="28585"/>
                </a:lnTo>
                <a:lnTo>
                  <a:pt x="410322" y="31403"/>
                </a:lnTo>
                <a:lnTo>
                  <a:pt x="399431" y="50173"/>
                </a:lnTo>
                <a:lnTo>
                  <a:pt x="397698" y="56273"/>
                </a:lnTo>
                <a:lnTo>
                  <a:pt x="396542" y="63197"/>
                </a:lnTo>
                <a:lnTo>
                  <a:pt x="395772" y="70670"/>
                </a:lnTo>
                <a:lnTo>
                  <a:pt x="393353" y="77558"/>
                </a:lnTo>
                <a:lnTo>
                  <a:pt x="381800" y="97305"/>
                </a:lnTo>
                <a:lnTo>
                  <a:pt x="378324" y="104839"/>
                </a:lnTo>
                <a:lnTo>
                  <a:pt x="375054" y="112719"/>
                </a:lnTo>
                <a:lnTo>
                  <a:pt x="370969" y="120830"/>
                </a:lnTo>
                <a:lnTo>
                  <a:pt x="366341" y="129095"/>
                </a:lnTo>
                <a:lnTo>
                  <a:pt x="361349" y="137462"/>
                </a:lnTo>
                <a:lnTo>
                  <a:pt x="357070" y="145898"/>
                </a:lnTo>
                <a:lnTo>
                  <a:pt x="353265" y="154379"/>
                </a:lnTo>
                <a:lnTo>
                  <a:pt x="349775" y="162891"/>
                </a:lnTo>
                <a:lnTo>
                  <a:pt x="346496" y="171423"/>
                </a:lnTo>
                <a:lnTo>
                  <a:pt x="340313" y="188523"/>
                </a:lnTo>
                <a:lnTo>
                  <a:pt x="305652" y="291357"/>
                </a:lnTo>
                <a:lnTo>
                  <a:pt x="302793" y="298977"/>
                </a:lnTo>
                <a:lnTo>
                  <a:pt x="299935" y="305962"/>
                </a:lnTo>
                <a:lnTo>
                  <a:pt x="297077" y="312524"/>
                </a:lnTo>
                <a:lnTo>
                  <a:pt x="294219" y="319756"/>
                </a:lnTo>
                <a:lnTo>
                  <a:pt x="288504" y="335411"/>
                </a:lnTo>
                <a:lnTo>
                  <a:pt x="285646" y="342634"/>
                </a:lnTo>
                <a:lnTo>
                  <a:pt x="282789" y="349354"/>
                </a:lnTo>
                <a:lnTo>
                  <a:pt x="278026" y="360949"/>
                </a:lnTo>
                <a:lnTo>
                  <a:pt x="274392" y="373783"/>
                </a:lnTo>
                <a:lnTo>
                  <a:pt x="270167" y="383871"/>
                </a:lnTo>
                <a:lnTo>
                  <a:pt x="266984" y="395710"/>
                </a:lnTo>
                <a:lnTo>
                  <a:pt x="265820" y="404406"/>
                </a:lnTo>
                <a:lnTo>
                  <a:pt x="265644" y="4113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94"/>
          <p:cNvSpPr/>
          <p:nvPr/>
        </p:nvSpPr>
        <p:spPr>
          <a:xfrm>
            <a:off x="6013555" y="3369111"/>
            <a:ext cx="220996" cy="359421"/>
          </a:xfrm>
          <a:custGeom>
            <a:avLst/>
            <a:gdLst/>
            <a:ahLst/>
            <a:cxnLst/>
            <a:rect l="0" t="0" r="0" b="0"/>
            <a:pathLst>
              <a:path w="220996" h="359421">
                <a:moveTo>
                  <a:pt x="101495" y="51316"/>
                </a:moveTo>
                <a:lnTo>
                  <a:pt x="101495" y="35716"/>
                </a:lnTo>
                <a:lnTo>
                  <a:pt x="104035" y="32318"/>
                </a:lnTo>
                <a:lnTo>
                  <a:pt x="108875" y="26926"/>
                </a:lnTo>
                <a:lnTo>
                  <a:pt x="109537" y="23648"/>
                </a:lnTo>
                <a:lnTo>
                  <a:pt x="110036" y="17414"/>
                </a:lnTo>
                <a:lnTo>
                  <a:pt x="105507" y="17141"/>
                </a:lnTo>
                <a:lnTo>
                  <a:pt x="103217" y="18055"/>
                </a:lnTo>
                <a:lnTo>
                  <a:pt x="94491" y="23893"/>
                </a:lnTo>
                <a:lnTo>
                  <a:pt x="90158" y="26367"/>
                </a:lnTo>
                <a:lnTo>
                  <a:pt x="80264" y="31655"/>
                </a:lnTo>
                <a:lnTo>
                  <a:pt x="52755" y="45646"/>
                </a:lnTo>
                <a:lnTo>
                  <a:pt x="48047" y="48488"/>
                </a:lnTo>
                <a:lnTo>
                  <a:pt x="43955" y="51336"/>
                </a:lnTo>
                <a:lnTo>
                  <a:pt x="40275" y="54187"/>
                </a:lnTo>
                <a:lnTo>
                  <a:pt x="35917" y="57992"/>
                </a:lnTo>
                <a:lnTo>
                  <a:pt x="31106" y="62434"/>
                </a:lnTo>
                <a:lnTo>
                  <a:pt x="17773" y="75248"/>
                </a:lnTo>
                <a:lnTo>
                  <a:pt x="14248" y="78701"/>
                </a:lnTo>
                <a:lnTo>
                  <a:pt x="11898" y="81955"/>
                </a:lnTo>
                <a:lnTo>
                  <a:pt x="7637" y="91086"/>
                </a:lnTo>
                <a:lnTo>
                  <a:pt x="1718" y="99824"/>
                </a:lnTo>
                <a:lnTo>
                  <a:pt x="0" y="105578"/>
                </a:lnTo>
                <a:lnTo>
                  <a:pt x="494" y="108445"/>
                </a:lnTo>
                <a:lnTo>
                  <a:pt x="3583" y="114172"/>
                </a:lnTo>
                <a:lnTo>
                  <a:pt x="8131" y="119892"/>
                </a:lnTo>
                <a:lnTo>
                  <a:pt x="10677" y="122751"/>
                </a:lnTo>
                <a:lnTo>
                  <a:pt x="12375" y="125609"/>
                </a:lnTo>
                <a:lnTo>
                  <a:pt x="14261" y="131325"/>
                </a:lnTo>
                <a:lnTo>
                  <a:pt x="16669" y="134183"/>
                </a:lnTo>
                <a:lnTo>
                  <a:pt x="20179" y="137041"/>
                </a:lnTo>
                <a:lnTo>
                  <a:pt x="24424" y="139898"/>
                </a:lnTo>
                <a:lnTo>
                  <a:pt x="29159" y="141803"/>
                </a:lnTo>
                <a:lnTo>
                  <a:pt x="34221" y="143074"/>
                </a:lnTo>
                <a:lnTo>
                  <a:pt x="39500" y="143920"/>
                </a:lnTo>
                <a:lnTo>
                  <a:pt x="43973" y="145437"/>
                </a:lnTo>
                <a:lnTo>
                  <a:pt x="47906" y="147401"/>
                </a:lnTo>
                <a:lnTo>
                  <a:pt x="51482" y="149662"/>
                </a:lnTo>
                <a:lnTo>
                  <a:pt x="56723" y="152123"/>
                </a:lnTo>
                <a:lnTo>
                  <a:pt x="63074" y="154716"/>
                </a:lnTo>
                <a:lnTo>
                  <a:pt x="70166" y="157397"/>
                </a:lnTo>
                <a:lnTo>
                  <a:pt x="85666" y="162916"/>
                </a:lnTo>
                <a:lnTo>
                  <a:pt x="93800" y="165721"/>
                </a:lnTo>
                <a:lnTo>
                  <a:pt x="101127" y="168543"/>
                </a:lnTo>
                <a:lnTo>
                  <a:pt x="107917" y="171378"/>
                </a:lnTo>
                <a:lnTo>
                  <a:pt x="114348" y="174220"/>
                </a:lnTo>
                <a:lnTo>
                  <a:pt x="126575" y="179918"/>
                </a:lnTo>
                <a:lnTo>
                  <a:pt x="132502" y="182770"/>
                </a:lnTo>
                <a:lnTo>
                  <a:pt x="139312" y="186577"/>
                </a:lnTo>
                <a:lnTo>
                  <a:pt x="146708" y="191020"/>
                </a:lnTo>
                <a:lnTo>
                  <a:pt x="154497" y="195887"/>
                </a:lnTo>
                <a:lnTo>
                  <a:pt x="161595" y="200084"/>
                </a:lnTo>
                <a:lnTo>
                  <a:pt x="168231" y="203835"/>
                </a:lnTo>
                <a:lnTo>
                  <a:pt x="174561" y="207288"/>
                </a:lnTo>
                <a:lnTo>
                  <a:pt x="179733" y="211495"/>
                </a:lnTo>
                <a:lnTo>
                  <a:pt x="184134" y="216204"/>
                </a:lnTo>
                <a:lnTo>
                  <a:pt x="188020" y="221249"/>
                </a:lnTo>
                <a:lnTo>
                  <a:pt x="194878" y="231935"/>
                </a:lnTo>
                <a:lnTo>
                  <a:pt x="201101" y="243034"/>
                </a:lnTo>
                <a:lnTo>
                  <a:pt x="207042" y="254316"/>
                </a:lnTo>
                <a:lnTo>
                  <a:pt x="209007" y="260945"/>
                </a:lnTo>
                <a:lnTo>
                  <a:pt x="210317" y="268221"/>
                </a:lnTo>
                <a:lnTo>
                  <a:pt x="211190" y="275929"/>
                </a:lnTo>
                <a:lnTo>
                  <a:pt x="211772" y="282973"/>
                </a:lnTo>
                <a:lnTo>
                  <a:pt x="212161" y="289574"/>
                </a:lnTo>
                <a:lnTo>
                  <a:pt x="212420" y="295880"/>
                </a:lnTo>
                <a:lnTo>
                  <a:pt x="211639" y="301989"/>
                </a:lnTo>
                <a:lnTo>
                  <a:pt x="210167" y="307966"/>
                </a:lnTo>
                <a:lnTo>
                  <a:pt x="205991" y="318735"/>
                </a:lnTo>
                <a:lnTo>
                  <a:pt x="200960" y="326697"/>
                </a:lnTo>
                <a:lnTo>
                  <a:pt x="197332" y="330153"/>
                </a:lnTo>
                <a:lnTo>
                  <a:pt x="193009" y="333410"/>
                </a:lnTo>
                <a:lnTo>
                  <a:pt x="188221" y="336534"/>
                </a:lnTo>
                <a:lnTo>
                  <a:pt x="184077" y="339569"/>
                </a:lnTo>
                <a:lnTo>
                  <a:pt x="180363" y="342545"/>
                </a:lnTo>
                <a:lnTo>
                  <a:pt x="176933" y="345481"/>
                </a:lnTo>
                <a:lnTo>
                  <a:pt x="172742" y="348391"/>
                </a:lnTo>
                <a:lnTo>
                  <a:pt x="168043" y="351284"/>
                </a:lnTo>
                <a:lnTo>
                  <a:pt x="163005" y="354164"/>
                </a:lnTo>
                <a:lnTo>
                  <a:pt x="157741" y="356085"/>
                </a:lnTo>
                <a:lnTo>
                  <a:pt x="152328" y="357365"/>
                </a:lnTo>
                <a:lnTo>
                  <a:pt x="146813" y="358219"/>
                </a:lnTo>
                <a:lnTo>
                  <a:pt x="142185" y="358788"/>
                </a:lnTo>
                <a:lnTo>
                  <a:pt x="138146" y="359168"/>
                </a:lnTo>
                <a:lnTo>
                  <a:pt x="134501" y="359420"/>
                </a:lnTo>
                <a:lnTo>
                  <a:pt x="131119" y="358636"/>
                </a:lnTo>
                <a:lnTo>
                  <a:pt x="124821" y="355226"/>
                </a:lnTo>
                <a:lnTo>
                  <a:pt x="118847" y="353074"/>
                </a:lnTo>
                <a:lnTo>
                  <a:pt x="115920" y="352501"/>
                </a:lnTo>
                <a:lnTo>
                  <a:pt x="113017" y="350213"/>
                </a:lnTo>
                <a:lnTo>
                  <a:pt x="107250" y="342592"/>
                </a:lnTo>
                <a:lnTo>
                  <a:pt x="104052" y="335395"/>
                </a:lnTo>
                <a:lnTo>
                  <a:pt x="101679" y="328068"/>
                </a:lnTo>
                <a:lnTo>
                  <a:pt x="97449" y="318462"/>
                </a:lnTo>
                <a:lnTo>
                  <a:pt x="94934" y="307843"/>
                </a:lnTo>
                <a:lnTo>
                  <a:pt x="94264" y="302344"/>
                </a:lnTo>
                <a:lnTo>
                  <a:pt x="96058" y="291154"/>
                </a:lnTo>
                <a:lnTo>
                  <a:pt x="97870" y="285503"/>
                </a:lnTo>
                <a:lnTo>
                  <a:pt x="100031" y="279831"/>
                </a:lnTo>
                <a:lnTo>
                  <a:pt x="102424" y="274144"/>
                </a:lnTo>
                <a:lnTo>
                  <a:pt x="104971" y="268448"/>
                </a:lnTo>
                <a:lnTo>
                  <a:pt x="107622" y="261793"/>
                </a:lnTo>
                <a:lnTo>
                  <a:pt x="113108" y="246779"/>
                </a:lnTo>
                <a:lnTo>
                  <a:pt x="116857" y="238774"/>
                </a:lnTo>
                <a:lnTo>
                  <a:pt x="121262" y="230581"/>
                </a:lnTo>
                <a:lnTo>
                  <a:pt x="126102" y="222261"/>
                </a:lnTo>
                <a:lnTo>
                  <a:pt x="130282" y="213857"/>
                </a:lnTo>
                <a:lnTo>
                  <a:pt x="134021" y="205397"/>
                </a:lnTo>
                <a:lnTo>
                  <a:pt x="137467" y="196899"/>
                </a:lnTo>
                <a:lnTo>
                  <a:pt x="141669" y="188376"/>
                </a:lnTo>
                <a:lnTo>
                  <a:pt x="146375" y="179837"/>
                </a:lnTo>
                <a:lnTo>
                  <a:pt x="151417" y="171287"/>
                </a:lnTo>
                <a:lnTo>
                  <a:pt x="162100" y="154166"/>
                </a:lnTo>
                <a:lnTo>
                  <a:pt x="167615" y="145600"/>
                </a:lnTo>
                <a:lnTo>
                  <a:pt x="173197" y="137985"/>
                </a:lnTo>
                <a:lnTo>
                  <a:pt x="178824" y="131003"/>
                </a:lnTo>
                <a:lnTo>
                  <a:pt x="184481" y="124443"/>
                </a:lnTo>
                <a:lnTo>
                  <a:pt x="189203" y="117213"/>
                </a:lnTo>
                <a:lnTo>
                  <a:pt x="193305" y="109534"/>
                </a:lnTo>
                <a:lnTo>
                  <a:pt x="200402" y="94336"/>
                </a:lnTo>
                <a:lnTo>
                  <a:pt x="215650" y="63143"/>
                </a:lnTo>
                <a:lnTo>
                  <a:pt x="218905" y="54033"/>
                </a:lnTo>
                <a:lnTo>
                  <a:pt x="220352" y="45856"/>
                </a:lnTo>
                <a:lnTo>
                  <a:pt x="220995" y="35872"/>
                </a:lnTo>
                <a:lnTo>
                  <a:pt x="220214" y="31495"/>
                </a:lnTo>
                <a:lnTo>
                  <a:pt x="216806" y="24092"/>
                </a:lnTo>
                <a:lnTo>
                  <a:pt x="213611" y="20784"/>
                </a:lnTo>
                <a:lnTo>
                  <a:pt x="209577" y="17626"/>
                </a:lnTo>
                <a:lnTo>
                  <a:pt x="204982" y="14569"/>
                </a:lnTo>
                <a:lnTo>
                  <a:pt x="200966" y="12530"/>
                </a:lnTo>
                <a:lnTo>
                  <a:pt x="197337" y="11171"/>
                </a:lnTo>
                <a:lnTo>
                  <a:pt x="193964" y="10266"/>
                </a:lnTo>
                <a:lnTo>
                  <a:pt x="189811" y="8709"/>
                </a:lnTo>
                <a:lnTo>
                  <a:pt x="185137" y="6719"/>
                </a:lnTo>
                <a:lnTo>
                  <a:pt x="180116" y="4440"/>
                </a:lnTo>
                <a:lnTo>
                  <a:pt x="173912" y="2920"/>
                </a:lnTo>
                <a:lnTo>
                  <a:pt x="166918" y="1907"/>
                </a:lnTo>
                <a:lnTo>
                  <a:pt x="159398" y="1232"/>
                </a:lnTo>
                <a:lnTo>
                  <a:pt x="152479" y="782"/>
                </a:lnTo>
                <a:lnTo>
                  <a:pt x="139712" y="281"/>
                </a:lnTo>
                <a:lnTo>
                  <a:pt x="126365" y="0"/>
                </a:lnTo>
                <a:lnTo>
                  <a:pt x="121885" y="913"/>
                </a:lnTo>
                <a:lnTo>
                  <a:pt x="116993" y="2474"/>
                </a:lnTo>
                <a:lnTo>
                  <a:pt x="111827" y="4467"/>
                </a:lnTo>
                <a:lnTo>
                  <a:pt x="107431" y="5796"/>
                </a:lnTo>
                <a:lnTo>
                  <a:pt x="103547" y="6682"/>
                </a:lnTo>
                <a:lnTo>
                  <a:pt x="95020" y="8104"/>
                </a:lnTo>
                <a:lnTo>
                  <a:pt x="91315" y="10838"/>
                </a:lnTo>
                <a:lnTo>
                  <a:pt x="84349" y="170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95"/>
          <p:cNvSpPr/>
          <p:nvPr/>
        </p:nvSpPr>
        <p:spPr>
          <a:xfrm>
            <a:off x="6432233" y="3677602"/>
            <a:ext cx="8572" cy="8574"/>
          </a:xfrm>
          <a:custGeom>
            <a:avLst/>
            <a:gdLst/>
            <a:ahLst/>
            <a:cxnLst/>
            <a:rect l="0" t="0" r="0" b="0"/>
            <a:pathLst>
              <a:path w="8572" h="8574">
                <a:moveTo>
                  <a:pt x="8571" y="8573"/>
                </a:moveTo>
                <a:lnTo>
                  <a:pt x="30" y="8573"/>
                </a:lnTo>
                <a:lnTo>
                  <a:pt x="0" y="353"/>
                </a:lnTo>
                <a:lnTo>
                  <a:pt x="953" y="235"/>
                </a:lnTo>
                <a:lnTo>
                  <a:pt x="2540" y="157"/>
                </a:lnTo>
                <a:lnTo>
                  <a:pt x="85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96"/>
          <p:cNvSpPr/>
          <p:nvPr/>
        </p:nvSpPr>
        <p:spPr>
          <a:xfrm>
            <a:off x="6535102" y="3351847"/>
            <a:ext cx="312944" cy="342749"/>
          </a:xfrm>
          <a:custGeom>
            <a:avLst/>
            <a:gdLst/>
            <a:ahLst/>
            <a:cxnLst/>
            <a:rect l="0" t="0" r="0" b="0"/>
            <a:pathLst>
              <a:path w="312944" h="342749">
                <a:moveTo>
                  <a:pt x="162878" y="0"/>
                </a:moveTo>
                <a:lnTo>
                  <a:pt x="158327" y="0"/>
                </a:lnTo>
                <a:lnTo>
                  <a:pt x="156034" y="953"/>
                </a:lnTo>
                <a:lnTo>
                  <a:pt x="148255" y="5892"/>
                </a:lnTo>
                <a:lnTo>
                  <a:pt x="142726" y="7381"/>
                </a:lnTo>
                <a:lnTo>
                  <a:pt x="134259" y="8219"/>
                </a:lnTo>
                <a:lnTo>
                  <a:pt x="126028" y="10956"/>
                </a:lnTo>
                <a:lnTo>
                  <a:pt x="121166" y="13019"/>
                </a:lnTo>
                <a:lnTo>
                  <a:pt x="115068" y="14394"/>
                </a:lnTo>
                <a:lnTo>
                  <a:pt x="108144" y="15311"/>
                </a:lnTo>
                <a:lnTo>
                  <a:pt x="100671" y="15923"/>
                </a:lnTo>
                <a:lnTo>
                  <a:pt x="93784" y="16330"/>
                </a:lnTo>
                <a:lnTo>
                  <a:pt x="81052" y="16783"/>
                </a:lnTo>
                <a:lnTo>
                  <a:pt x="67725" y="17038"/>
                </a:lnTo>
                <a:lnTo>
                  <a:pt x="53192" y="17114"/>
                </a:lnTo>
                <a:lnTo>
                  <a:pt x="48797" y="16171"/>
                </a:lnTo>
                <a:lnTo>
                  <a:pt x="41372" y="12585"/>
                </a:lnTo>
                <a:lnTo>
                  <a:pt x="32358" y="10356"/>
                </a:lnTo>
                <a:lnTo>
                  <a:pt x="27287" y="9762"/>
                </a:lnTo>
                <a:lnTo>
                  <a:pt x="22954" y="8413"/>
                </a:lnTo>
                <a:lnTo>
                  <a:pt x="15599" y="4374"/>
                </a:lnTo>
                <a:lnTo>
                  <a:pt x="9155" y="1944"/>
                </a:lnTo>
                <a:lnTo>
                  <a:pt x="14" y="3"/>
                </a:lnTo>
                <a:lnTo>
                  <a:pt x="0" y="58494"/>
                </a:lnTo>
                <a:lnTo>
                  <a:pt x="2540" y="69177"/>
                </a:lnTo>
                <a:lnTo>
                  <a:pt x="4551" y="74693"/>
                </a:lnTo>
                <a:lnTo>
                  <a:pt x="5891" y="80276"/>
                </a:lnTo>
                <a:lnTo>
                  <a:pt x="6785" y="85902"/>
                </a:lnTo>
                <a:lnTo>
                  <a:pt x="7381" y="91558"/>
                </a:lnTo>
                <a:lnTo>
                  <a:pt x="7778" y="97233"/>
                </a:lnTo>
                <a:lnTo>
                  <a:pt x="8043" y="102923"/>
                </a:lnTo>
                <a:lnTo>
                  <a:pt x="8416" y="117491"/>
                </a:lnTo>
                <a:lnTo>
                  <a:pt x="8572" y="155916"/>
                </a:lnTo>
                <a:lnTo>
                  <a:pt x="8572" y="158237"/>
                </a:lnTo>
                <a:lnTo>
                  <a:pt x="9524" y="159784"/>
                </a:lnTo>
                <a:lnTo>
                  <a:pt x="11112" y="160815"/>
                </a:lnTo>
                <a:lnTo>
                  <a:pt x="15416" y="161961"/>
                </a:lnTo>
                <a:lnTo>
                  <a:pt x="23195" y="162606"/>
                </a:lnTo>
                <a:lnTo>
                  <a:pt x="28724" y="162757"/>
                </a:lnTo>
                <a:lnTo>
                  <a:pt x="36896" y="160284"/>
                </a:lnTo>
                <a:lnTo>
                  <a:pt x="45926" y="156010"/>
                </a:lnTo>
                <a:lnTo>
                  <a:pt x="53114" y="150936"/>
                </a:lnTo>
                <a:lnTo>
                  <a:pt x="58269" y="148249"/>
                </a:lnTo>
                <a:lnTo>
                  <a:pt x="64564" y="145505"/>
                </a:lnTo>
                <a:lnTo>
                  <a:pt x="71617" y="142723"/>
                </a:lnTo>
                <a:lnTo>
                  <a:pt x="78225" y="139916"/>
                </a:lnTo>
                <a:lnTo>
                  <a:pt x="90647" y="134258"/>
                </a:lnTo>
                <a:lnTo>
                  <a:pt x="97579" y="131415"/>
                </a:lnTo>
                <a:lnTo>
                  <a:pt x="105057" y="128568"/>
                </a:lnTo>
                <a:lnTo>
                  <a:pt x="120987" y="122864"/>
                </a:lnTo>
                <a:lnTo>
                  <a:pt x="163006" y="108584"/>
                </a:lnTo>
                <a:lnTo>
                  <a:pt x="170583" y="106679"/>
                </a:lnTo>
                <a:lnTo>
                  <a:pt x="177539" y="105410"/>
                </a:lnTo>
                <a:lnTo>
                  <a:pt x="184082" y="104563"/>
                </a:lnTo>
                <a:lnTo>
                  <a:pt x="191302" y="103999"/>
                </a:lnTo>
                <a:lnTo>
                  <a:pt x="198972" y="103623"/>
                </a:lnTo>
                <a:lnTo>
                  <a:pt x="206943" y="103372"/>
                </a:lnTo>
                <a:lnTo>
                  <a:pt x="214162" y="104157"/>
                </a:lnTo>
                <a:lnTo>
                  <a:pt x="220880" y="105633"/>
                </a:lnTo>
                <a:lnTo>
                  <a:pt x="234376" y="109813"/>
                </a:lnTo>
                <a:lnTo>
                  <a:pt x="249900" y="114846"/>
                </a:lnTo>
                <a:lnTo>
                  <a:pt x="257088" y="117521"/>
                </a:lnTo>
                <a:lnTo>
                  <a:pt x="263784" y="120258"/>
                </a:lnTo>
                <a:lnTo>
                  <a:pt x="270153" y="123034"/>
                </a:lnTo>
                <a:lnTo>
                  <a:pt x="279771" y="128659"/>
                </a:lnTo>
                <a:lnTo>
                  <a:pt x="288173" y="134335"/>
                </a:lnTo>
                <a:lnTo>
                  <a:pt x="293080" y="137181"/>
                </a:lnTo>
                <a:lnTo>
                  <a:pt x="298257" y="140032"/>
                </a:lnTo>
                <a:lnTo>
                  <a:pt x="301708" y="143837"/>
                </a:lnTo>
                <a:lnTo>
                  <a:pt x="304009" y="148279"/>
                </a:lnTo>
                <a:lnTo>
                  <a:pt x="307518" y="158294"/>
                </a:lnTo>
                <a:lnTo>
                  <a:pt x="309787" y="163632"/>
                </a:lnTo>
                <a:lnTo>
                  <a:pt x="312252" y="169096"/>
                </a:lnTo>
                <a:lnTo>
                  <a:pt x="312943" y="175596"/>
                </a:lnTo>
                <a:lnTo>
                  <a:pt x="312452" y="182786"/>
                </a:lnTo>
                <a:lnTo>
                  <a:pt x="311170" y="190437"/>
                </a:lnTo>
                <a:lnTo>
                  <a:pt x="309364" y="197443"/>
                </a:lnTo>
                <a:lnTo>
                  <a:pt x="307209" y="204019"/>
                </a:lnTo>
                <a:lnTo>
                  <a:pt x="304818" y="210308"/>
                </a:lnTo>
                <a:lnTo>
                  <a:pt x="299622" y="224915"/>
                </a:lnTo>
                <a:lnTo>
                  <a:pt x="296904" y="232811"/>
                </a:lnTo>
                <a:lnTo>
                  <a:pt x="293185" y="239980"/>
                </a:lnTo>
                <a:lnTo>
                  <a:pt x="288803" y="246664"/>
                </a:lnTo>
                <a:lnTo>
                  <a:pt x="283974" y="253025"/>
                </a:lnTo>
                <a:lnTo>
                  <a:pt x="277899" y="259171"/>
                </a:lnTo>
                <a:lnTo>
                  <a:pt x="270991" y="265173"/>
                </a:lnTo>
                <a:lnTo>
                  <a:pt x="263528" y="271080"/>
                </a:lnTo>
                <a:lnTo>
                  <a:pt x="255695" y="276922"/>
                </a:lnTo>
                <a:lnTo>
                  <a:pt x="239372" y="288494"/>
                </a:lnTo>
                <a:lnTo>
                  <a:pt x="231972" y="294247"/>
                </a:lnTo>
                <a:lnTo>
                  <a:pt x="225133" y="299987"/>
                </a:lnTo>
                <a:lnTo>
                  <a:pt x="218668" y="305719"/>
                </a:lnTo>
                <a:lnTo>
                  <a:pt x="211502" y="310493"/>
                </a:lnTo>
                <a:lnTo>
                  <a:pt x="203866" y="314628"/>
                </a:lnTo>
                <a:lnTo>
                  <a:pt x="182008" y="324998"/>
                </a:lnTo>
                <a:lnTo>
                  <a:pt x="157555" y="337036"/>
                </a:lnTo>
                <a:lnTo>
                  <a:pt x="148447" y="340294"/>
                </a:lnTo>
                <a:lnTo>
                  <a:pt x="140271" y="341742"/>
                </a:lnTo>
                <a:lnTo>
                  <a:pt x="135424" y="342128"/>
                </a:lnTo>
                <a:lnTo>
                  <a:pt x="125911" y="342557"/>
                </a:lnTo>
                <a:lnTo>
                  <a:pt x="118508" y="342748"/>
                </a:lnTo>
                <a:lnTo>
                  <a:pt x="115200" y="341846"/>
                </a:lnTo>
                <a:lnTo>
                  <a:pt x="105588" y="336095"/>
                </a:lnTo>
                <a:lnTo>
                  <a:pt x="104682" y="335506"/>
                </a:lnTo>
                <a:lnTo>
                  <a:pt x="101136" y="334851"/>
                </a:lnTo>
                <a:lnTo>
                  <a:pt x="98856" y="334677"/>
                </a:lnTo>
                <a:lnTo>
                  <a:pt x="97336" y="333608"/>
                </a:lnTo>
                <a:lnTo>
                  <a:pt x="96324" y="331943"/>
                </a:lnTo>
                <a:lnTo>
                  <a:pt x="94298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97"/>
          <p:cNvSpPr/>
          <p:nvPr/>
        </p:nvSpPr>
        <p:spPr>
          <a:xfrm>
            <a:off x="7443787" y="3480435"/>
            <a:ext cx="231458" cy="25718"/>
          </a:xfrm>
          <a:custGeom>
            <a:avLst/>
            <a:gdLst/>
            <a:ahLst/>
            <a:cxnLst/>
            <a:rect l="0" t="0" r="0" b="0"/>
            <a:pathLst>
              <a:path w="231458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7381" y="17249"/>
                </a:lnTo>
                <a:lnTo>
                  <a:pt x="27066" y="17158"/>
                </a:lnTo>
                <a:lnTo>
                  <a:pt x="32331" y="17154"/>
                </a:lnTo>
                <a:lnTo>
                  <a:pt x="37747" y="16198"/>
                </a:lnTo>
                <a:lnTo>
                  <a:pt x="43262" y="14609"/>
                </a:lnTo>
                <a:lnTo>
                  <a:pt x="48844" y="12596"/>
                </a:lnTo>
                <a:lnTo>
                  <a:pt x="55423" y="11255"/>
                </a:lnTo>
                <a:lnTo>
                  <a:pt x="62666" y="10361"/>
                </a:lnTo>
                <a:lnTo>
                  <a:pt x="70352" y="9765"/>
                </a:lnTo>
                <a:lnTo>
                  <a:pt x="78334" y="9367"/>
                </a:lnTo>
                <a:lnTo>
                  <a:pt x="94823" y="8926"/>
                </a:lnTo>
                <a:lnTo>
                  <a:pt x="103220" y="7855"/>
                </a:lnTo>
                <a:lnTo>
                  <a:pt x="111676" y="6189"/>
                </a:lnTo>
                <a:lnTo>
                  <a:pt x="120171" y="4126"/>
                </a:lnTo>
                <a:lnTo>
                  <a:pt x="127739" y="2750"/>
                </a:lnTo>
                <a:lnTo>
                  <a:pt x="134689" y="1833"/>
                </a:lnTo>
                <a:lnTo>
                  <a:pt x="141228" y="1223"/>
                </a:lnTo>
                <a:lnTo>
                  <a:pt x="148444" y="815"/>
                </a:lnTo>
                <a:lnTo>
                  <a:pt x="164083" y="362"/>
                </a:lnTo>
                <a:lnTo>
                  <a:pt x="222453" y="4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98"/>
          <p:cNvSpPr/>
          <p:nvPr/>
        </p:nvSpPr>
        <p:spPr>
          <a:xfrm>
            <a:off x="7786827" y="3291840"/>
            <a:ext cx="278775" cy="385763"/>
          </a:xfrm>
          <a:custGeom>
            <a:avLst/>
            <a:gdLst/>
            <a:ahLst/>
            <a:cxnLst/>
            <a:rect l="0" t="0" r="0" b="0"/>
            <a:pathLst>
              <a:path w="278775" h="385763">
                <a:moveTo>
                  <a:pt x="119875" y="0"/>
                </a:moveTo>
                <a:lnTo>
                  <a:pt x="124814" y="0"/>
                </a:lnTo>
                <a:lnTo>
                  <a:pt x="122706" y="0"/>
                </a:lnTo>
                <a:lnTo>
                  <a:pt x="121762" y="952"/>
                </a:lnTo>
                <a:lnTo>
                  <a:pt x="121133" y="2539"/>
                </a:lnTo>
                <a:lnTo>
                  <a:pt x="120713" y="4551"/>
                </a:lnTo>
                <a:lnTo>
                  <a:pt x="119481" y="5891"/>
                </a:lnTo>
                <a:lnTo>
                  <a:pt x="117708" y="6785"/>
                </a:lnTo>
                <a:lnTo>
                  <a:pt x="115573" y="7381"/>
                </a:lnTo>
                <a:lnTo>
                  <a:pt x="113196" y="9683"/>
                </a:lnTo>
                <a:lnTo>
                  <a:pt x="105302" y="21072"/>
                </a:lnTo>
                <a:lnTo>
                  <a:pt x="96931" y="30902"/>
                </a:lnTo>
                <a:lnTo>
                  <a:pt x="91263" y="36912"/>
                </a:lnTo>
                <a:lnTo>
                  <a:pt x="89370" y="40800"/>
                </a:lnTo>
                <a:lnTo>
                  <a:pt x="87268" y="50201"/>
                </a:lnTo>
                <a:lnTo>
                  <a:pt x="83792" y="58189"/>
                </a:lnTo>
                <a:lnTo>
                  <a:pt x="79073" y="65867"/>
                </a:lnTo>
                <a:lnTo>
                  <a:pt x="73801" y="75629"/>
                </a:lnTo>
                <a:lnTo>
                  <a:pt x="65478" y="91835"/>
                </a:lnTo>
                <a:lnTo>
                  <a:pt x="57281" y="103045"/>
                </a:lnTo>
                <a:lnTo>
                  <a:pt x="52428" y="108702"/>
                </a:lnTo>
                <a:lnTo>
                  <a:pt x="49193" y="115330"/>
                </a:lnTo>
                <a:lnTo>
                  <a:pt x="47036" y="122607"/>
                </a:lnTo>
                <a:lnTo>
                  <a:pt x="45598" y="130315"/>
                </a:lnTo>
                <a:lnTo>
                  <a:pt x="43687" y="137359"/>
                </a:lnTo>
                <a:lnTo>
                  <a:pt x="41461" y="143960"/>
                </a:lnTo>
                <a:lnTo>
                  <a:pt x="39024" y="150266"/>
                </a:lnTo>
                <a:lnTo>
                  <a:pt x="33776" y="164892"/>
                </a:lnTo>
                <a:lnTo>
                  <a:pt x="31043" y="172793"/>
                </a:lnTo>
                <a:lnTo>
                  <a:pt x="28269" y="179965"/>
                </a:lnTo>
                <a:lnTo>
                  <a:pt x="25467" y="186651"/>
                </a:lnTo>
                <a:lnTo>
                  <a:pt x="22646" y="193014"/>
                </a:lnTo>
                <a:lnTo>
                  <a:pt x="20766" y="199161"/>
                </a:lnTo>
                <a:lnTo>
                  <a:pt x="17167" y="217866"/>
                </a:lnTo>
                <a:lnTo>
                  <a:pt x="15208" y="225254"/>
                </a:lnTo>
                <a:lnTo>
                  <a:pt x="12950" y="233037"/>
                </a:lnTo>
                <a:lnTo>
                  <a:pt x="10491" y="240130"/>
                </a:lnTo>
                <a:lnTo>
                  <a:pt x="7901" y="246764"/>
                </a:lnTo>
                <a:lnTo>
                  <a:pt x="5220" y="253092"/>
                </a:lnTo>
                <a:lnTo>
                  <a:pt x="3433" y="259215"/>
                </a:lnTo>
                <a:lnTo>
                  <a:pt x="1448" y="271099"/>
                </a:lnTo>
                <a:lnTo>
                  <a:pt x="566" y="280191"/>
                </a:lnTo>
                <a:lnTo>
                  <a:pt x="174" y="288359"/>
                </a:lnTo>
                <a:lnTo>
                  <a:pt x="0" y="298340"/>
                </a:lnTo>
                <a:lnTo>
                  <a:pt x="2462" y="309125"/>
                </a:lnTo>
                <a:lnTo>
                  <a:pt x="6732" y="319316"/>
                </a:lnTo>
                <a:lnTo>
                  <a:pt x="14490" y="331361"/>
                </a:lnTo>
                <a:lnTo>
                  <a:pt x="20015" y="341264"/>
                </a:lnTo>
                <a:lnTo>
                  <a:pt x="28185" y="349475"/>
                </a:lnTo>
                <a:lnTo>
                  <a:pt x="33032" y="352998"/>
                </a:lnTo>
                <a:lnTo>
                  <a:pt x="40956" y="359453"/>
                </a:lnTo>
                <a:lnTo>
                  <a:pt x="44402" y="362508"/>
                </a:lnTo>
                <a:lnTo>
                  <a:pt x="49557" y="364544"/>
                </a:lnTo>
                <a:lnTo>
                  <a:pt x="55851" y="365902"/>
                </a:lnTo>
                <a:lnTo>
                  <a:pt x="62905" y="366807"/>
                </a:lnTo>
                <a:lnTo>
                  <a:pt x="68560" y="367410"/>
                </a:lnTo>
                <a:lnTo>
                  <a:pt x="73283" y="367812"/>
                </a:lnTo>
                <a:lnTo>
                  <a:pt x="77383" y="368081"/>
                </a:lnTo>
                <a:lnTo>
                  <a:pt x="82022" y="368260"/>
                </a:lnTo>
                <a:lnTo>
                  <a:pt x="97652" y="368511"/>
                </a:lnTo>
                <a:lnTo>
                  <a:pt x="130224" y="368603"/>
                </a:lnTo>
                <a:lnTo>
                  <a:pt x="137252" y="367656"/>
                </a:lnTo>
                <a:lnTo>
                  <a:pt x="143843" y="366071"/>
                </a:lnTo>
                <a:lnTo>
                  <a:pt x="172658" y="356684"/>
                </a:lnTo>
                <a:lnTo>
                  <a:pt x="179828" y="353994"/>
                </a:lnTo>
                <a:lnTo>
                  <a:pt x="186514" y="351249"/>
                </a:lnTo>
                <a:lnTo>
                  <a:pt x="192876" y="348466"/>
                </a:lnTo>
                <a:lnTo>
                  <a:pt x="199974" y="345658"/>
                </a:lnTo>
                <a:lnTo>
                  <a:pt x="215482" y="339998"/>
                </a:lnTo>
                <a:lnTo>
                  <a:pt x="222666" y="337155"/>
                </a:lnTo>
                <a:lnTo>
                  <a:pt x="229360" y="334308"/>
                </a:lnTo>
                <a:lnTo>
                  <a:pt x="235727" y="331457"/>
                </a:lnTo>
                <a:lnTo>
                  <a:pt x="240925" y="328604"/>
                </a:lnTo>
                <a:lnTo>
                  <a:pt x="249240" y="322893"/>
                </a:lnTo>
                <a:lnTo>
                  <a:pt x="256111" y="317181"/>
                </a:lnTo>
                <a:lnTo>
                  <a:pt x="262339" y="311466"/>
                </a:lnTo>
                <a:lnTo>
                  <a:pt x="268283" y="305752"/>
                </a:lnTo>
                <a:lnTo>
                  <a:pt x="270248" y="301942"/>
                </a:lnTo>
                <a:lnTo>
                  <a:pt x="272433" y="292629"/>
                </a:lnTo>
                <a:lnTo>
                  <a:pt x="275943" y="284680"/>
                </a:lnTo>
                <a:lnTo>
                  <a:pt x="278213" y="281226"/>
                </a:lnTo>
                <a:lnTo>
                  <a:pt x="278774" y="277971"/>
                </a:lnTo>
                <a:lnTo>
                  <a:pt x="278195" y="274849"/>
                </a:lnTo>
                <a:lnTo>
                  <a:pt x="275966" y="268840"/>
                </a:lnTo>
                <a:lnTo>
                  <a:pt x="274973" y="262994"/>
                </a:lnTo>
                <a:lnTo>
                  <a:pt x="273756" y="261054"/>
                </a:lnTo>
                <a:lnTo>
                  <a:pt x="271993" y="259761"/>
                </a:lnTo>
                <a:lnTo>
                  <a:pt x="269864" y="258899"/>
                </a:lnTo>
                <a:lnTo>
                  <a:pt x="262318" y="253135"/>
                </a:lnTo>
                <a:lnTo>
                  <a:pt x="259604" y="251624"/>
                </a:lnTo>
                <a:lnTo>
                  <a:pt x="254049" y="249945"/>
                </a:lnTo>
                <a:lnTo>
                  <a:pt x="245866" y="249199"/>
                </a:lnTo>
                <a:lnTo>
                  <a:pt x="241016" y="249000"/>
                </a:lnTo>
                <a:lnTo>
                  <a:pt x="235878" y="249820"/>
                </a:lnTo>
                <a:lnTo>
                  <a:pt x="230548" y="251319"/>
                </a:lnTo>
                <a:lnTo>
                  <a:pt x="225090" y="253271"/>
                </a:lnTo>
                <a:lnTo>
                  <a:pt x="216486" y="255439"/>
                </a:lnTo>
                <a:lnTo>
                  <a:pt x="212857" y="256018"/>
                </a:lnTo>
                <a:lnTo>
                  <a:pt x="206285" y="259201"/>
                </a:lnTo>
                <a:lnTo>
                  <a:pt x="199238" y="263790"/>
                </a:lnTo>
                <a:lnTo>
                  <a:pt x="194691" y="266347"/>
                </a:lnTo>
                <a:lnTo>
                  <a:pt x="189755" y="269005"/>
                </a:lnTo>
                <a:lnTo>
                  <a:pt x="181730" y="277037"/>
                </a:lnTo>
                <a:lnTo>
                  <a:pt x="178256" y="281847"/>
                </a:lnTo>
                <a:lnTo>
                  <a:pt x="174036" y="286005"/>
                </a:lnTo>
                <a:lnTo>
                  <a:pt x="169318" y="289730"/>
                </a:lnTo>
                <a:lnTo>
                  <a:pt x="164266" y="293166"/>
                </a:lnTo>
                <a:lnTo>
                  <a:pt x="160900" y="297361"/>
                </a:lnTo>
                <a:lnTo>
                  <a:pt x="158654" y="302063"/>
                </a:lnTo>
                <a:lnTo>
                  <a:pt x="155209" y="311415"/>
                </a:lnTo>
                <a:lnTo>
                  <a:pt x="147912" y="322987"/>
                </a:lnTo>
                <a:lnTo>
                  <a:pt x="142496" y="332780"/>
                </a:lnTo>
                <a:lnTo>
                  <a:pt x="134092" y="344452"/>
                </a:lnTo>
                <a:lnTo>
                  <a:pt x="132211" y="348697"/>
                </a:lnTo>
                <a:lnTo>
                  <a:pt x="130119" y="358494"/>
                </a:lnTo>
                <a:lnTo>
                  <a:pt x="128944" y="370169"/>
                </a:lnTo>
                <a:lnTo>
                  <a:pt x="128595" y="375109"/>
                </a:lnTo>
                <a:lnTo>
                  <a:pt x="131054" y="378805"/>
                </a:lnTo>
                <a:lnTo>
                  <a:pt x="133043" y="381124"/>
                </a:lnTo>
                <a:lnTo>
                  <a:pt x="135321" y="382670"/>
                </a:lnTo>
                <a:lnTo>
                  <a:pt x="143281" y="385151"/>
                </a:lnTo>
                <a:lnTo>
                  <a:pt x="145592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99"/>
          <p:cNvSpPr/>
          <p:nvPr/>
        </p:nvSpPr>
        <p:spPr>
          <a:xfrm>
            <a:off x="5870081" y="4071937"/>
            <a:ext cx="287832" cy="17146"/>
          </a:xfrm>
          <a:custGeom>
            <a:avLst/>
            <a:gdLst/>
            <a:ahLst/>
            <a:cxnLst/>
            <a:rect l="0" t="0" r="0" b="0"/>
            <a:pathLst>
              <a:path w="287832" h="17146">
                <a:moveTo>
                  <a:pt x="4939" y="8573"/>
                </a:moveTo>
                <a:lnTo>
                  <a:pt x="4939" y="4022"/>
                </a:lnTo>
                <a:lnTo>
                  <a:pt x="3986" y="2681"/>
                </a:lnTo>
                <a:lnTo>
                  <a:pt x="2399" y="1787"/>
                </a:lnTo>
                <a:lnTo>
                  <a:pt x="388" y="1192"/>
                </a:lnTo>
                <a:lnTo>
                  <a:pt x="0" y="795"/>
                </a:lnTo>
                <a:lnTo>
                  <a:pt x="693" y="530"/>
                </a:lnTo>
                <a:lnTo>
                  <a:pt x="8651" y="105"/>
                </a:lnTo>
                <a:lnTo>
                  <a:pt x="142497" y="0"/>
                </a:lnTo>
                <a:lnTo>
                  <a:pt x="150937" y="953"/>
                </a:lnTo>
                <a:lnTo>
                  <a:pt x="159421" y="2540"/>
                </a:lnTo>
                <a:lnTo>
                  <a:pt x="167934" y="4551"/>
                </a:lnTo>
                <a:lnTo>
                  <a:pt x="175515" y="5892"/>
                </a:lnTo>
                <a:lnTo>
                  <a:pt x="182473" y="6785"/>
                </a:lnTo>
                <a:lnTo>
                  <a:pt x="189018" y="7381"/>
                </a:lnTo>
                <a:lnTo>
                  <a:pt x="195286" y="7778"/>
                </a:lnTo>
                <a:lnTo>
                  <a:pt x="207330" y="8219"/>
                </a:lnTo>
                <a:lnTo>
                  <a:pt x="224821" y="8468"/>
                </a:lnTo>
                <a:lnTo>
                  <a:pt x="230584" y="9456"/>
                </a:lnTo>
                <a:lnTo>
                  <a:pt x="236332" y="11066"/>
                </a:lnTo>
                <a:lnTo>
                  <a:pt x="242068" y="13093"/>
                </a:lnTo>
                <a:lnTo>
                  <a:pt x="247797" y="14443"/>
                </a:lnTo>
                <a:lnTo>
                  <a:pt x="253522" y="15344"/>
                </a:lnTo>
                <a:lnTo>
                  <a:pt x="259243" y="15944"/>
                </a:lnTo>
                <a:lnTo>
                  <a:pt x="264010" y="16344"/>
                </a:lnTo>
                <a:lnTo>
                  <a:pt x="271846" y="16790"/>
                </a:lnTo>
                <a:lnTo>
                  <a:pt x="278504" y="16987"/>
                </a:lnTo>
                <a:lnTo>
                  <a:pt x="287831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100"/>
          <p:cNvSpPr/>
          <p:nvPr/>
        </p:nvSpPr>
        <p:spPr>
          <a:xfrm>
            <a:off x="5875020" y="4200534"/>
            <a:ext cx="180023" cy="17137"/>
          </a:xfrm>
          <a:custGeom>
            <a:avLst/>
            <a:gdLst/>
            <a:ahLst/>
            <a:cxnLst/>
            <a:rect l="0" t="0" r="0" b="0"/>
            <a:pathLst>
              <a:path w="180023" h="17137">
                <a:moveTo>
                  <a:pt x="0" y="8563"/>
                </a:moveTo>
                <a:lnTo>
                  <a:pt x="0" y="1182"/>
                </a:lnTo>
                <a:lnTo>
                  <a:pt x="952" y="785"/>
                </a:lnTo>
                <a:lnTo>
                  <a:pt x="4550" y="344"/>
                </a:lnTo>
                <a:lnTo>
                  <a:pt x="9324" y="147"/>
                </a:lnTo>
                <a:lnTo>
                  <a:pt x="15574" y="60"/>
                </a:lnTo>
                <a:lnTo>
                  <a:pt x="40550" y="0"/>
                </a:lnTo>
                <a:lnTo>
                  <a:pt x="46084" y="949"/>
                </a:lnTo>
                <a:lnTo>
                  <a:pt x="51677" y="2535"/>
                </a:lnTo>
                <a:lnTo>
                  <a:pt x="57311" y="4544"/>
                </a:lnTo>
                <a:lnTo>
                  <a:pt x="62972" y="5884"/>
                </a:lnTo>
                <a:lnTo>
                  <a:pt x="68652" y="6777"/>
                </a:lnTo>
                <a:lnTo>
                  <a:pt x="74343" y="7372"/>
                </a:lnTo>
                <a:lnTo>
                  <a:pt x="80994" y="7769"/>
                </a:lnTo>
                <a:lnTo>
                  <a:pt x="96005" y="8210"/>
                </a:lnTo>
                <a:lnTo>
                  <a:pt x="130599" y="8517"/>
                </a:lnTo>
                <a:lnTo>
                  <a:pt x="138501" y="8532"/>
                </a:lnTo>
                <a:lnTo>
                  <a:pt x="145674" y="9495"/>
                </a:lnTo>
                <a:lnTo>
                  <a:pt x="152361" y="11089"/>
                </a:lnTo>
                <a:lnTo>
                  <a:pt x="158724" y="13105"/>
                </a:lnTo>
                <a:lnTo>
                  <a:pt x="163918" y="14449"/>
                </a:lnTo>
                <a:lnTo>
                  <a:pt x="168334" y="15344"/>
                </a:lnTo>
                <a:lnTo>
                  <a:pt x="180022" y="1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101"/>
          <p:cNvSpPr/>
          <p:nvPr/>
        </p:nvSpPr>
        <p:spPr>
          <a:xfrm>
            <a:off x="6535102" y="3978948"/>
            <a:ext cx="255940" cy="341593"/>
          </a:xfrm>
          <a:custGeom>
            <a:avLst/>
            <a:gdLst/>
            <a:ahLst/>
            <a:cxnLst/>
            <a:rect l="0" t="0" r="0" b="0"/>
            <a:pathLst>
              <a:path w="255940" h="341593">
                <a:moveTo>
                  <a:pt x="0" y="50127"/>
                </a:moveTo>
                <a:lnTo>
                  <a:pt x="4551" y="50127"/>
                </a:lnTo>
                <a:lnTo>
                  <a:pt x="6844" y="49174"/>
                </a:lnTo>
                <a:lnTo>
                  <a:pt x="11932" y="45576"/>
                </a:lnTo>
                <a:lnTo>
                  <a:pt x="15574" y="44235"/>
                </a:lnTo>
                <a:lnTo>
                  <a:pt x="19908" y="43342"/>
                </a:lnTo>
                <a:lnTo>
                  <a:pt x="24702" y="42746"/>
                </a:lnTo>
                <a:lnTo>
                  <a:pt x="29803" y="41396"/>
                </a:lnTo>
                <a:lnTo>
                  <a:pt x="35109" y="39543"/>
                </a:lnTo>
                <a:lnTo>
                  <a:pt x="40551" y="37356"/>
                </a:lnTo>
                <a:lnTo>
                  <a:pt x="54218" y="32386"/>
                </a:lnTo>
                <a:lnTo>
                  <a:pt x="86275" y="21434"/>
                </a:lnTo>
                <a:lnTo>
                  <a:pt x="94664" y="19568"/>
                </a:lnTo>
                <a:lnTo>
                  <a:pt x="103114" y="18325"/>
                </a:lnTo>
                <a:lnTo>
                  <a:pt x="111605" y="17495"/>
                </a:lnTo>
                <a:lnTo>
                  <a:pt x="120124" y="15990"/>
                </a:lnTo>
                <a:lnTo>
                  <a:pt x="128660" y="14034"/>
                </a:lnTo>
                <a:lnTo>
                  <a:pt x="137209" y="11777"/>
                </a:lnTo>
                <a:lnTo>
                  <a:pt x="144812" y="10273"/>
                </a:lnTo>
                <a:lnTo>
                  <a:pt x="151787" y="9270"/>
                </a:lnTo>
                <a:lnTo>
                  <a:pt x="158341" y="8602"/>
                </a:lnTo>
                <a:lnTo>
                  <a:pt x="165568" y="7203"/>
                </a:lnTo>
                <a:lnTo>
                  <a:pt x="173244" y="5318"/>
                </a:lnTo>
                <a:lnTo>
                  <a:pt x="181219" y="3110"/>
                </a:lnTo>
                <a:lnTo>
                  <a:pt x="188440" y="1637"/>
                </a:lnTo>
                <a:lnTo>
                  <a:pt x="195160" y="655"/>
                </a:lnTo>
                <a:lnTo>
                  <a:pt x="201544" y="0"/>
                </a:lnTo>
                <a:lnTo>
                  <a:pt x="206753" y="517"/>
                </a:lnTo>
                <a:lnTo>
                  <a:pt x="211177" y="1814"/>
                </a:lnTo>
                <a:lnTo>
                  <a:pt x="218634" y="4842"/>
                </a:lnTo>
                <a:lnTo>
                  <a:pt x="225124" y="6187"/>
                </a:lnTo>
                <a:lnTo>
                  <a:pt x="231182" y="6786"/>
                </a:lnTo>
                <a:lnTo>
                  <a:pt x="234132" y="6945"/>
                </a:lnTo>
                <a:lnTo>
                  <a:pt x="237050" y="8004"/>
                </a:lnTo>
                <a:lnTo>
                  <a:pt x="242833" y="11721"/>
                </a:lnTo>
                <a:lnTo>
                  <a:pt x="244757" y="14045"/>
                </a:lnTo>
                <a:lnTo>
                  <a:pt x="246039" y="16548"/>
                </a:lnTo>
                <a:lnTo>
                  <a:pt x="247463" y="21867"/>
                </a:lnTo>
                <a:lnTo>
                  <a:pt x="248096" y="27407"/>
                </a:lnTo>
                <a:lnTo>
                  <a:pt x="249218" y="30218"/>
                </a:lnTo>
                <a:lnTo>
                  <a:pt x="253003" y="35881"/>
                </a:lnTo>
                <a:lnTo>
                  <a:pt x="255321" y="44113"/>
                </a:lnTo>
                <a:lnTo>
                  <a:pt x="255939" y="48975"/>
                </a:lnTo>
                <a:lnTo>
                  <a:pt x="254086" y="59457"/>
                </a:lnTo>
                <a:lnTo>
                  <a:pt x="252258" y="64919"/>
                </a:lnTo>
                <a:lnTo>
                  <a:pt x="250087" y="70466"/>
                </a:lnTo>
                <a:lnTo>
                  <a:pt x="247687" y="76069"/>
                </a:lnTo>
                <a:lnTo>
                  <a:pt x="242481" y="87374"/>
                </a:lnTo>
                <a:lnTo>
                  <a:pt x="236992" y="98748"/>
                </a:lnTo>
                <a:lnTo>
                  <a:pt x="235147" y="104449"/>
                </a:lnTo>
                <a:lnTo>
                  <a:pt x="233917" y="110154"/>
                </a:lnTo>
                <a:lnTo>
                  <a:pt x="233098" y="115862"/>
                </a:lnTo>
                <a:lnTo>
                  <a:pt x="231598" y="122525"/>
                </a:lnTo>
                <a:lnTo>
                  <a:pt x="229647" y="129825"/>
                </a:lnTo>
                <a:lnTo>
                  <a:pt x="227392" y="137549"/>
                </a:lnTo>
                <a:lnTo>
                  <a:pt x="225890" y="144603"/>
                </a:lnTo>
                <a:lnTo>
                  <a:pt x="224889" y="151211"/>
                </a:lnTo>
                <a:lnTo>
                  <a:pt x="224221" y="157521"/>
                </a:lnTo>
                <a:lnTo>
                  <a:pt x="222823" y="163633"/>
                </a:lnTo>
                <a:lnTo>
                  <a:pt x="220939" y="169613"/>
                </a:lnTo>
                <a:lnTo>
                  <a:pt x="218730" y="175504"/>
                </a:lnTo>
                <a:lnTo>
                  <a:pt x="217257" y="182289"/>
                </a:lnTo>
                <a:lnTo>
                  <a:pt x="216276" y="189670"/>
                </a:lnTo>
                <a:lnTo>
                  <a:pt x="215621" y="197448"/>
                </a:lnTo>
                <a:lnTo>
                  <a:pt x="214233" y="204538"/>
                </a:lnTo>
                <a:lnTo>
                  <a:pt x="212354" y="211171"/>
                </a:lnTo>
                <a:lnTo>
                  <a:pt x="210149" y="217497"/>
                </a:lnTo>
                <a:lnTo>
                  <a:pt x="208680" y="223619"/>
                </a:lnTo>
                <a:lnTo>
                  <a:pt x="207700" y="229606"/>
                </a:lnTo>
                <a:lnTo>
                  <a:pt x="207046" y="235502"/>
                </a:lnTo>
                <a:lnTo>
                  <a:pt x="206611" y="241338"/>
                </a:lnTo>
                <a:lnTo>
                  <a:pt x="206321" y="247133"/>
                </a:lnTo>
                <a:lnTo>
                  <a:pt x="206127" y="252902"/>
                </a:lnTo>
                <a:lnTo>
                  <a:pt x="205046" y="258653"/>
                </a:lnTo>
                <a:lnTo>
                  <a:pt x="203372" y="264391"/>
                </a:lnTo>
                <a:lnTo>
                  <a:pt x="201304" y="270123"/>
                </a:lnTo>
                <a:lnTo>
                  <a:pt x="199925" y="275848"/>
                </a:lnTo>
                <a:lnTo>
                  <a:pt x="199006" y="281570"/>
                </a:lnTo>
                <a:lnTo>
                  <a:pt x="197985" y="292056"/>
                </a:lnTo>
                <a:lnTo>
                  <a:pt x="197531" y="299891"/>
                </a:lnTo>
                <a:lnTo>
                  <a:pt x="197275" y="309657"/>
                </a:lnTo>
                <a:lnTo>
                  <a:pt x="197167" y="341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102"/>
          <p:cNvSpPr/>
          <p:nvPr/>
        </p:nvSpPr>
        <p:spPr>
          <a:xfrm>
            <a:off x="6886588" y="3951967"/>
            <a:ext cx="257163" cy="342735"/>
          </a:xfrm>
          <a:custGeom>
            <a:avLst/>
            <a:gdLst/>
            <a:ahLst/>
            <a:cxnLst/>
            <a:rect l="0" t="0" r="0" b="0"/>
            <a:pathLst>
              <a:path w="257163" h="342735">
                <a:moveTo>
                  <a:pt x="42849" y="59962"/>
                </a:moveTo>
                <a:lnTo>
                  <a:pt x="79172" y="23641"/>
                </a:lnTo>
                <a:lnTo>
                  <a:pt x="83257" y="20508"/>
                </a:lnTo>
                <a:lnTo>
                  <a:pt x="87885" y="17467"/>
                </a:lnTo>
                <a:lnTo>
                  <a:pt x="92875" y="14487"/>
                </a:lnTo>
                <a:lnTo>
                  <a:pt x="98107" y="11548"/>
                </a:lnTo>
                <a:lnTo>
                  <a:pt x="109001" y="5743"/>
                </a:lnTo>
                <a:lnTo>
                  <a:pt x="114573" y="3814"/>
                </a:lnTo>
                <a:lnTo>
                  <a:pt x="120192" y="2528"/>
                </a:lnTo>
                <a:lnTo>
                  <a:pt x="125844" y="1670"/>
                </a:lnTo>
                <a:lnTo>
                  <a:pt x="131516" y="1098"/>
                </a:lnTo>
                <a:lnTo>
                  <a:pt x="137203" y="718"/>
                </a:lnTo>
                <a:lnTo>
                  <a:pt x="142899" y="463"/>
                </a:lnTo>
                <a:lnTo>
                  <a:pt x="154308" y="181"/>
                </a:lnTo>
                <a:lnTo>
                  <a:pt x="177155" y="0"/>
                </a:lnTo>
                <a:lnTo>
                  <a:pt x="181916" y="937"/>
                </a:lnTo>
                <a:lnTo>
                  <a:pt x="189747" y="4519"/>
                </a:lnTo>
                <a:lnTo>
                  <a:pt x="196402" y="9286"/>
                </a:lnTo>
                <a:lnTo>
                  <a:pt x="199510" y="11891"/>
                </a:lnTo>
                <a:lnTo>
                  <a:pt x="205503" y="19865"/>
                </a:lnTo>
                <a:lnTo>
                  <a:pt x="211343" y="28807"/>
                </a:lnTo>
                <a:lnTo>
                  <a:pt x="217112" y="35955"/>
                </a:lnTo>
                <a:lnTo>
                  <a:pt x="222852" y="44848"/>
                </a:lnTo>
                <a:lnTo>
                  <a:pt x="225716" y="49886"/>
                </a:lnTo>
                <a:lnTo>
                  <a:pt x="227625" y="56103"/>
                </a:lnTo>
                <a:lnTo>
                  <a:pt x="228899" y="63104"/>
                </a:lnTo>
                <a:lnTo>
                  <a:pt x="229747" y="70630"/>
                </a:lnTo>
                <a:lnTo>
                  <a:pt x="230313" y="78504"/>
                </a:lnTo>
                <a:lnTo>
                  <a:pt x="230690" y="86611"/>
                </a:lnTo>
                <a:lnTo>
                  <a:pt x="230941" y="94873"/>
                </a:lnTo>
                <a:lnTo>
                  <a:pt x="230156" y="103239"/>
                </a:lnTo>
                <a:lnTo>
                  <a:pt x="228681" y="111674"/>
                </a:lnTo>
                <a:lnTo>
                  <a:pt x="226745" y="120154"/>
                </a:lnTo>
                <a:lnTo>
                  <a:pt x="224501" y="128665"/>
                </a:lnTo>
                <a:lnTo>
                  <a:pt x="222053" y="137197"/>
                </a:lnTo>
                <a:lnTo>
                  <a:pt x="219468" y="145742"/>
                </a:lnTo>
                <a:lnTo>
                  <a:pt x="215841" y="154297"/>
                </a:lnTo>
                <a:lnTo>
                  <a:pt x="211516" y="162857"/>
                </a:lnTo>
                <a:lnTo>
                  <a:pt x="206730" y="171421"/>
                </a:lnTo>
                <a:lnTo>
                  <a:pt x="196330" y="191097"/>
                </a:lnTo>
                <a:lnTo>
                  <a:pt x="190890" y="201678"/>
                </a:lnTo>
                <a:lnTo>
                  <a:pt x="185358" y="211590"/>
                </a:lnTo>
                <a:lnTo>
                  <a:pt x="179765" y="221055"/>
                </a:lnTo>
                <a:lnTo>
                  <a:pt x="168471" y="239192"/>
                </a:lnTo>
                <a:lnTo>
                  <a:pt x="157101" y="256778"/>
                </a:lnTo>
                <a:lnTo>
                  <a:pt x="152355" y="264515"/>
                </a:lnTo>
                <a:lnTo>
                  <a:pt x="148238" y="271578"/>
                </a:lnTo>
                <a:lnTo>
                  <a:pt x="144540" y="278193"/>
                </a:lnTo>
                <a:lnTo>
                  <a:pt x="140171" y="284507"/>
                </a:lnTo>
                <a:lnTo>
                  <a:pt x="135353" y="290621"/>
                </a:lnTo>
                <a:lnTo>
                  <a:pt x="130236" y="296602"/>
                </a:lnTo>
                <a:lnTo>
                  <a:pt x="125872" y="302495"/>
                </a:lnTo>
                <a:lnTo>
                  <a:pt x="122010" y="308328"/>
                </a:lnTo>
                <a:lnTo>
                  <a:pt x="118483" y="314122"/>
                </a:lnTo>
                <a:lnTo>
                  <a:pt x="114227" y="318937"/>
                </a:lnTo>
                <a:lnTo>
                  <a:pt x="109484" y="323100"/>
                </a:lnTo>
                <a:lnTo>
                  <a:pt x="104417" y="326828"/>
                </a:lnTo>
                <a:lnTo>
                  <a:pt x="99135" y="329313"/>
                </a:lnTo>
                <a:lnTo>
                  <a:pt x="93708" y="330969"/>
                </a:lnTo>
                <a:lnTo>
                  <a:pt x="88185" y="332074"/>
                </a:lnTo>
                <a:lnTo>
                  <a:pt x="82599" y="333762"/>
                </a:lnTo>
                <a:lnTo>
                  <a:pt x="76969" y="335841"/>
                </a:lnTo>
                <a:lnTo>
                  <a:pt x="71311" y="338179"/>
                </a:lnTo>
                <a:lnTo>
                  <a:pt x="66586" y="339738"/>
                </a:lnTo>
                <a:lnTo>
                  <a:pt x="58797" y="341470"/>
                </a:lnTo>
                <a:lnTo>
                  <a:pt x="54434" y="341932"/>
                </a:lnTo>
                <a:lnTo>
                  <a:pt x="49620" y="342239"/>
                </a:lnTo>
                <a:lnTo>
                  <a:pt x="40144" y="342582"/>
                </a:lnTo>
                <a:lnTo>
                  <a:pt x="32757" y="342734"/>
                </a:lnTo>
                <a:lnTo>
                  <a:pt x="29454" y="341822"/>
                </a:lnTo>
                <a:lnTo>
                  <a:pt x="23242" y="338268"/>
                </a:lnTo>
                <a:lnTo>
                  <a:pt x="17308" y="336054"/>
                </a:lnTo>
                <a:lnTo>
                  <a:pt x="14391" y="335463"/>
                </a:lnTo>
                <a:lnTo>
                  <a:pt x="8612" y="332268"/>
                </a:lnTo>
                <a:lnTo>
                  <a:pt x="5737" y="330082"/>
                </a:lnTo>
                <a:lnTo>
                  <a:pt x="3820" y="327672"/>
                </a:lnTo>
                <a:lnTo>
                  <a:pt x="2542" y="325113"/>
                </a:lnTo>
                <a:lnTo>
                  <a:pt x="1690" y="322455"/>
                </a:lnTo>
                <a:lnTo>
                  <a:pt x="744" y="314421"/>
                </a:lnTo>
                <a:lnTo>
                  <a:pt x="323" y="305452"/>
                </a:lnTo>
                <a:lnTo>
                  <a:pt x="136" y="298292"/>
                </a:lnTo>
                <a:lnTo>
                  <a:pt x="0" y="272711"/>
                </a:lnTo>
                <a:lnTo>
                  <a:pt x="2533" y="263737"/>
                </a:lnTo>
                <a:lnTo>
                  <a:pt x="4541" y="258677"/>
                </a:lnTo>
                <a:lnTo>
                  <a:pt x="7786" y="254352"/>
                </a:lnTo>
                <a:lnTo>
                  <a:pt x="11853" y="250516"/>
                </a:lnTo>
                <a:lnTo>
                  <a:pt x="16471" y="247005"/>
                </a:lnTo>
                <a:lnTo>
                  <a:pt x="21453" y="243713"/>
                </a:lnTo>
                <a:lnTo>
                  <a:pt x="26680" y="240565"/>
                </a:lnTo>
                <a:lnTo>
                  <a:pt x="32070" y="237514"/>
                </a:lnTo>
                <a:lnTo>
                  <a:pt x="43138" y="231585"/>
                </a:lnTo>
                <a:lnTo>
                  <a:pt x="82871" y="211421"/>
                </a:lnTo>
                <a:lnTo>
                  <a:pt x="88580" y="209512"/>
                </a:lnTo>
                <a:lnTo>
                  <a:pt x="94292" y="208240"/>
                </a:lnTo>
                <a:lnTo>
                  <a:pt x="100004" y="207391"/>
                </a:lnTo>
                <a:lnTo>
                  <a:pt x="105717" y="205874"/>
                </a:lnTo>
                <a:lnTo>
                  <a:pt x="111431" y="203909"/>
                </a:lnTo>
                <a:lnTo>
                  <a:pt x="117145" y="201647"/>
                </a:lnTo>
                <a:lnTo>
                  <a:pt x="123812" y="201091"/>
                </a:lnTo>
                <a:lnTo>
                  <a:pt x="131115" y="201674"/>
                </a:lnTo>
                <a:lnTo>
                  <a:pt x="138840" y="203014"/>
                </a:lnTo>
                <a:lnTo>
                  <a:pt x="145895" y="203908"/>
                </a:lnTo>
                <a:lnTo>
                  <a:pt x="152504" y="204504"/>
                </a:lnTo>
                <a:lnTo>
                  <a:pt x="158816" y="204901"/>
                </a:lnTo>
                <a:lnTo>
                  <a:pt x="164928" y="206118"/>
                </a:lnTo>
                <a:lnTo>
                  <a:pt x="170907" y="207882"/>
                </a:lnTo>
                <a:lnTo>
                  <a:pt x="176798" y="210011"/>
                </a:lnTo>
                <a:lnTo>
                  <a:pt x="182631" y="212382"/>
                </a:lnTo>
                <a:lnTo>
                  <a:pt x="188425" y="214916"/>
                </a:lnTo>
                <a:lnTo>
                  <a:pt x="194192" y="217557"/>
                </a:lnTo>
                <a:lnTo>
                  <a:pt x="198989" y="220270"/>
                </a:lnTo>
                <a:lnTo>
                  <a:pt x="206859" y="225826"/>
                </a:lnTo>
                <a:lnTo>
                  <a:pt x="211244" y="229593"/>
                </a:lnTo>
                <a:lnTo>
                  <a:pt x="216073" y="234010"/>
                </a:lnTo>
                <a:lnTo>
                  <a:pt x="229430" y="246787"/>
                </a:lnTo>
                <a:lnTo>
                  <a:pt x="242476" y="259638"/>
                </a:lnTo>
                <a:lnTo>
                  <a:pt x="244513" y="263564"/>
                </a:lnTo>
                <a:lnTo>
                  <a:pt x="246778" y="273007"/>
                </a:lnTo>
                <a:lnTo>
                  <a:pt x="247785" y="281014"/>
                </a:lnTo>
                <a:lnTo>
                  <a:pt x="248351" y="290877"/>
                </a:lnTo>
                <a:lnTo>
                  <a:pt x="248542" y="298192"/>
                </a:lnTo>
                <a:lnTo>
                  <a:pt x="251108" y="301732"/>
                </a:lnTo>
                <a:lnTo>
                  <a:pt x="257162" y="3085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103"/>
          <p:cNvSpPr/>
          <p:nvPr/>
        </p:nvSpPr>
        <p:spPr>
          <a:xfrm>
            <a:off x="7298055" y="4157662"/>
            <a:ext cx="17145" cy="25718"/>
          </a:xfrm>
          <a:custGeom>
            <a:avLst/>
            <a:gdLst/>
            <a:ahLst/>
            <a:cxnLst/>
            <a:rect l="0" t="0" r="0" b="0"/>
            <a:pathLst>
              <a:path w="17145" h="25718">
                <a:moveTo>
                  <a:pt x="0" y="25717"/>
                </a:moveTo>
                <a:lnTo>
                  <a:pt x="0" y="12947"/>
                </a:lnTo>
                <a:lnTo>
                  <a:pt x="952" y="11489"/>
                </a:lnTo>
                <a:lnTo>
                  <a:pt x="2540" y="10517"/>
                </a:lnTo>
                <a:lnTo>
                  <a:pt x="4551" y="9869"/>
                </a:lnTo>
                <a:lnTo>
                  <a:pt x="5891" y="8484"/>
                </a:lnTo>
                <a:lnTo>
                  <a:pt x="6785" y="6609"/>
                </a:lnTo>
                <a:lnTo>
                  <a:pt x="8219" y="1305"/>
                </a:lnTo>
                <a:lnTo>
                  <a:pt x="9289" y="870"/>
                </a:lnTo>
                <a:lnTo>
                  <a:pt x="10955" y="580"/>
                </a:lnTo>
                <a:lnTo>
                  <a:pt x="17124" y="2"/>
                </a:lnTo>
                <a:lnTo>
                  <a:pt x="17144" y="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PenAnnotation104"/>
          <p:cNvSpPr/>
          <p:nvPr/>
        </p:nvSpPr>
        <p:spPr>
          <a:xfrm>
            <a:off x="7649527" y="2571750"/>
            <a:ext cx="222886" cy="154306"/>
          </a:xfrm>
          <a:custGeom>
            <a:avLst/>
            <a:gdLst/>
            <a:ahLst/>
            <a:cxnLst/>
            <a:rect l="0" t="0" r="0" b="0"/>
            <a:pathLst>
              <a:path w="222886" h="154306">
                <a:moveTo>
                  <a:pt x="0" y="0"/>
                </a:moveTo>
                <a:lnTo>
                  <a:pt x="25687" y="0"/>
                </a:lnTo>
                <a:lnTo>
                  <a:pt x="33096" y="7380"/>
                </a:lnTo>
                <a:lnTo>
                  <a:pt x="33759" y="10583"/>
                </a:lnTo>
                <a:lnTo>
                  <a:pt x="33936" y="12770"/>
                </a:lnTo>
                <a:lnTo>
                  <a:pt x="35007" y="14228"/>
                </a:lnTo>
                <a:lnTo>
                  <a:pt x="36673" y="15200"/>
                </a:lnTo>
                <a:lnTo>
                  <a:pt x="41640" y="16760"/>
                </a:lnTo>
                <a:lnTo>
                  <a:pt x="42048" y="17841"/>
                </a:lnTo>
                <a:lnTo>
                  <a:pt x="42501" y="21582"/>
                </a:lnTo>
                <a:lnTo>
                  <a:pt x="42791" y="25853"/>
                </a:lnTo>
                <a:lnTo>
                  <a:pt x="42863" y="54655"/>
                </a:lnTo>
                <a:lnTo>
                  <a:pt x="43815" y="57392"/>
                </a:lnTo>
                <a:lnTo>
                  <a:pt x="45403" y="60169"/>
                </a:lnTo>
                <a:lnTo>
                  <a:pt x="50244" y="66918"/>
                </a:lnTo>
                <a:lnTo>
                  <a:pt x="50906" y="70381"/>
                </a:lnTo>
                <a:lnTo>
                  <a:pt x="51082" y="72638"/>
                </a:lnTo>
                <a:lnTo>
                  <a:pt x="50247" y="75095"/>
                </a:lnTo>
                <a:lnTo>
                  <a:pt x="48738" y="77686"/>
                </a:lnTo>
                <a:lnTo>
                  <a:pt x="44024" y="84137"/>
                </a:lnTo>
                <a:lnTo>
                  <a:pt x="43378" y="87559"/>
                </a:lnTo>
                <a:lnTo>
                  <a:pt x="43092" y="92255"/>
                </a:lnTo>
                <a:lnTo>
                  <a:pt x="42965" y="97517"/>
                </a:lnTo>
                <a:lnTo>
                  <a:pt x="42863" y="137128"/>
                </a:lnTo>
                <a:lnTo>
                  <a:pt x="67026" y="137160"/>
                </a:lnTo>
                <a:lnTo>
                  <a:pt x="70430" y="139700"/>
                </a:lnTo>
                <a:lnTo>
                  <a:pt x="72671" y="141711"/>
                </a:lnTo>
                <a:lnTo>
                  <a:pt x="75117" y="143051"/>
                </a:lnTo>
                <a:lnTo>
                  <a:pt x="80376" y="144540"/>
                </a:lnTo>
                <a:lnTo>
                  <a:pt x="85888" y="145202"/>
                </a:lnTo>
                <a:lnTo>
                  <a:pt x="91512" y="145497"/>
                </a:lnTo>
                <a:lnTo>
                  <a:pt x="97187" y="145627"/>
                </a:lnTo>
                <a:lnTo>
                  <a:pt x="204399" y="145732"/>
                </a:lnTo>
                <a:lnTo>
                  <a:pt x="209894" y="150283"/>
                </a:lnTo>
                <a:lnTo>
                  <a:pt x="213003" y="153113"/>
                </a:lnTo>
                <a:lnTo>
                  <a:pt x="216271" y="153775"/>
                </a:lnTo>
                <a:lnTo>
                  <a:pt x="222885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PenAnnotation105"/>
          <p:cNvSpPr/>
          <p:nvPr/>
        </p:nvSpPr>
        <p:spPr>
          <a:xfrm>
            <a:off x="7829550" y="2546032"/>
            <a:ext cx="1" cy="334329"/>
          </a:xfrm>
          <a:custGeom>
            <a:avLst/>
            <a:gdLst/>
            <a:ahLst/>
            <a:cxnLst/>
            <a:rect l="0" t="0" r="0" b="0"/>
            <a:pathLst>
              <a:path w="1" h="334329">
                <a:moveTo>
                  <a:pt x="0" y="0"/>
                </a:moveTo>
                <a:lnTo>
                  <a:pt x="0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9" name="Group 1048"/>
          <p:cNvGrpSpPr/>
          <p:nvPr/>
        </p:nvGrpSpPr>
        <p:grpSpPr>
          <a:xfrm>
            <a:off x="7015162" y="3334702"/>
            <a:ext cx="1105854" cy="925828"/>
            <a:chOff x="7015162" y="3334702"/>
            <a:chExt cx="1105854" cy="925828"/>
          </a:xfrm>
        </p:grpSpPr>
        <p:sp>
          <p:nvSpPr>
            <p:cNvPr id="1044" name="SMARTPenAnnotation106"/>
            <p:cNvSpPr/>
            <p:nvPr/>
          </p:nvSpPr>
          <p:spPr>
            <a:xfrm>
              <a:off x="7015162" y="3351847"/>
              <a:ext cx="257176" cy="154271"/>
            </a:xfrm>
            <a:custGeom>
              <a:avLst/>
              <a:gdLst/>
              <a:ahLst/>
              <a:cxnLst/>
              <a:rect l="0" t="0" r="0" b="0"/>
              <a:pathLst>
                <a:path w="257176" h="154271">
                  <a:moveTo>
                    <a:pt x="51435" y="0"/>
                  </a:moveTo>
                  <a:lnTo>
                    <a:pt x="51435" y="12770"/>
                  </a:lnTo>
                  <a:lnTo>
                    <a:pt x="50483" y="15181"/>
                  </a:lnTo>
                  <a:lnTo>
                    <a:pt x="48895" y="17741"/>
                  </a:lnTo>
                  <a:lnTo>
                    <a:pt x="46884" y="20400"/>
                  </a:lnTo>
                  <a:lnTo>
                    <a:pt x="45544" y="24077"/>
                  </a:lnTo>
                  <a:lnTo>
                    <a:pt x="44650" y="28434"/>
                  </a:lnTo>
                  <a:lnTo>
                    <a:pt x="44055" y="33244"/>
                  </a:lnTo>
                  <a:lnTo>
                    <a:pt x="43657" y="38355"/>
                  </a:lnTo>
                  <a:lnTo>
                    <a:pt x="43393" y="43668"/>
                  </a:lnTo>
                  <a:lnTo>
                    <a:pt x="43216" y="49114"/>
                  </a:lnTo>
                  <a:lnTo>
                    <a:pt x="42145" y="53698"/>
                  </a:lnTo>
                  <a:lnTo>
                    <a:pt x="40480" y="57706"/>
                  </a:lnTo>
                  <a:lnTo>
                    <a:pt x="38416" y="61331"/>
                  </a:lnTo>
                  <a:lnTo>
                    <a:pt x="37041" y="65652"/>
                  </a:lnTo>
                  <a:lnTo>
                    <a:pt x="36124" y="70438"/>
                  </a:lnTo>
                  <a:lnTo>
                    <a:pt x="35513" y="75534"/>
                  </a:lnTo>
                  <a:lnTo>
                    <a:pt x="34153" y="80836"/>
                  </a:lnTo>
                  <a:lnTo>
                    <a:pt x="32293" y="86276"/>
                  </a:lnTo>
                  <a:lnTo>
                    <a:pt x="30101" y="91807"/>
                  </a:lnTo>
                  <a:lnTo>
                    <a:pt x="27688" y="97400"/>
                  </a:lnTo>
                  <a:lnTo>
                    <a:pt x="22465" y="108694"/>
                  </a:lnTo>
                  <a:lnTo>
                    <a:pt x="19740" y="113420"/>
                  </a:lnTo>
                  <a:lnTo>
                    <a:pt x="16970" y="117523"/>
                  </a:lnTo>
                  <a:lnTo>
                    <a:pt x="14171" y="121211"/>
                  </a:lnTo>
                  <a:lnTo>
                    <a:pt x="11352" y="124622"/>
                  </a:lnTo>
                  <a:lnTo>
                    <a:pt x="8520" y="127849"/>
                  </a:lnTo>
                  <a:lnTo>
                    <a:pt x="5680" y="130953"/>
                  </a:lnTo>
                  <a:lnTo>
                    <a:pt x="3787" y="133974"/>
                  </a:lnTo>
                  <a:lnTo>
                    <a:pt x="2525" y="136941"/>
                  </a:lnTo>
                  <a:lnTo>
                    <a:pt x="498" y="143996"/>
                  </a:lnTo>
                  <a:lnTo>
                    <a:pt x="222" y="147501"/>
                  </a:lnTo>
                  <a:lnTo>
                    <a:pt x="1" y="154270"/>
                  </a:lnTo>
                  <a:lnTo>
                    <a:pt x="0" y="146921"/>
                  </a:lnTo>
                  <a:lnTo>
                    <a:pt x="953" y="146525"/>
                  </a:lnTo>
                  <a:lnTo>
                    <a:pt x="7796" y="145968"/>
                  </a:lnTo>
                  <a:lnTo>
                    <a:pt x="16483" y="145837"/>
                  </a:lnTo>
                  <a:lnTo>
                    <a:pt x="20513" y="144850"/>
                  </a:lnTo>
                  <a:lnTo>
                    <a:pt x="27532" y="141213"/>
                  </a:lnTo>
                  <a:lnTo>
                    <a:pt x="31690" y="139862"/>
                  </a:lnTo>
                  <a:lnTo>
                    <a:pt x="36367" y="138961"/>
                  </a:lnTo>
                  <a:lnTo>
                    <a:pt x="41389" y="138361"/>
                  </a:lnTo>
                  <a:lnTo>
                    <a:pt x="46643" y="137960"/>
                  </a:lnTo>
                  <a:lnTo>
                    <a:pt x="52050" y="137694"/>
                  </a:lnTo>
                  <a:lnTo>
                    <a:pt x="57560" y="137516"/>
                  </a:lnTo>
                  <a:lnTo>
                    <a:pt x="63139" y="136445"/>
                  </a:lnTo>
                  <a:lnTo>
                    <a:pt x="68762" y="134778"/>
                  </a:lnTo>
                  <a:lnTo>
                    <a:pt x="74416" y="132715"/>
                  </a:lnTo>
                  <a:lnTo>
                    <a:pt x="80091" y="131339"/>
                  </a:lnTo>
                  <a:lnTo>
                    <a:pt x="85779" y="130422"/>
                  </a:lnTo>
                  <a:lnTo>
                    <a:pt x="91477" y="129811"/>
                  </a:lnTo>
                  <a:lnTo>
                    <a:pt x="97179" y="129403"/>
                  </a:lnTo>
                  <a:lnTo>
                    <a:pt x="102886" y="129131"/>
                  </a:lnTo>
                  <a:lnTo>
                    <a:pt x="114307" y="128829"/>
                  </a:lnTo>
                  <a:lnTo>
                    <a:pt x="206904" y="128588"/>
                  </a:lnTo>
                  <a:lnTo>
                    <a:pt x="211279" y="129540"/>
                  </a:lnTo>
                  <a:lnTo>
                    <a:pt x="216100" y="131128"/>
                  </a:lnTo>
                  <a:lnTo>
                    <a:pt x="228424" y="135968"/>
                  </a:lnTo>
                  <a:lnTo>
                    <a:pt x="235110" y="136807"/>
                  </a:lnTo>
                  <a:lnTo>
                    <a:pt x="243123" y="137055"/>
                  </a:lnTo>
                  <a:lnTo>
                    <a:pt x="250421" y="137147"/>
                  </a:lnTo>
                  <a:lnTo>
                    <a:pt x="257175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SMARTPenAnnotation107"/>
            <p:cNvSpPr/>
            <p:nvPr/>
          </p:nvSpPr>
          <p:spPr>
            <a:xfrm>
              <a:off x="7143750" y="3334702"/>
              <a:ext cx="42863" cy="360046"/>
            </a:xfrm>
            <a:custGeom>
              <a:avLst/>
              <a:gdLst/>
              <a:ahLst/>
              <a:cxnLst/>
              <a:rect l="0" t="0" r="0" b="0"/>
              <a:pathLst>
                <a:path w="42863" h="360046">
                  <a:moveTo>
                    <a:pt x="42862" y="0"/>
                  </a:moveTo>
                  <a:lnTo>
                    <a:pt x="42862" y="11932"/>
                  </a:lnTo>
                  <a:lnTo>
                    <a:pt x="41910" y="15575"/>
                  </a:lnTo>
                  <a:lnTo>
                    <a:pt x="40323" y="19908"/>
                  </a:lnTo>
                  <a:lnTo>
                    <a:pt x="38311" y="24702"/>
                  </a:lnTo>
                  <a:lnTo>
                    <a:pt x="36971" y="29803"/>
                  </a:lnTo>
                  <a:lnTo>
                    <a:pt x="36077" y="35109"/>
                  </a:lnTo>
                  <a:lnTo>
                    <a:pt x="35481" y="40551"/>
                  </a:lnTo>
                  <a:lnTo>
                    <a:pt x="34132" y="47036"/>
                  </a:lnTo>
                  <a:lnTo>
                    <a:pt x="32279" y="54218"/>
                  </a:lnTo>
                  <a:lnTo>
                    <a:pt x="30092" y="61863"/>
                  </a:lnTo>
                  <a:lnTo>
                    <a:pt x="29586" y="68865"/>
                  </a:lnTo>
                  <a:lnTo>
                    <a:pt x="30202" y="75437"/>
                  </a:lnTo>
                  <a:lnTo>
                    <a:pt x="31564" y="81724"/>
                  </a:lnTo>
                  <a:lnTo>
                    <a:pt x="33425" y="88773"/>
                  </a:lnTo>
                  <a:lnTo>
                    <a:pt x="35618" y="96329"/>
                  </a:lnTo>
                  <a:lnTo>
                    <a:pt x="38033" y="104225"/>
                  </a:lnTo>
                  <a:lnTo>
                    <a:pt x="39643" y="112346"/>
                  </a:lnTo>
                  <a:lnTo>
                    <a:pt x="40716" y="120617"/>
                  </a:lnTo>
                  <a:lnTo>
                    <a:pt x="41432" y="128989"/>
                  </a:lnTo>
                  <a:lnTo>
                    <a:pt x="41908" y="136475"/>
                  </a:lnTo>
                  <a:lnTo>
                    <a:pt x="42439" y="149873"/>
                  </a:lnTo>
                  <a:lnTo>
                    <a:pt x="42737" y="172677"/>
                  </a:lnTo>
                  <a:lnTo>
                    <a:pt x="42825" y="197531"/>
                  </a:lnTo>
                  <a:lnTo>
                    <a:pt x="41885" y="205030"/>
                  </a:lnTo>
                  <a:lnTo>
                    <a:pt x="40306" y="211934"/>
                  </a:lnTo>
                  <a:lnTo>
                    <a:pt x="38300" y="218442"/>
                  </a:lnTo>
                  <a:lnTo>
                    <a:pt x="36964" y="225638"/>
                  </a:lnTo>
                  <a:lnTo>
                    <a:pt x="36072" y="233293"/>
                  </a:lnTo>
                  <a:lnTo>
                    <a:pt x="35478" y="241254"/>
                  </a:lnTo>
                  <a:lnTo>
                    <a:pt x="35082" y="248466"/>
                  </a:lnTo>
                  <a:lnTo>
                    <a:pt x="34642" y="261559"/>
                  </a:lnTo>
                  <a:lnTo>
                    <a:pt x="33572" y="268670"/>
                  </a:lnTo>
                  <a:lnTo>
                    <a:pt x="31906" y="276269"/>
                  </a:lnTo>
                  <a:lnTo>
                    <a:pt x="29843" y="284191"/>
                  </a:lnTo>
                  <a:lnTo>
                    <a:pt x="28468" y="290426"/>
                  </a:lnTo>
                  <a:lnTo>
                    <a:pt x="27551" y="295535"/>
                  </a:lnTo>
                  <a:lnTo>
                    <a:pt x="26532" y="304704"/>
                  </a:lnTo>
                  <a:lnTo>
                    <a:pt x="26079" y="315129"/>
                  </a:lnTo>
                  <a:lnTo>
                    <a:pt x="25006" y="320576"/>
                  </a:lnTo>
                  <a:lnTo>
                    <a:pt x="23338" y="326112"/>
                  </a:lnTo>
                  <a:lnTo>
                    <a:pt x="21273" y="331708"/>
                  </a:lnTo>
                  <a:lnTo>
                    <a:pt x="18944" y="336391"/>
                  </a:lnTo>
                  <a:lnTo>
                    <a:pt x="16440" y="340466"/>
                  </a:lnTo>
                  <a:lnTo>
                    <a:pt x="13816" y="344135"/>
                  </a:lnTo>
                  <a:lnTo>
                    <a:pt x="12069" y="347533"/>
                  </a:lnTo>
                  <a:lnTo>
                    <a:pt x="10903" y="350751"/>
                  </a:lnTo>
                  <a:lnTo>
                    <a:pt x="10126" y="353849"/>
                  </a:lnTo>
                  <a:lnTo>
                    <a:pt x="8656" y="355914"/>
                  </a:lnTo>
                  <a:lnTo>
                    <a:pt x="6723" y="357292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6" name="SMARTPenAnnotation108"/>
            <p:cNvSpPr/>
            <p:nvPr/>
          </p:nvSpPr>
          <p:spPr>
            <a:xfrm>
              <a:off x="7529513" y="3926204"/>
              <a:ext cx="248094" cy="334326"/>
            </a:xfrm>
            <a:custGeom>
              <a:avLst/>
              <a:gdLst/>
              <a:ahLst/>
              <a:cxnLst/>
              <a:rect l="0" t="0" r="0" b="0"/>
              <a:pathLst>
                <a:path w="248094" h="334326">
                  <a:moveTo>
                    <a:pt x="42862" y="8573"/>
                  </a:moveTo>
                  <a:lnTo>
                    <a:pt x="42862" y="1192"/>
                  </a:lnTo>
                  <a:lnTo>
                    <a:pt x="43814" y="795"/>
                  </a:lnTo>
                  <a:lnTo>
                    <a:pt x="49706" y="236"/>
                  </a:lnTo>
                  <a:lnTo>
                    <a:pt x="54793" y="105"/>
                  </a:lnTo>
                  <a:lnTo>
                    <a:pt x="185730" y="0"/>
                  </a:lnTo>
                  <a:lnTo>
                    <a:pt x="190495" y="953"/>
                  </a:lnTo>
                  <a:lnTo>
                    <a:pt x="194624" y="2541"/>
                  </a:lnTo>
                  <a:lnTo>
                    <a:pt x="201752" y="5892"/>
                  </a:lnTo>
                  <a:lnTo>
                    <a:pt x="208094" y="7381"/>
                  </a:lnTo>
                  <a:lnTo>
                    <a:pt x="214088" y="8044"/>
                  </a:lnTo>
                  <a:lnTo>
                    <a:pt x="222732" y="8564"/>
                  </a:lnTo>
                  <a:lnTo>
                    <a:pt x="218289" y="8570"/>
                  </a:lnTo>
                  <a:lnTo>
                    <a:pt x="216011" y="9524"/>
                  </a:lnTo>
                  <a:lnTo>
                    <a:pt x="210940" y="13123"/>
                  </a:lnTo>
                  <a:lnTo>
                    <a:pt x="207301" y="14464"/>
                  </a:lnTo>
                  <a:lnTo>
                    <a:pt x="202970" y="15358"/>
                  </a:lnTo>
                  <a:lnTo>
                    <a:pt x="198178" y="15954"/>
                  </a:lnTo>
                  <a:lnTo>
                    <a:pt x="192126" y="16351"/>
                  </a:lnTo>
                  <a:lnTo>
                    <a:pt x="185234" y="16616"/>
                  </a:lnTo>
                  <a:lnTo>
                    <a:pt x="161881" y="16989"/>
                  </a:lnTo>
                  <a:lnTo>
                    <a:pt x="153641" y="17041"/>
                  </a:lnTo>
                  <a:lnTo>
                    <a:pt x="146242" y="18028"/>
                  </a:lnTo>
                  <a:lnTo>
                    <a:pt x="139404" y="19639"/>
                  </a:lnTo>
                  <a:lnTo>
                    <a:pt x="132940" y="21666"/>
                  </a:lnTo>
                  <a:lnTo>
                    <a:pt x="125775" y="23016"/>
                  </a:lnTo>
                  <a:lnTo>
                    <a:pt x="118139" y="23917"/>
                  </a:lnTo>
                  <a:lnTo>
                    <a:pt x="110192" y="24517"/>
                  </a:lnTo>
                  <a:lnTo>
                    <a:pt x="102988" y="24918"/>
                  </a:lnTo>
                  <a:lnTo>
                    <a:pt x="89905" y="25362"/>
                  </a:lnTo>
                  <a:lnTo>
                    <a:pt x="65983" y="25648"/>
                  </a:lnTo>
                  <a:lnTo>
                    <a:pt x="11961" y="25717"/>
                  </a:lnTo>
                  <a:lnTo>
                    <a:pt x="9878" y="24765"/>
                  </a:lnTo>
                  <a:lnTo>
                    <a:pt x="2233" y="18933"/>
                  </a:lnTo>
                  <a:lnTo>
                    <a:pt x="441" y="17499"/>
                  </a:lnTo>
                  <a:lnTo>
                    <a:pt x="11" y="25374"/>
                  </a:lnTo>
                  <a:lnTo>
                    <a:pt x="0" y="53241"/>
                  </a:lnTo>
                  <a:lnTo>
                    <a:pt x="2539" y="62081"/>
                  </a:lnTo>
                  <a:lnTo>
                    <a:pt x="5891" y="72359"/>
                  </a:lnTo>
                  <a:lnTo>
                    <a:pt x="6784" y="77767"/>
                  </a:lnTo>
                  <a:lnTo>
                    <a:pt x="7380" y="83278"/>
                  </a:lnTo>
                  <a:lnTo>
                    <a:pt x="7778" y="89809"/>
                  </a:lnTo>
                  <a:lnTo>
                    <a:pt x="8219" y="104686"/>
                  </a:lnTo>
                  <a:lnTo>
                    <a:pt x="8525" y="139187"/>
                  </a:lnTo>
                  <a:lnTo>
                    <a:pt x="8540" y="147084"/>
                  </a:lnTo>
                  <a:lnTo>
                    <a:pt x="7599" y="154254"/>
                  </a:lnTo>
                  <a:lnTo>
                    <a:pt x="6018" y="160939"/>
                  </a:lnTo>
                  <a:lnTo>
                    <a:pt x="4012" y="167300"/>
                  </a:lnTo>
                  <a:lnTo>
                    <a:pt x="1783" y="176909"/>
                  </a:lnTo>
                  <a:lnTo>
                    <a:pt x="792" y="185306"/>
                  </a:lnTo>
                  <a:lnTo>
                    <a:pt x="351" y="195388"/>
                  </a:lnTo>
                  <a:lnTo>
                    <a:pt x="69" y="204648"/>
                  </a:lnTo>
                  <a:lnTo>
                    <a:pt x="0" y="214185"/>
                  </a:lnTo>
                  <a:lnTo>
                    <a:pt x="7380" y="206921"/>
                  </a:lnTo>
                  <a:lnTo>
                    <a:pt x="24949" y="189362"/>
                  </a:lnTo>
                  <a:lnTo>
                    <a:pt x="32678" y="179094"/>
                  </a:lnTo>
                  <a:lnTo>
                    <a:pt x="36073" y="173689"/>
                  </a:lnTo>
                  <a:lnTo>
                    <a:pt x="40241" y="169133"/>
                  </a:lnTo>
                  <a:lnTo>
                    <a:pt x="44924" y="165143"/>
                  </a:lnTo>
                  <a:lnTo>
                    <a:pt x="49953" y="161530"/>
                  </a:lnTo>
                  <a:lnTo>
                    <a:pt x="56161" y="158169"/>
                  </a:lnTo>
                  <a:lnTo>
                    <a:pt x="63158" y="154977"/>
                  </a:lnTo>
                  <a:lnTo>
                    <a:pt x="70680" y="151895"/>
                  </a:lnTo>
                  <a:lnTo>
                    <a:pt x="77600" y="148889"/>
                  </a:lnTo>
                  <a:lnTo>
                    <a:pt x="90368" y="143008"/>
                  </a:lnTo>
                  <a:lnTo>
                    <a:pt x="97392" y="140107"/>
                  </a:lnTo>
                  <a:lnTo>
                    <a:pt x="104933" y="137220"/>
                  </a:lnTo>
                  <a:lnTo>
                    <a:pt x="112818" y="134343"/>
                  </a:lnTo>
                  <a:lnTo>
                    <a:pt x="119027" y="132425"/>
                  </a:lnTo>
                  <a:lnTo>
                    <a:pt x="124119" y="131146"/>
                  </a:lnTo>
                  <a:lnTo>
                    <a:pt x="128465" y="130293"/>
                  </a:lnTo>
                  <a:lnTo>
                    <a:pt x="134220" y="129725"/>
                  </a:lnTo>
                  <a:lnTo>
                    <a:pt x="140915" y="129346"/>
                  </a:lnTo>
                  <a:lnTo>
                    <a:pt x="158909" y="128813"/>
                  </a:lnTo>
                  <a:lnTo>
                    <a:pt x="163090" y="128738"/>
                  </a:lnTo>
                  <a:lnTo>
                    <a:pt x="167781" y="129641"/>
                  </a:lnTo>
                  <a:lnTo>
                    <a:pt x="172813" y="131195"/>
                  </a:lnTo>
                  <a:lnTo>
                    <a:pt x="178073" y="133183"/>
                  </a:lnTo>
                  <a:lnTo>
                    <a:pt x="199129" y="140533"/>
                  </a:lnTo>
                  <a:lnTo>
                    <a:pt x="205142" y="143219"/>
                  </a:lnTo>
                  <a:lnTo>
                    <a:pt x="210104" y="145962"/>
                  </a:lnTo>
                  <a:lnTo>
                    <a:pt x="214364" y="148743"/>
                  </a:lnTo>
                  <a:lnTo>
                    <a:pt x="221637" y="156913"/>
                  </a:lnTo>
                  <a:lnTo>
                    <a:pt x="228045" y="166894"/>
                  </a:lnTo>
                  <a:lnTo>
                    <a:pt x="231087" y="172223"/>
                  </a:lnTo>
                  <a:lnTo>
                    <a:pt x="237008" y="183224"/>
                  </a:lnTo>
                  <a:lnTo>
                    <a:pt x="242814" y="194463"/>
                  </a:lnTo>
                  <a:lnTo>
                    <a:pt x="244743" y="200127"/>
                  </a:lnTo>
                  <a:lnTo>
                    <a:pt x="246030" y="205808"/>
                  </a:lnTo>
                  <a:lnTo>
                    <a:pt x="246886" y="211501"/>
                  </a:lnTo>
                  <a:lnTo>
                    <a:pt x="247458" y="218153"/>
                  </a:lnTo>
                  <a:lnTo>
                    <a:pt x="247839" y="225446"/>
                  </a:lnTo>
                  <a:lnTo>
                    <a:pt x="248093" y="233165"/>
                  </a:lnTo>
                  <a:lnTo>
                    <a:pt x="247311" y="240216"/>
                  </a:lnTo>
                  <a:lnTo>
                    <a:pt x="245836" y="246822"/>
                  </a:lnTo>
                  <a:lnTo>
                    <a:pt x="243900" y="253131"/>
                  </a:lnTo>
                  <a:lnTo>
                    <a:pt x="240705" y="259242"/>
                  </a:lnTo>
                  <a:lnTo>
                    <a:pt x="236670" y="265220"/>
                  </a:lnTo>
                  <a:lnTo>
                    <a:pt x="232075" y="271111"/>
                  </a:lnTo>
                  <a:lnTo>
                    <a:pt x="228059" y="276944"/>
                  </a:lnTo>
                  <a:lnTo>
                    <a:pt x="224429" y="282737"/>
                  </a:lnTo>
                  <a:lnTo>
                    <a:pt x="221056" y="288504"/>
                  </a:lnTo>
                  <a:lnTo>
                    <a:pt x="216903" y="293301"/>
                  </a:lnTo>
                  <a:lnTo>
                    <a:pt x="212229" y="297452"/>
                  </a:lnTo>
                  <a:lnTo>
                    <a:pt x="207209" y="301171"/>
                  </a:lnTo>
                  <a:lnTo>
                    <a:pt x="201956" y="304604"/>
                  </a:lnTo>
                  <a:lnTo>
                    <a:pt x="196550" y="307844"/>
                  </a:lnTo>
                  <a:lnTo>
                    <a:pt x="191041" y="310957"/>
                  </a:lnTo>
                  <a:lnTo>
                    <a:pt x="186415" y="313985"/>
                  </a:lnTo>
                  <a:lnTo>
                    <a:pt x="178735" y="319889"/>
                  </a:lnTo>
                  <a:lnTo>
                    <a:pt x="174402" y="322797"/>
                  </a:lnTo>
                  <a:lnTo>
                    <a:pt x="169608" y="325688"/>
                  </a:lnTo>
                  <a:lnTo>
                    <a:pt x="164506" y="328568"/>
                  </a:lnTo>
                  <a:lnTo>
                    <a:pt x="159200" y="330488"/>
                  </a:lnTo>
                  <a:lnTo>
                    <a:pt x="153759" y="331768"/>
                  </a:lnTo>
                  <a:lnTo>
                    <a:pt x="148225" y="332622"/>
                  </a:lnTo>
                  <a:lnTo>
                    <a:pt x="143584" y="333190"/>
                  </a:lnTo>
                  <a:lnTo>
                    <a:pt x="135887" y="333822"/>
                  </a:lnTo>
                  <a:lnTo>
                    <a:pt x="131548" y="333991"/>
                  </a:lnTo>
                  <a:lnTo>
                    <a:pt x="116341" y="334228"/>
                  </a:lnTo>
                  <a:lnTo>
                    <a:pt x="90717" y="334325"/>
                  </a:lnTo>
                  <a:lnTo>
                    <a:pt x="88101" y="333373"/>
                  </a:lnTo>
                  <a:lnTo>
                    <a:pt x="82653" y="329776"/>
                  </a:lnTo>
                  <a:lnTo>
                    <a:pt x="77057" y="327543"/>
                  </a:lnTo>
                  <a:lnTo>
                    <a:pt x="68579" y="3257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7" name="SMARTPenAnnotation109"/>
            <p:cNvSpPr/>
            <p:nvPr/>
          </p:nvSpPr>
          <p:spPr>
            <a:xfrm>
              <a:off x="7881019" y="3943350"/>
              <a:ext cx="239997" cy="128587"/>
            </a:xfrm>
            <a:custGeom>
              <a:avLst/>
              <a:gdLst/>
              <a:ahLst/>
              <a:cxnLst/>
              <a:rect l="0" t="0" r="0" b="0"/>
              <a:pathLst>
                <a:path w="239997" h="128587">
                  <a:moveTo>
                    <a:pt x="34256" y="0"/>
                  </a:moveTo>
                  <a:lnTo>
                    <a:pt x="41637" y="7380"/>
                  </a:lnTo>
                  <a:lnTo>
                    <a:pt x="42298" y="10583"/>
                  </a:lnTo>
                  <a:lnTo>
                    <a:pt x="42475" y="12770"/>
                  </a:lnTo>
                  <a:lnTo>
                    <a:pt x="42592" y="15181"/>
                  </a:lnTo>
                  <a:lnTo>
                    <a:pt x="42723" y="20399"/>
                  </a:lnTo>
                  <a:lnTo>
                    <a:pt x="41805" y="23124"/>
                  </a:lnTo>
                  <a:lnTo>
                    <a:pt x="40241" y="25894"/>
                  </a:lnTo>
                  <a:lnTo>
                    <a:pt x="38246" y="28692"/>
                  </a:lnTo>
                  <a:lnTo>
                    <a:pt x="36916" y="31511"/>
                  </a:lnTo>
                  <a:lnTo>
                    <a:pt x="36029" y="34342"/>
                  </a:lnTo>
                  <a:lnTo>
                    <a:pt x="35438" y="37182"/>
                  </a:lnTo>
                  <a:lnTo>
                    <a:pt x="35044" y="40981"/>
                  </a:lnTo>
                  <a:lnTo>
                    <a:pt x="34781" y="45418"/>
                  </a:lnTo>
                  <a:lnTo>
                    <a:pt x="34606" y="50281"/>
                  </a:lnTo>
                  <a:lnTo>
                    <a:pt x="33537" y="54476"/>
                  </a:lnTo>
                  <a:lnTo>
                    <a:pt x="31872" y="58225"/>
                  </a:lnTo>
                  <a:lnTo>
                    <a:pt x="29809" y="61676"/>
                  </a:lnTo>
                  <a:lnTo>
                    <a:pt x="27481" y="65882"/>
                  </a:lnTo>
                  <a:lnTo>
                    <a:pt x="22355" y="75636"/>
                  </a:lnTo>
                  <a:lnTo>
                    <a:pt x="20607" y="79951"/>
                  </a:lnTo>
                  <a:lnTo>
                    <a:pt x="19441" y="83781"/>
                  </a:lnTo>
                  <a:lnTo>
                    <a:pt x="18664" y="87286"/>
                  </a:lnTo>
                  <a:lnTo>
                    <a:pt x="17195" y="90576"/>
                  </a:lnTo>
                  <a:lnTo>
                    <a:pt x="15261" y="93721"/>
                  </a:lnTo>
                  <a:lnTo>
                    <a:pt x="13020" y="96771"/>
                  </a:lnTo>
                  <a:lnTo>
                    <a:pt x="11527" y="99756"/>
                  </a:lnTo>
                  <a:lnTo>
                    <a:pt x="10531" y="102699"/>
                  </a:lnTo>
                  <a:lnTo>
                    <a:pt x="9866" y="105613"/>
                  </a:lnTo>
                  <a:lnTo>
                    <a:pt x="8471" y="108509"/>
                  </a:lnTo>
                  <a:lnTo>
                    <a:pt x="6588" y="111392"/>
                  </a:lnTo>
                  <a:lnTo>
                    <a:pt x="4381" y="114266"/>
                  </a:lnTo>
                  <a:lnTo>
                    <a:pt x="2909" y="117135"/>
                  </a:lnTo>
                  <a:lnTo>
                    <a:pt x="1927" y="120000"/>
                  </a:lnTo>
                  <a:lnTo>
                    <a:pt x="0" y="128438"/>
                  </a:lnTo>
                  <a:lnTo>
                    <a:pt x="7349" y="128574"/>
                  </a:lnTo>
                  <a:lnTo>
                    <a:pt x="20366" y="128586"/>
                  </a:lnTo>
                  <a:lnTo>
                    <a:pt x="23091" y="127634"/>
                  </a:lnTo>
                  <a:lnTo>
                    <a:pt x="28658" y="124036"/>
                  </a:lnTo>
                  <a:lnTo>
                    <a:pt x="32429" y="122695"/>
                  </a:lnTo>
                  <a:lnTo>
                    <a:pt x="36848" y="121802"/>
                  </a:lnTo>
                  <a:lnTo>
                    <a:pt x="41699" y="121206"/>
                  </a:lnTo>
                  <a:lnTo>
                    <a:pt x="46838" y="119857"/>
                  </a:lnTo>
                  <a:lnTo>
                    <a:pt x="52168" y="118004"/>
                  </a:lnTo>
                  <a:lnTo>
                    <a:pt x="57628" y="115817"/>
                  </a:lnTo>
                  <a:lnTo>
                    <a:pt x="63172" y="113406"/>
                  </a:lnTo>
                  <a:lnTo>
                    <a:pt x="74413" y="108187"/>
                  </a:lnTo>
                  <a:lnTo>
                    <a:pt x="80078" y="106415"/>
                  </a:lnTo>
                  <a:lnTo>
                    <a:pt x="85759" y="105233"/>
                  </a:lnTo>
                  <a:lnTo>
                    <a:pt x="91451" y="104445"/>
                  </a:lnTo>
                  <a:lnTo>
                    <a:pt x="97151" y="102968"/>
                  </a:lnTo>
                  <a:lnTo>
                    <a:pt x="102855" y="101030"/>
                  </a:lnTo>
                  <a:lnTo>
                    <a:pt x="108564" y="98786"/>
                  </a:lnTo>
                  <a:lnTo>
                    <a:pt x="114274" y="97290"/>
                  </a:lnTo>
                  <a:lnTo>
                    <a:pt x="119987" y="96292"/>
                  </a:lnTo>
                  <a:lnTo>
                    <a:pt x="125700" y="95627"/>
                  </a:lnTo>
                  <a:lnTo>
                    <a:pt x="132367" y="94231"/>
                  </a:lnTo>
                  <a:lnTo>
                    <a:pt x="139668" y="92349"/>
                  </a:lnTo>
                  <a:lnTo>
                    <a:pt x="147394" y="90141"/>
                  </a:lnTo>
                  <a:lnTo>
                    <a:pt x="153495" y="88669"/>
                  </a:lnTo>
                  <a:lnTo>
                    <a:pt x="158516" y="87687"/>
                  </a:lnTo>
                  <a:lnTo>
                    <a:pt x="162817" y="87033"/>
                  </a:lnTo>
                  <a:lnTo>
                    <a:pt x="167588" y="86597"/>
                  </a:lnTo>
                  <a:lnTo>
                    <a:pt x="172673" y="86306"/>
                  </a:lnTo>
                  <a:lnTo>
                    <a:pt x="183405" y="85983"/>
                  </a:lnTo>
                  <a:lnTo>
                    <a:pt x="194524" y="85840"/>
                  </a:lnTo>
                  <a:lnTo>
                    <a:pt x="199204" y="86754"/>
                  </a:lnTo>
                  <a:lnTo>
                    <a:pt x="203275" y="88315"/>
                  </a:lnTo>
                  <a:lnTo>
                    <a:pt x="210340" y="91638"/>
                  </a:lnTo>
                  <a:lnTo>
                    <a:pt x="216655" y="93116"/>
                  </a:lnTo>
                  <a:lnTo>
                    <a:pt x="222637" y="93772"/>
                  </a:lnTo>
                  <a:lnTo>
                    <a:pt x="228471" y="94064"/>
                  </a:lnTo>
                  <a:lnTo>
                    <a:pt x="239996" y="9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8" name="SMARTPenAnnotation110"/>
            <p:cNvSpPr/>
            <p:nvPr/>
          </p:nvSpPr>
          <p:spPr>
            <a:xfrm>
              <a:off x="8069580" y="3926309"/>
              <a:ext cx="8573" cy="317079"/>
            </a:xfrm>
            <a:custGeom>
              <a:avLst/>
              <a:gdLst/>
              <a:ahLst/>
              <a:cxnLst/>
              <a:rect l="0" t="0" r="0" b="0"/>
              <a:pathLst>
                <a:path w="8573" h="317079">
                  <a:moveTo>
                    <a:pt x="8572" y="8468"/>
                  </a:moveTo>
                  <a:lnTo>
                    <a:pt x="104" y="0"/>
                  </a:lnTo>
                  <a:lnTo>
                    <a:pt x="6" y="8632"/>
                  </a:lnTo>
                  <a:lnTo>
                    <a:pt x="0" y="3170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0" name="SMARTPenAnnotation274"/>
          <p:cNvSpPr/>
          <p:nvPr/>
        </p:nvSpPr>
        <p:spPr>
          <a:xfrm>
            <a:off x="7932419" y="2520314"/>
            <a:ext cx="248604" cy="394337"/>
          </a:xfrm>
          <a:custGeom>
            <a:avLst/>
            <a:gdLst/>
            <a:ahLst/>
            <a:cxnLst/>
            <a:rect l="0" t="0" r="0" b="0"/>
            <a:pathLst>
              <a:path w="248604" h="394337">
                <a:moveTo>
                  <a:pt x="248603" y="0"/>
                </a:moveTo>
                <a:lnTo>
                  <a:pt x="240135" y="0"/>
                </a:lnTo>
                <a:lnTo>
                  <a:pt x="240062" y="4552"/>
                </a:lnTo>
                <a:lnTo>
                  <a:pt x="239100" y="6845"/>
                </a:lnTo>
                <a:lnTo>
                  <a:pt x="234146" y="14623"/>
                </a:lnTo>
                <a:lnTo>
                  <a:pt x="231302" y="22960"/>
                </a:lnTo>
                <a:lnTo>
                  <a:pt x="224850" y="31462"/>
                </a:lnTo>
                <a:lnTo>
                  <a:pt x="219631" y="37161"/>
                </a:lnTo>
                <a:lnTo>
                  <a:pt x="211338" y="45725"/>
                </a:lnTo>
                <a:lnTo>
                  <a:pt x="205688" y="53977"/>
                </a:lnTo>
                <a:lnTo>
                  <a:pt x="200003" y="63995"/>
                </a:lnTo>
                <a:lnTo>
                  <a:pt x="194300" y="74798"/>
                </a:lnTo>
                <a:lnTo>
                  <a:pt x="168593" y="125744"/>
                </a:lnTo>
                <a:lnTo>
                  <a:pt x="164784" y="131454"/>
                </a:lnTo>
                <a:lnTo>
                  <a:pt x="160338" y="137167"/>
                </a:lnTo>
                <a:lnTo>
                  <a:pt x="155469" y="142879"/>
                </a:lnTo>
                <a:lnTo>
                  <a:pt x="151272" y="149546"/>
                </a:lnTo>
                <a:lnTo>
                  <a:pt x="147521" y="156847"/>
                </a:lnTo>
                <a:lnTo>
                  <a:pt x="140813" y="171628"/>
                </a:lnTo>
                <a:lnTo>
                  <a:pt x="134656" y="184547"/>
                </a:lnTo>
                <a:lnTo>
                  <a:pt x="130729" y="190659"/>
                </a:lnTo>
                <a:lnTo>
                  <a:pt x="126205" y="196638"/>
                </a:lnTo>
                <a:lnTo>
                  <a:pt x="121285" y="202530"/>
                </a:lnTo>
                <a:lnTo>
                  <a:pt x="117051" y="208363"/>
                </a:lnTo>
                <a:lnTo>
                  <a:pt x="109808" y="219923"/>
                </a:lnTo>
                <a:lnTo>
                  <a:pt x="105591" y="225673"/>
                </a:lnTo>
                <a:lnTo>
                  <a:pt x="100874" y="231412"/>
                </a:lnTo>
                <a:lnTo>
                  <a:pt x="95825" y="237142"/>
                </a:lnTo>
                <a:lnTo>
                  <a:pt x="91506" y="242867"/>
                </a:lnTo>
                <a:lnTo>
                  <a:pt x="84167" y="254309"/>
                </a:lnTo>
                <a:lnTo>
                  <a:pt x="77730" y="265744"/>
                </a:lnTo>
                <a:lnTo>
                  <a:pt x="74680" y="271460"/>
                </a:lnTo>
                <a:lnTo>
                  <a:pt x="71292" y="282892"/>
                </a:lnTo>
                <a:lnTo>
                  <a:pt x="70387" y="288607"/>
                </a:lnTo>
                <a:lnTo>
                  <a:pt x="64304" y="300038"/>
                </a:lnTo>
                <a:lnTo>
                  <a:pt x="60014" y="305753"/>
                </a:lnTo>
                <a:lnTo>
                  <a:pt x="52708" y="314643"/>
                </a:lnTo>
                <a:lnTo>
                  <a:pt x="49427" y="318347"/>
                </a:lnTo>
                <a:lnTo>
                  <a:pt x="47238" y="322722"/>
                </a:lnTo>
                <a:lnTo>
                  <a:pt x="44808" y="332662"/>
                </a:lnTo>
                <a:lnTo>
                  <a:pt x="42255" y="337027"/>
                </a:lnTo>
                <a:lnTo>
                  <a:pt x="38648" y="340890"/>
                </a:lnTo>
                <a:lnTo>
                  <a:pt x="34338" y="344418"/>
                </a:lnTo>
                <a:lnTo>
                  <a:pt x="31464" y="347722"/>
                </a:lnTo>
                <a:lnTo>
                  <a:pt x="29549" y="350877"/>
                </a:lnTo>
                <a:lnTo>
                  <a:pt x="26468" y="356923"/>
                </a:lnTo>
                <a:lnTo>
                  <a:pt x="20331" y="365682"/>
                </a:lnTo>
                <a:lnTo>
                  <a:pt x="17137" y="374310"/>
                </a:lnTo>
                <a:lnTo>
                  <a:pt x="9890" y="384067"/>
                </a:lnTo>
                <a:lnTo>
                  <a:pt x="9158" y="387549"/>
                </a:lnTo>
                <a:lnTo>
                  <a:pt x="8576" y="394301"/>
                </a:lnTo>
                <a:lnTo>
                  <a:pt x="0" y="3943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PenAnnotation275"/>
          <p:cNvSpPr/>
          <p:nvPr/>
        </p:nvSpPr>
        <p:spPr>
          <a:xfrm>
            <a:off x="8155305" y="2640332"/>
            <a:ext cx="325755" cy="171341"/>
          </a:xfrm>
          <a:custGeom>
            <a:avLst/>
            <a:gdLst/>
            <a:ahLst/>
            <a:cxnLst/>
            <a:rect l="0" t="0" r="0" b="0"/>
            <a:pathLst>
              <a:path w="325755" h="171341">
                <a:moveTo>
                  <a:pt x="0" y="51432"/>
                </a:moveTo>
                <a:lnTo>
                  <a:pt x="0" y="43213"/>
                </a:lnTo>
                <a:lnTo>
                  <a:pt x="4551" y="38414"/>
                </a:lnTo>
                <a:lnTo>
                  <a:pt x="7382" y="35510"/>
                </a:lnTo>
                <a:lnTo>
                  <a:pt x="8043" y="32291"/>
                </a:lnTo>
                <a:lnTo>
                  <a:pt x="8468" y="27014"/>
                </a:lnTo>
                <a:lnTo>
                  <a:pt x="11066" y="23752"/>
                </a:lnTo>
                <a:lnTo>
                  <a:pt x="13091" y="21549"/>
                </a:lnTo>
                <a:lnTo>
                  <a:pt x="15396" y="20080"/>
                </a:lnTo>
                <a:lnTo>
                  <a:pt x="23188" y="17060"/>
                </a:lnTo>
                <a:lnTo>
                  <a:pt x="28721" y="12979"/>
                </a:lnTo>
                <a:lnTo>
                  <a:pt x="31529" y="11509"/>
                </a:lnTo>
                <a:lnTo>
                  <a:pt x="40034" y="8488"/>
                </a:lnTo>
                <a:lnTo>
                  <a:pt x="45733" y="4406"/>
                </a:lnTo>
                <a:lnTo>
                  <a:pt x="51441" y="1957"/>
                </a:lnTo>
                <a:lnTo>
                  <a:pt x="58105" y="868"/>
                </a:lnTo>
                <a:lnTo>
                  <a:pt x="67417" y="385"/>
                </a:lnTo>
                <a:lnTo>
                  <a:pt x="78818" y="112"/>
                </a:lnTo>
                <a:lnTo>
                  <a:pt x="113916" y="0"/>
                </a:lnTo>
                <a:lnTo>
                  <a:pt x="116901" y="952"/>
                </a:lnTo>
                <a:lnTo>
                  <a:pt x="125654" y="5890"/>
                </a:lnTo>
                <a:lnTo>
                  <a:pt x="131411" y="7379"/>
                </a:lnTo>
                <a:lnTo>
                  <a:pt x="133327" y="8728"/>
                </a:lnTo>
                <a:lnTo>
                  <a:pt x="134605" y="10580"/>
                </a:lnTo>
                <a:lnTo>
                  <a:pt x="135456" y="12768"/>
                </a:lnTo>
                <a:lnTo>
                  <a:pt x="136977" y="14226"/>
                </a:lnTo>
                <a:lnTo>
                  <a:pt x="138942" y="15198"/>
                </a:lnTo>
                <a:lnTo>
                  <a:pt x="141206" y="15846"/>
                </a:lnTo>
                <a:lnTo>
                  <a:pt x="142715" y="17231"/>
                </a:lnTo>
                <a:lnTo>
                  <a:pt x="143720" y="19107"/>
                </a:lnTo>
                <a:lnTo>
                  <a:pt x="144838" y="23730"/>
                </a:lnTo>
                <a:lnTo>
                  <a:pt x="145334" y="28960"/>
                </a:lnTo>
                <a:lnTo>
                  <a:pt x="145467" y="31689"/>
                </a:lnTo>
                <a:lnTo>
                  <a:pt x="145613" y="37260"/>
                </a:lnTo>
                <a:lnTo>
                  <a:pt x="144701" y="40079"/>
                </a:lnTo>
                <a:lnTo>
                  <a:pt x="143140" y="42911"/>
                </a:lnTo>
                <a:lnTo>
                  <a:pt x="141146" y="45752"/>
                </a:lnTo>
                <a:lnTo>
                  <a:pt x="139818" y="48598"/>
                </a:lnTo>
                <a:lnTo>
                  <a:pt x="138931" y="51448"/>
                </a:lnTo>
                <a:lnTo>
                  <a:pt x="138341" y="54300"/>
                </a:lnTo>
                <a:lnTo>
                  <a:pt x="136042" y="57154"/>
                </a:lnTo>
                <a:lnTo>
                  <a:pt x="132604" y="60009"/>
                </a:lnTo>
                <a:lnTo>
                  <a:pt x="128408" y="62865"/>
                </a:lnTo>
                <a:lnTo>
                  <a:pt x="124657" y="65722"/>
                </a:lnTo>
                <a:lnTo>
                  <a:pt x="121206" y="68579"/>
                </a:lnTo>
                <a:lnTo>
                  <a:pt x="117951" y="71436"/>
                </a:lnTo>
                <a:lnTo>
                  <a:pt x="114828" y="74293"/>
                </a:lnTo>
                <a:lnTo>
                  <a:pt x="108820" y="80008"/>
                </a:lnTo>
                <a:lnTo>
                  <a:pt x="104931" y="82865"/>
                </a:lnTo>
                <a:lnTo>
                  <a:pt x="100435" y="85723"/>
                </a:lnTo>
                <a:lnTo>
                  <a:pt x="95530" y="88580"/>
                </a:lnTo>
                <a:lnTo>
                  <a:pt x="91310" y="91438"/>
                </a:lnTo>
                <a:lnTo>
                  <a:pt x="87543" y="94295"/>
                </a:lnTo>
                <a:lnTo>
                  <a:pt x="84079" y="97153"/>
                </a:lnTo>
                <a:lnTo>
                  <a:pt x="80817" y="100010"/>
                </a:lnTo>
                <a:lnTo>
                  <a:pt x="77691" y="102868"/>
                </a:lnTo>
                <a:lnTo>
                  <a:pt x="71676" y="108582"/>
                </a:lnTo>
                <a:lnTo>
                  <a:pt x="48586" y="131443"/>
                </a:lnTo>
                <a:lnTo>
                  <a:pt x="45726" y="133348"/>
                </a:lnTo>
                <a:lnTo>
                  <a:pt x="37149" y="136981"/>
                </a:lnTo>
                <a:lnTo>
                  <a:pt x="31434" y="141206"/>
                </a:lnTo>
                <a:lnTo>
                  <a:pt x="28576" y="142714"/>
                </a:lnTo>
                <a:lnTo>
                  <a:pt x="22860" y="144390"/>
                </a:lnTo>
                <a:lnTo>
                  <a:pt x="20954" y="145789"/>
                </a:lnTo>
                <a:lnTo>
                  <a:pt x="19685" y="147674"/>
                </a:lnTo>
                <a:lnTo>
                  <a:pt x="17646" y="152994"/>
                </a:lnTo>
                <a:lnTo>
                  <a:pt x="16526" y="153430"/>
                </a:lnTo>
                <a:lnTo>
                  <a:pt x="9808" y="154188"/>
                </a:lnTo>
                <a:lnTo>
                  <a:pt x="9395" y="155178"/>
                </a:lnTo>
                <a:lnTo>
                  <a:pt x="8938" y="158819"/>
                </a:lnTo>
                <a:lnTo>
                  <a:pt x="9769" y="160171"/>
                </a:lnTo>
                <a:lnTo>
                  <a:pt x="11275" y="161072"/>
                </a:lnTo>
                <a:lnTo>
                  <a:pt x="15985" y="162519"/>
                </a:lnTo>
                <a:lnTo>
                  <a:pt x="16371" y="163590"/>
                </a:lnTo>
                <a:lnTo>
                  <a:pt x="16801" y="167320"/>
                </a:lnTo>
                <a:lnTo>
                  <a:pt x="17868" y="168696"/>
                </a:lnTo>
                <a:lnTo>
                  <a:pt x="19531" y="169613"/>
                </a:lnTo>
                <a:lnTo>
                  <a:pt x="23922" y="170632"/>
                </a:lnTo>
                <a:lnTo>
                  <a:pt x="31747" y="171206"/>
                </a:lnTo>
                <a:lnTo>
                  <a:pt x="37287" y="171340"/>
                </a:lnTo>
                <a:lnTo>
                  <a:pt x="40098" y="170424"/>
                </a:lnTo>
                <a:lnTo>
                  <a:pt x="45761" y="166865"/>
                </a:lnTo>
                <a:lnTo>
                  <a:pt x="53993" y="164648"/>
                </a:lnTo>
                <a:lnTo>
                  <a:pt x="58856" y="164057"/>
                </a:lnTo>
                <a:lnTo>
                  <a:pt x="64955" y="163663"/>
                </a:lnTo>
                <a:lnTo>
                  <a:pt x="71878" y="163401"/>
                </a:lnTo>
                <a:lnTo>
                  <a:pt x="79351" y="163225"/>
                </a:lnTo>
                <a:lnTo>
                  <a:pt x="87191" y="162156"/>
                </a:lnTo>
                <a:lnTo>
                  <a:pt x="95275" y="160491"/>
                </a:lnTo>
                <a:lnTo>
                  <a:pt x="103521" y="158428"/>
                </a:lnTo>
                <a:lnTo>
                  <a:pt x="111876" y="157053"/>
                </a:lnTo>
                <a:lnTo>
                  <a:pt x="120304" y="156136"/>
                </a:lnTo>
                <a:lnTo>
                  <a:pt x="128780" y="155525"/>
                </a:lnTo>
                <a:lnTo>
                  <a:pt x="136336" y="154165"/>
                </a:lnTo>
                <a:lnTo>
                  <a:pt x="143278" y="152306"/>
                </a:lnTo>
                <a:lnTo>
                  <a:pt x="149811" y="150114"/>
                </a:lnTo>
                <a:lnTo>
                  <a:pt x="157976" y="148653"/>
                </a:lnTo>
                <a:lnTo>
                  <a:pt x="167230" y="147679"/>
                </a:lnTo>
                <a:lnTo>
                  <a:pt x="177209" y="147029"/>
                </a:lnTo>
                <a:lnTo>
                  <a:pt x="195917" y="146307"/>
                </a:lnTo>
                <a:lnTo>
                  <a:pt x="222514" y="145901"/>
                </a:lnTo>
                <a:lnTo>
                  <a:pt x="231210" y="145844"/>
                </a:lnTo>
                <a:lnTo>
                  <a:pt x="238913" y="144854"/>
                </a:lnTo>
                <a:lnTo>
                  <a:pt x="245952" y="143241"/>
                </a:lnTo>
                <a:lnTo>
                  <a:pt x="252550" y="141213"/>
                </a:lnTo>
                <a:lnTo>
                  <a:pt x="258854" y="139861"/>
                </a:lnTo>
                <a:lnTo>
                  <a:pt x="264962" y="138960"/>
                </a:lnTo>
                <a:lnTo>
                  <a:pt x="270938" y="138359"/>
                </a:lnTo>
                <a:lnTo>
                  <a:pt x="276828" y="137959"/>
                </a:lnTo>
                <a:lnTo>
                  <a:pt x="282660" y="137692"/>
                </a:lnTo>
                <a:lnTo>
                  <a:pt x="294219" y="137395"/>
                </a:lnTo>
                <a:lnTo>
                  <a:pt x="325754" y="13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PenAnnotation276"/>
          <p:cNvSpPr/>
          <p:nvPr/>
        </p:nvSpPr>
        <p:spPr>
          <a:xfrm>
            <a:off x="6766559" y="3060382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0"/>
                </a:moveTo>
                <a:lnTo>
                  <a:pt x="15601" y="0"/>
                </a:lnTo>
                <a:lnTo>
                  <a:pt x="17068" y="953"/>
                </a:lnTo>
                <a:lnTo>
                  <a:pt x="18999" y="2540"/>
                </a:lnTo>
                <a:lnTo>
                  <a:pt x="21239" y="4551"/>
                </a:lnTo>
                <a:lnTo>
                  <a:pt x="23684" y="5892"/>
                </a:lnTo>
                <a:lnTo>
                  <a:pt x="26268" y="6785"/>
                </a:lnTo>
                <a:lnTo>
                  <a:pt x="28941" y="7381"/>
                </a:lnTo>
                <a:lnTo>
                  <a:pt x="32630" y="7778"/>
                </a:lnTo>
                <a:lnTo>
                  <a:pt x="36993" y="8043"/>
                </a:lnTo>
                <a:lnTo>
                  <a:pt x="46922" y="8337"/>
                </a:lnTo>
                <a:lnTo>
                  <a:pt x="88456" y="8567"/>
                </a:lnTo>
                <a:lnTo>
                  <a:pt x="18002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PenAnnotation277"/>
          <p:cNvSpPr/>
          <p:nvPr/>
        </p:nvSpPr>
        <p:spPr>
          <a:xfrm>
            <a:off x="6740842" y="3137535"/>
            <a:ext cx="214314" cy="8564"/>
          </a:xfrm>
          <a:custGeom>
            <a:avLst/>
            <a:gdLst/>
            <a:ahLst/>
            <a:cxnLst/>
            <a:rect l="0" t="0" r="0" b="0"/>
            <a:pathLst>
              <a:path w="214314" h="8564">
                <a:moveTo>
                  <a:pt x="0" y="0"/>
                </a:moveTo>
                <a:lnTo>
                  <a:pt x="8563" y="0"/>
                </a:lnTo>
                <a:lnTo>
                  <a:pt x="13121" y="4551"/>
                </a:lnTo>
                <a:lnTo>
                  <a:pt x="15415" y="5891"/>
                </a:lnTo>
                <a:lnTo>
                  <a:pt x="17896" y="6785"/>
                </a:lnTo>
                <a:lnTo>
                  <a:pt x="20504" y="7380"/>
                </a:lnTo>
                <a:lnTo>
                  <a:pt x="23194" y="7778"/>
                </a:lnTo>
                <a:lnTo>
                  <a:pt x="25941" y="8042"/>
                </a:lnTo>
                <a:lnTo>
                  <a:pt x="28723" y="8219"/>
                </a:lnTo>
                <a:lnTo>
                  <a:pt x="34356" y="8415"/>
                </a:lnTo>
                <a:lnTo>
                  <a:pt x="45422" y="8526"/>
                </a:lnTo>
                <a:lnTo>
                  <a:pt x="61678" y="8563"/>
                </a:lnTo>
                <a:lnTo>
                  <a:pt x="66836" y="7613"/>
                </a:lnTo>
                <a:lnTo>
                  <a:pt x="73132" y="6028"/>
                </a:lnTo>
                <a:lnTo>
                  <a:pt x="80187" y="4018"/>
                </a:lnTo>
                <a:lnTo>
                  <a:pt x="86796" y="2679"/>
                </a:lnTo>
                <a:lnTo>
                  <a:pt x="93107" y="1786"/>
                </a:lnTo>
                <a:lnTo>
                  <a:pt x="99218" y="1190"/>
                </a:lnTo>
                <a:lnTo>
                  <a:pt x="105199" y="793"/>
                </a:lnTo>
                <a:lnTo>
                  <a:pt x="111090" y="529"/>
                </a:lnTo>
                <a:lnTo>
                  <a:pt x="122716" y="235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PenAnnotation278"/>
          <p:cNvSpPr/>
          <p:nvPr/>
        </p:nvSpPr>
        <p:spPr>
          <a:xfrm>
            <a:off x="7212330" y="2983239"/>
            <a:ext cx="196769" cy="210571"/>
          </a:xfrm>
          <a:custGeom>
            <a:avLst/>
            <a:gdLst/>
            <a:ahLst/>
            <a:cxnLst/>
            <a:rect l="0" t="0" r="0" b="0"/>
            <a:pathLst>
              <a:path w="196769" h="210571">
                <a:moveTo>
                  <a:pt x="0" y="25708"/>
                </a:moveTo>
                <a:lnTo>
                  <a:pt x="0" y="17167"/>
                </a:lnTo>
                <a:lnTo>
                  <a:pt x="11931" y="17138"/>
                </a:lnTo>
                <a:lnTo>
                  <a:pt x="14621" y="16185"/>
                </a:lnTo>
                <a:lnTo>
                  <a:pt x="20151" y="12586"/>
                </a:lnTo>
                <a:lnTo>
                  <a:pt x="23912" y="11245"/>
                </a:lnTo>
                <a:lnTo>
                  <a:pt x="28323" y="10351"/>
                </a:lnTo>
                <a:lnTo>
                  <a:pt x="33170" y="9755"/>
                </a:lnTo>
                <a:lnTo>
                  <a:pt x="37353" y="9357"/>
                </a:lnTo>
                <a:lnTo>
                  <a:pt x="41094" y="9093"/>
                </a:lnTo>
                <a:lnTo>
                  <a:pt x="44541" y="8916"/>
                </a:lnTo>
                <a:lnTo>
                  <a:pt x="48744" y="7846"/>
                </a:lnTo>
                <a:lnTo>
                  <a:pt x="53451" y="6180"/>
                </a:lnTo>
                <a:lnTo>
                  <a:pt x="58494" y="4117"/>
                </a:lnTo>
                <a:lnTo>
                  <a:pt x="62808" y="2741"/>
                </a:lnTo>
                <a:lnTo>
                  <a:pt x="66638" y="1824"/>
                </a:lnTo>
                <a:lnTo>
                  <a:pt x="70142" y="1213"/>
                </a:lnTo>
                <a:lnTo>
                  <a:pt x="73432" y="806"/>
                </a:lnTo>
                <a:lnTo>
                  <a:pt x="76577" y="534"/>
                </a:lnTo>
                <a:lnTo>
                  <a:pt x="79626" y="353"/>
                </a:lnTo>
                <a:lnTo>
                  <a:pt x="88094" y="152"/>
                </a:lnTo>
                <a:lnTo>
                  <a:pt x="113937" y="0"/>
                </a:lnTo>
                <a:lnTo>
                  <a:pt x="116915" y="949"/>
                </a:lnTo>
                <a:lnTo>
                  <a:pt x="122764" y="4544"/>
                </a:lnTo>
                <a:lnTo>
                  <a:pt x="128539" y="9317"/>
                </a:lnTo>
                <a:lnTo>
                  <a:pt x="135457" y="15591"/>
                </a:lnTo>
                <a:lnTo>
                  <a:pt x="136403" y="21529"/>
                </a:lnTo>
                <a:lnTo>
                  <a:pt x="136654" y="25780"/>
                </a:lnTo>
                <a:lnTo>
                  <a:pt x="135871" y="29566"/>
                </a:lnTo>
                <a:lnTo>
                  <a:pt x="134395" y="33042"/>
                </a:lnTo>
                <a:lnTo>
                  <a:pt x="130216" y="39445"/>
                </a:lnTo>
                <a:lnTo>
                  <a:pt x="125184" y="45466"/>
                </a:lnTo>
                <a:lnTo>
                  <a:pt x="121555" y="49358"/>
                </a:lnTo>
                <a:lnTo>
                  <a:pt x="104585" y="66751"/>
                </a:lnTo>
                <a:lnTo>
                  <a:pt x="91778" y="79641"/>
                </a:lnTo>
                <a:lnTo>
                  <a:pt x="87855" y="82619"/>
                </a:lnTo>
                <a:lnTo>
                  <a:pt x="83335" y="85556"/>
                </a:lnTo>
                <a:lnTo>
                  <a:pt x="78417" y="88467"/>
                </a:lnTo>
                <a:lnTo>
                  <a:pt x="74185" y="90407"/>
                </a:lnTo>
                <a:lnTo>
                  <a:pt x="70412" y="91701"/>
                </a:lnTo>
                <a:lnTo>
                  <a:pt x="62062" y="93777"/>
                </a:lnTo>
                <a:lnTo>
                  <a:pt x="56065" y="98687"/>
                </a:lnTo>
                <a:lnTo>
                  <a:pt x="53569" y="100078"/>
                </a:lnTo>
                <a:lnTo>
                  <a:pt x="48256" y="101624"/>
                </a:lnTo>
                <a:lnTo>
                  <a:pt x="43003" y="102828"/>
                </a:lnTo>
                <a:lnTo>
                  <a:pt x="42889" y="96963"/>
                </a:lnTo>
                <a:lnTo>
                  <a:pt x="42875" y="95477"/>
                </a:lnTo>
                <a:lnTo>
                  <a:pt x="43823" y="95081"/>
                </a:lnTo>
                <a:lnTo>
                  <a:pt x="47416" y="94640"/>
                </a:lnTo>
                <a:lnTo>
                  <a:pt x="49708" y="93570"/>
                </a:lnTo>
                <a:lnTo>
                  <a:pt x="54795" y="89842"/>
                </a:lnTo>
                <a:lnTo>
                  <a:pt x="57485" y="88466"/>
                </a:lnTo>
                <a:lnTo>
                  <a:pt x="63014" y="86938"/>
                </a:lnTo>
                <a:lnTo>
                  <a:pt x="68646" y="86259"/>
                </a:lnTo>
                <a:lnTo>
                  <a:pt x="71481" y="86078"/>
                </a:lnTo>
                <a:lnTo>
                  <a:pt x="79712" y="85877"/>
                </a:lnTo>
                <a:lnTo>
                  <a:pt x="138690" y="85716"/>
                </a:lnTo>
                <a:lnTo>
                  <a:pt x="141990" y="86669"/>
                </a:lnTo>
                <a:lnTo>
                  <a:pt x="145142" y="88256"/>
                </a:lnTo>
                <a:lnTo>
                  <a:pt x="148196" y="90267"/>
                </a:lnTo>
                <a:lnTo>
                  <a:pt x="152137" y="92560"/>
                </a:lnTo>
                <a:lnTo>
                  <a:pt x="156670" y="95041"/>
                </a:lnTo>
                <a:lnTo>
                  <a:pt x="161597" y="97647"/>
                </a:lnTo>
                <a:lnTo>
                  <a:pt x="165833" y="99385"/>
                </a:lnTo>
                <a:lnTo>
                  <a:pt x="169610" y="100544"/>
                </a:lnTo>
                <a:lnTo>
                  <a:pt x="173081" y="101316"/>
                </a:lnTo>
                <a:lnTo>
                  <a:pt x="176347" y="102783"/>
                </a:lnTo>
                <a:lnTo>
                  <a:pt x="179477" y="104714"/>
                </a:lnTo>
                <a:lnTo>
                  <a:pt x="182517" y="106954"/>
                </a:lnTo>
                <a:lnTo>
                  <a:pt x="184542" y="109399"/>
                </a:lnTo>
                <a:lnTo>
                  <a:pt x="185893" y="111982"/>
                </a:lnTo>
                <a:lnTo>
                  <a:pt x="186794" y="114657"/>
                </a:lnTo>
                <a:lnTo>
                  <a:pt x="190334" y="120168"/>
                </a:lnTo>
                <a:lnTo>
                  <a:pt x="192612" y="122972"/>
                </a:lnTo>
                <a:lnTo>
                  <a:pt x="194131" y="125793"/>
                </a:lnTo>
                <a:lnTo>
                  <a:pt x="195817" y="131468"/>
                </a:lnTo>
                <a:lnTo>
                  <a:pt x="196568" y="137165"/>
                </a:lnTo>
                <a:lnTo>
                  <a:pt x="196768" y="140018"/>
                </a:lnTo>
                <a:lnTo>
                  <a:pt x="195948" y="142872"/>
                </a:lnTo>
                <a:lnTo>
                  <a:pt x="192498" y="148583"/>
                </a:lnTo>
                <a:lnTo>
                  <a:pt x="189291" y="151440"/>
                </a:lnTo>
                <a:lnTo>
                  <a:pt x="185250" y="154297"/>
                </a:lnTo>
                <a:lnTo>
                  <a:pt x="180650" y="157154"/>
                </a:lnTo>
                <a:lnTo>
                  <a:pt x="176630" y="160011"/>
                </a:lnTo>
                <a:lnTo>
                  <a:pt x="172999" y="162868"/>
                </a:lnTo>
                <a:lnTo>
                  <a:pt x="169624" y="165726"/>
                </a:lnTo>
                <a:lnTo>
                  <a:pt x="165470" y="168583"/>
                </a:lnTo>
                <a:lnTo>
                  <a:pt x="160796" y="171441"/>
                </a:lnTo>
                <a:lnTo>
                  <a:pt x="155775" y="174298"/>
                </a:lnTo>
                <a:lnTo>
                  <a:pt x="149570" y="177156"/>
                </a:lnTo>
                <a:lnTo>
                  <a:pt x="142576" y="180013"/>
                </a:lnTo>
                <a:lnTo>
                  <a:pt x="135056" y="182871"/>
                </a:lnTo>
                <a:lnTo>
                  <a:pt x="128137" y="185728"/>
                </a:lnTo>
                <a:lnTo>
                  <a:pt x="121620" y="188586"/>
                </a:lnTo>
                <a:lnTo>
                  <a:pt x="109298" y="194300"/>
                </a:lnTo>
                <a:lnTo>
                  <a:pt x="97471" y="200016"/>
                </a:lnTo>
                <a:lnTo>
                  <a:pt x="92603" y="201921"/>
                </a:lnTo>
                <a:lnTo>
                  <a:pt x="88405" y="203191"/>
                </a:lnTo>
                <a:lnTo>
                  <a:pt x="84654" y="204037"/>
                </a:lnTo>
                <a:lnTo>
                  <a:pt x="80248" y="204602"/>
                </a:lnTo>
                <a:lnTo>
                  <a:pt x="75407" y="204978"/>
                </a:lnTo>
                <a:lnTo>
                  <a:pt x="70273" y="205229"/>
                </a:lnTo>
                <a:lnTo>
                  <a:pt x="65899" y="206349"/>
                </a:lnTo>
                <a:lnTo>
                  <a:pt x="62030" y="208048"/>
                </a:lnTo>
                <a:lnTo>
                  <a:pt x="58499" y="210133"/>
                </a:lnTo>
                <a:lnTo>
                  <a:pt x="54239" y="210570"/>
                </a:lnTo>
                <a:lnTo>
                  <a:pt x="49494" y="209910"/>
                </a:lnTo>
                <a:lnTo>
                  <a:pt x="44426" y="208517"/>
                </a:lnTo>
                <a:lnTo>
                  <a:pt x="40095" y="207588"/>
                </a:lnTo>
                <a:lnTo>
                  <a:pt x="36255" y="206969"/>
                </a:lnTo>
                <a:lnTo>
                  <a:pt x="32742" y="206556"/>
                </a:lnTo>
                <a:lnTo>
                  <a:pt x="29448" y="206281"/>
                </a:lnTo>
                <a:lnTo>
                  <a:pt x="26299" y="206098"/>
                </a:lnTo>
                <a:lnTo>
                  <a:pt x="23248" y="205975"/>
                </a:lnTo>
                <a:lnTo>
                  <a:pt x="20261" y="204941"/>
                </a:lnTo>
                <a:lnTo>
                  <a:pt x="14402" y="201252"/>
                </a:lnTo>
                <a:lnTo>
                  <a:pt x="10300" y="198371"/>
                </a:lnTo>
                <a:lnTo>
                  <a:pt x="9723" y="197014"/>
                </a:lnTo>
                <a:lnTo>
                  <a:pt x="8914" y="190554"/>
                </a:lnTo>
                <a:lnTo>
                  <a:pt x="8724" y="185333"/>
                </a:lnTo>
                <a:lnTo>
                  <a:pt x="8602" y="180111"/>
                </a:lnTo>
                <a:lnTo>
                  <a:pt x="8572" y="1714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PenAnnotation279"/>
          <p:cNvSpPr/>
          <p:nvPr/>
        </p:nvSpPr>
        <p:spPr>
          <a:xfrm>
            <a:off x="7436555" y="2948944"/>
            <a:ext cx="170111" cy="240027"/>
          </a:xfrm>
          <a:custGeom>
            <a:avLst/>
            <a:gdLst/>
            <a:ahLst/>
            <a:cxnLst/>
            <a:rect l="0" t="0" r="0" b="0"/>
            <a:pathLst>
              <a:path w="170111" h="240027">
                <a:moveTo>
                  <a:pt x="144392" y="51431"/>
                </a:moveTo>
                <a:lnTo>
                  <a:pt x="144392" y="14168"/>
                </a:lnTo>
                <a:lnTo>
                  <a:pt x="143440" y="11349"/>
                </a:lnTo>
                <a:lnTo>
                  <a:pt x="139841" y="5677"/>
                </a:lnTo>
                <a:lnTo>
                  <a:pt x="137548" y="3783"/>
                </a:lnTo>
                <a:lnTo>
                  <a:pt x="135067" y="2521"/>
                </a:lnTo>
                <a:lnTo>
                  <a:pt x="128791" y="494"/>
                </a:lnTo>
                <a:lnTo>
                  <a:pt x="125394" y="217"/>
                </a:lnTo>
                <a:lnTo>
                  <a:pt x="123154" y="143"/>
                </a:lnTo>
                <a:lnTo>
                  <a:pt x="85870" y="0"/>
                </a:lnTo>
                <a:lnTo>
                  <a:pt x="81565" y="951"/>
                </a:lnTo>
                <a:lnTo>
                  <a:pt x="77742" y="2537"/>
                </a:lnTo>
                <a:lnTo>
                  <a:pt x="74241" y="4548"/>
                </a:lnTo>
                <a:lnTo>
                  <a:pt x="65272" y="9321"/>
                </a:lnTo>
                <a:lnTo>
                  <a:pt x="60212" y="11928"/>
                </a:lnTo>
                <a:lnTo>
                  <a:pt x="55887" y="14618"/>
                </a:lnTo>
                <a:lnTo>
                  <a:pt x="52052" y="17364"/>
                </a:lnTo>
                <a:lnTo>
                  <a:pt x="48542" y="20147"/>
                </a:lnTo>
                <a:lnTo>
                  <a:pt x="45250" y="22955"/>
                </a:lnTo>
                <a:lnTo>
                  <a:pt x="42102" y="25779"/>
                </a:lnTo>
                <a:lnTo>
                  <a:pt x="36065" y="31457"/>
                </a:lnTo>
                <a:lnTo>
                  <a:pt x="30207" y="37156"/>
                </a:lnTo>
                <a:lnTo>
                  <a:pt x="27311" y="40962"/>
                </a:lnTo>
                <a:lnTo>
                  <a:pt x="24429" y="45404"/>
                </a:lnTo>
                <a:lnTo>
                  <a:pt x="21554" y="50270"/>
                </a:lnTo>
                <a:lnTo>
                  <a:pt x="18685" y="54467"/>
                </a:lnTo>
                <a:lnTo>
                  <a:pt x="15820" y="58217"/>
                </a:lnTo>
                <a:lnTo>
                  <a:pt x="12957" y="61670"/>
                </a:lnTo>
                <a:lnTo>
                  <a:pt x="9777" y="68047"/>
                </a:lnTo>
                <a:lnTo>
                  <a:pt x="7410" y="75008"/>
                </a:lnTo>
                <a:lnTo>
                  <a:pt x="5446" y="79531"/>
                </a:lnTo>
                <a:lnTo>
                  <a:pt x="3184" y="84452"/>
                </a:lnTo>
                <a:lnTo>
                  <a:pt x="1676" y="88685"/>
                </a:lnTo>
                <a:lnTo>
                  <a:pt x="0" y="95928"/>
                </a:lnTo>
                <a:lnTo>
                  <a:pt x="506" y="99193"/>
                </a:lnTo>
                <a:lnTo>
                  <a:pt x="4816" y="108339"/>
                </a:lnTo>
                <a:lnTo>
                  <a:pt x="6158" y="114188"/>
                </a:lnTo>
                <a:lnTo>
                  <a:pt x="7468" y="116129"/>
                </a:lnTo>
                <a:lnTo>
                  <a:pt x="9295" y="117423"/>
                </a:lnTo>
                <a:lnTo>
                  <a:pt x="11465" y="118286"/>
                </a:lnTo>
                <a:lnTo>
                  <a:pt x="16416" y="121784"/>
                </a:lnTo>
                <a:lnTo>
                  <a:pt x="19069" y="124050"/>
                </a:lnTo>
                <a:lnTo>
                  <a:pt x="21792" y="125561"/>
                </a:lnTo>
                <a:lnTo>
                  <a:pt x="24558" y="126569"/>
                </a:lnTo>
                <a:lnTo>
                  <a:pt x="27356" y="127240"/>
                </a:lnTo>
                <a:lnTo>
                  <a:pt x="30172" y="127688"/>
                </a:lnTo>
                <a:lnTo>
                  <a:pt x="33003" y="127986"/>
                </a:lnTo>
                <a:lnTo>
                  <a:pt x="35843" y="128185"/>
                </a:lnTo>
                <a:lnTo>
                  <a:pt x="38689" y="128318"/>
                </a:lnTo>
                <a:lnTo>
                  <a:pt x="44390" y="128465"/>
                </a:lnTo>
                <a:lnTo>
                  <a:pt x="48197" y="127552"/>
                </a:lnTo>
                <a:lnTo>
                  <a:pt x="52639" y="125991"/>
                </a:lnTo>
                <a:lnTo>
                  <a:pt x="57506" y="123997"/>
                </a:lnTo>
                <a:lnTo>
                  <a:pt x="61703" y="122668"/>
                </a:lnTo>
                <a:lnTo>
                  <a:pt x="65454" y="121782"/>
                </a:lnTo>
                <a:lnTo>
                  <a:pt x="68907" y="121192"/>
                </a:lnTo>
                <a:lnTo>
                  <a:pt x="73113" y="119846"/>
                </a:lnTo>
                <a:lnTo>
                  <a:pt x="77823" y="117996"/>
                </a:lnTo>
                <a:lnTo>
                  <a:pt x="82868" y="115810"/>
                </a:lnTo>
                <a:lnTo>
                  <a:pt x="87183" y="113400"/>
                </a:lnTo>
                <a:lnTo>
                  <a:pt x="91013" y="110841"/>
                </a:lnTo>
                <a:lnTo>
                  <a:pt x="94518" y="108182"/>
                </a:lnTo>
                <a:lnTo>
                  <a:pt x="97808" y="105458"/>
                </a:lnTo>
                <a:lnTo>
                  <a:pt x="100953" y="102689"/>
                </a:lnTo>
                <a:lnTo>
                  <a:pt x="106989" y="97072"/>
                </a:lnTo>
                <a:lnTo>
                  <a:pt x="118624" y="85705"/>
                </a:lnTo>
                <a:lnTo>
                  <a:pt x="138674" y="65717"/>
                </a:lnTo>
                <a:lnTo>
                  <a:pt x="140580" y="62860"/>
                </a:lnTo>
                <a:lnTo>
                  <a:pt x="142698" y="57145"/>
                </a:lnTo>
                <a:lnTo>
                  <a:pt x="143639" y="51431"/>
                </a:lnTo>
                <a:lnTo>
                  <a:pt x="144244" y="44551"/>
                </a:lnTo>
                <a:lnTo>
                  <a:pt x="144362" y="37301"/>
                </a:lnTo>
                <a:lnTo>
                  <a:pt x="144392" y="34320"/>
                </a:lnTo>
                <a:lnTo>
                  <a:pt x="148943" y="34296"/>
                </a:lnTo>
                <a:lnTo>
                  <a:pt x="150283" y="35245"/>
                </a:lnTo>
                <a:lnTo>
                  <a:pt x="151177" y="36830"/>
                </a:lnTo>
                <a:lnTo>
                  <a:pt x="152611" y="41668"/>
                </a:lnTo>
                <a:lnTo>
                  <a:pt x="152808" y="47409"/>
                </a:lnTo>
                <a:lnTo>
                  <a:pt x="152860" y="51607"/>
                </a:lnTo>
                <a:lnTo>
                  <a:pt x="153847" y="55358"/>
                </a:lnTo>
                <a:lnTo>
                  <a:pt x="157485" y="62066"/>
                </a:lnTo>
                <a:lnTo>
                  <a:pt x="158836" y="66141"/>
                </a:lnTo>
                <a:lnTo>
                  <a:pt x="159736" y="70763"/>
                </a:lnTo>
                <a:lnTo>
                  <a:pt x="160337" y="75749"/>
                </a:lnTo>
                <a:lnTo>
                  <a:pt x="161689" y="80025"/>
                </a:lnTo>
                <a:lnTo>
                  <a:pt x="165732" y="87317"/>
                </a:lnTo>
                <a:lnTo>
                  <a:pt x="167191" y="91547"/>
                </a:lnTo>
                <a:lnTo>
                  <a:pt x="168164" y="96272"/>
                </a:lnTo>
                <a:lnTo>
                  <a:pt x="168813" y="101328"/>
                </a:lnTo>
                <a:lnTo>
                  <a:pt x="169245" y="106603"/>
                </a:lnTo>
                <a:lnTo>
                  <a:pt x="169534" y="112025"/>
                </a:lnTo>
                <a:lnTo>
                  <a:pt x="169939" y="126217"/>
                </a:lnTo>
                <a:lnTo>
                  <a:pt x="170087" y="149403"/>
                </a:lnTo>
                <a:lnTo>
                  <a:pt x="170110" y="2400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PenAnnotation280"/>
          <p:cNvSpPr/>
          <p:nvPr/>
        </p:nvSpPr>
        <p:spPr>
          <a:xfrm>
            <a:off x="7709534" y="3163255"/>
            <a:ext cx="17147" cy="17143"/>
          </a:xfrm>
          <a:custGeom>
            <a:avLst/>
            <a:gdLst/>
            <a:ahLst/>
            <a:cxnLst/>
            <a:rect l="0" t="0" r="0" b="0"/>
            <a:pathLst>
              <a:path w="17147" h="17143">
                <a:moveTo>
                  <a:pt x="0" y="17142"/>
                </a:moveTo>
                <a:lnTo>
                  <a:pt x="0" y="1220"/>
                </a:lnTo>
                <a:lnTo>
                  <a:pt x="953" y="812"/>
                </a:lnTo>
                <a:lnTo>
                  <a:pt x="2541" y="540"/>
                </a:lnTo>
                <a:lnTo>
                  <a:pt x="8220" y="29"/>
                </a:lnTo>
                <a:lnTo>
                  <a:pt x="15923" y="0"/>
                </a:lnTo>
                <a:lnTo>
                  <a:pt x="16331" y="951"/>
                </a:lnTo>
                <a:lnTo>
                  <a:pt x="16602" y="2538"/>
                </a:lnTo>
                <a:lnTo>
                  <a:pt x="17146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PenAnnotation281"/>
          <p:cNvSpPr/>
          <p:nvPr/>
        </p:nvSpPr>
        <p:spPr>
          <a:xfrm>
            <a:off x="7769896" y="2966555"/>
            <a:ext cx="265395" cy="188008"/>
          </a:xfrm>
          <a:custGeom>
            <a:avLst/>
            <a:gdLst/>
            <a:ahLst/>
            <a:cxnLst/>
            <a:rect l="0" t="0" r="0" b="0"/>
            <a:pathLst>
              <a:path w="265395" h="188008">
                <a:moveTo>
                  <a:pt x="8219" y="59537"/>
                </a:moveTo>
                <a:lnTo>
                  <a:pt x="838" y="59537"/>
                </a:lnTo>
                <a:lnTo>
                  <a:pt x="441" y="58584"/>
                </a:lnTo>
                <a:lnTo>
                  <a:pt x="0" y="54986"/>
                </a:lnTo>
                <a:lnTo>
                  <a:pt x="835" y="53646"/>
                </a:lnTo>
                <a:lnTo>
                  <a:pt x="2343" y="52752"/>
                </a:lnTo>
                <a:lnTo>
                  <a:pt x="4302" y="52156"/>
                </a:lnTo>
                <a:lnTo>
                  <a:pt x="5608" y="50806"/>
                </a:lnTo>
                <a:lnTo>
                  <a:pt x="6478" y="48954"/>
                </a:lnTo>
                <a:lnTo>
                  <a:pt x="7058" y="46767"/>
                </a:lnTo>
                <a:lnTo>
                  <a:pt x="10243" y="41796"/>
                </a:lnTo>
                <a:lnTo>
                  <a:pt x="14833" y="36412"/>
                </a:lnTo>
                <a:lnTo>
                  <a:pt x="20049" y="30844"/>
                </a:lnTo>
                <a:lnTo>
                  <a:pt x="28082" y="25195"/>
                </a:lnTo>
                <a:lnTo>
                  <a:pt x="32891" y="22355"/>
                </a:lnTo>
                <a:lnTo>
                  <a:pt x="38001" y="20461"/>
                </a:lnTo>
                <a:lnTo>
                  <a:pt x="43313" y="19199"/>
                </a:lnTo>
                <a:lnTo>
                  <a:pt x="48760" y="18357"/>
                </a:lnTo>
                <a:lnTo>
                  <a:pt x="54296" y="16844"/>
                </a:lnTo>
                <a:lnTo>
                  <a:pt x="59892" y="14882"/>
                </a:lnTo>
                <a:lnTo>
                  <a:pt x="65528" y="12623"/>
                </a:lnTo>
                <a:lnTo>
                  <a:pt x="79410" y="7571"/>
                </a:lnTo>
                <a:lnTo>
                  <a:pt x="87112" y="4891"/>
                </a:lnTo>
                <a:lnTo>
                  <a:pt x="94151" y="3104"/>
                </a:lnTo>
                <a:lnTo>
                  <a:pt x="100749" y="1912"/>
                </a:lnTo>
                <a:lnTo>
                  <a:pt x="107054" y="1118"/>
                </a:lnTo>
                <a:lnTo>
                  <a:pt x="113162" y="589"/>
                </a:lnTo>
                <a:lnTo>
                  <a:pt x="119137" y="236"/>
                </a:lnTo>
                <a:lnTo>
                  <a:pt x="125027" y="0"/>
                </a:lnTo>
                <a:lnTo>
                  <a:pt x="130858" y="796"/>
                </a:lnTo>
                <a:lnTo>
                  <a:pt x="136651" y="2279"/>
                </a:lnTo>
                <a:lnTo>
                  <a:pt x="142417" y="4220"/>
                </a:lnTo>
                <a:lnTo>
                  <a:pt x="148167" y="6467"/>
                </a:lnTo>
                <a:lnTo>
                  <a:pt x="153905" y="8917"/>
                </a:lnTo>
                <a:lnTo>
                  <a:pt x="165360" y="14179"/>
                </a:lnTo>
                <a:lnTo>
                  <a:pt x="176802" y="19693"/>
                </a:lnTo>
                <a:lnTo>
                  <a:pt x="181568" y="22497"/>
                </a:lnTo>
                <a:lnTo>
                  <a:pt x="189403" y="28152"/>
                </a:lnTo>
                <a:lnTo>
                  <a:pt x="192825" y="31946"/>
                </a:lnTo>
                <a:lnTo>
                  <a:pt x="196060" y="36381"/>
                </a:lnTo>
                <a:lnTo>
                  <a:pt x="199169" y="41242"/>
                </a:lnTo>
                <a:lnTo>
                  <a:pt x="202194" y="45435"/>
                </a:lnTo>
                <a:lnTo>
                  <a:pt x="205163" y="49183"/>
                </a:lnTo>
                <a:lnTo>
                  <a:pt x="208096" y="52635"/>
                </a:lnTo>
                <a:lnTo>
                  <a:pt x="210049" y="56841"/>
                </a:lnTo>
                <a:lnTo>
                  <a:pt x="211353" y="61549"/>
                </a:lnTo>
                <a:lnTo>
                  <a:pt x="212222" y="66593"/>
                </a:lnTo>
                <a:lnTo>
                  <a:pt x="211848" y="71861"/>
                </a:lnTo>
                <a:lnTo>
                  <a:pt x="210647" y="77278"/>
                </a:lnTo>
                <a:lnTo>
                  <a:pt x="208892" y="82795"/>
                </a:lnTo>
                <a:lnTo>
                  <a:pt x="206772" y="88377"/>
                </a:lnTo>
                <a:lnTo>
                  <a:pt x="204404" y="94004"/>
                </a:lnTo>
                <a:lnTo>
                  <a:pt x="201874" y="99660"/>
                </a:lnTo>
                <a:lnTo>
                  <a:pt x="199235" y="104383"/>
                </a:lnTo>
                <a:lnTo>
                  <a:pt x="196523" y="108484"/>
                </a:lnTo>
                <a:lnTo>
                  <a:pt x="193762" y="112171"/>
                </a:lnTo>
                <a:lnTo>
                  <a:pt x="190017" y="116534"/>
                </a:lnTo>
                <a:lnTo>
                  <a:pt x="185615" y="121347"/>
                </a:lnTo>
                <a:lnTo>
                  <a:pt x="175644" y="131776"/>
                </a:lnTo>
                <a:lnTo>
                  <a:pt x="152634" y="155104"/>
                </a:lnTo>
                <a:lnTo>
                  <a:pt x="148309" y="158491"/>
                </a:lnTo>
                <a:lnTo>
                  <a:pt x="143523" y="161701"/>
                </a:lnTo>
                <a:lnTo>
                  <a:pt x="138427" y="164794"/>
                </a:lnTo>
                <a:lnTo>
                  <a:pt x="134076" y="167808"/>
                </a:lnTo>
                <a:lnTo>
                  <a:pt x="130224" y="170770"/>
                </a:lnTo>
                <a:lnTo>
                  <a:pt x="126704" y="173698"/>
                </a:lnTo>
                <a:lnTo>
                  <a:pt x="122451" y="175649"/>
                </a:lnTo>
                <a:lnTo>
                  <a:pt x="117710" y="176950"/>
                </a:lnTo>
                <a:lnTo>
                  <a:pt x="112646" y="177817"/>
                </a:lnTo>
                <a:lnTo>
                  <a:pt x="104478" y="181321"/>
                </a:lnTo>
                <a:lnTo>
                  <a:pt x="100966" y="183589"/>
                </a:lnTo>
                <a:lnTo>
                  <a:pt x="96721" y="185101"/>
                </a:lnTo>
                <a:lnTo>
                  <a:pt x="91985" y="186109"/>
                </a:lnTo>
                <a:lnTo>
                  <a:pt x="86922" y="186781"/>
                </a:lnTo>
                <a:lnTo>
                  <a:pt x="78758" y="187527"/>
                </a:lnTo>
                <a:lnTo>
                  <a:pt x="71954" y="187859"/>
                </a:lnTo>
                <a:lnTo>
                  <a:pt x="65755" y="188007"/>
                </a:lnTo>
                <a:lnTo>
                  <a:pt x="62769" y="187093"/>
                </a:lnTo>
                <a:lnTo>
                  <a:pt x="56911" y="183539"/>
                </a:lnTo>
                <a:lnTo>
                  <a:pt x="51132" y="181324"/>
                </a:lnTo>
                <a:lnTo>
                  <a:pt x="48258" y="180733"/>
                </a:lnTo>
                <a:lnTo>
                  <a:pt x="42524" y="177537"/>
                </a:lnTo>
                <a:lnTo>
                  <a:pt x="39661" y="175351"/>
                </a:lnTo>
                <a:lnTo>
                  <a:pt x="37753" y="172942"/>
                </a:lnTo>
                <a:lnTo>
                  <a:pt x="36480" y="170382"/>
                </a:lnTo>
                <a:lnTo>
                  <a:pt x="34438" y="163982"/>
                </a:lnTo>
                <a:lnTo>
                  <a:pt x="34085" y="158323"/>
                </a:lnTo>
                <a:lnTo>
                  <a:pt x="33980" y="150614"/>
                </a:lnTo>
                <a:lnTo>
                  <a:pt x="34918" y="147877"/>
                </a:lnTo>
                <a:lnTo>
                  <a:pt x="38500" y="142297"/>
                </a:lnTo>
                <a:lnTo>
                  <a:pt x="43267" y="136642"/>
                </a:lnTo>
                <a:lnTo>
                  <a:pt x="45871" y="133800"/>
                </a:lnTo>
                <a:lnTo>
                  <a:pt x="53846" y="128103"/>
                </a:lnTo>
                <a:lnTo>
                  <a:pt x="58639" y="125250"/>
                </a:lnTo>
                <a:lnTo>
                  <a:pt x="63740" y="123348"/>
                </a:lnTo>
                <a:lnTo>
                  <a:pt x="69045" y="122080"/>
                </a:lnTo>
                <a:lnTo>
                  <a:pt x="74487" y="121235"/>
                </a:lnTo>
                <a:lnTo>
                  <a:pt x="80020" y="119719"/>
                </a:lnTo>
                <a:lnTo>
                  <a:pt x="85614" y="117756"/>
                </a:lnTo>
                <a:lnTo>
                  <a:pt x="91248" y="115495"/>
                </a:lnTo>
                <a:lnTo>
                  <a:pt x="95957" y="113987"/>
                </a:lnTo>
                <a:lnTo>
                  <a:pt x="103729" y="112312"/>
                </a:lnTo>
                <a:lnTo>
                  <a:pt x="108087" y="111866"/>
                </a:lnTo>
                <a:lnTo>
                  <a:pt x="112898" y="111568"/>
                </a:lnTo>
                <a:lnTo>
                  <a:pt x="118010" y="111369"/>
                </a:lnTo>
                <a:lnTo>
                  <a:pt x="123322" y="112189"/>
                </a:lnTo>
                <a:lnTo>
                  <a:pt x="128769" y="113689"/>
                </a:lnTo>
                <a:lnTo>
                  <a:pt x="134306" y="115640"/>
                </a:lnTo>
                <a:lnTo>
                  <a:pt x="139901" y="116942"/>
                </a:lnTo>
                <a:lnTo>
                  <a:pt x="145537" y="117810"/>
                </a:lnTo>
                <a:lnTo>
                  <a:pt x="151200" y="118388"/>
                </a:lnTo>
                <a:lnTo>
                  <a:pt x="156879" y="118774"/>
                </a:lnTo>
                <a:lnTo>
                  <a:pt x="162570" y="119031"/>
                </a:lnTo>
                <a:lnTo>
                  <a:pt x="168271" y="119202"/>
                </a:lnTo>
                <a:lnTo>
                  <a:pt x="173974" y="120268"/>
                </a:lnTo>
                <a:lnTo>
                  <a:pt x="179683" y="121932"/>
                </a:lnTo>
                <a:lnTo>
                  <a:pt x="185392" y="123994"/>
                </a:lnTo>
                <a:lnTo>
                  <a:pt x="190152" y="126321"/>
                </a:lnTo>
                <a:lnTo>
                  <a:pt x="202354" y="134147"/>
                </a:lnTo>
                <a:lnTo>
                  <a:pt x="207175" y="136899"/>
                </a:lnTo>
                <a:lnTo>
                  <a:pt x="212294" y="139687"/>
                </a:lnTo>
                <a:lnTo>
                  <a:pt x="220520" y="145324"/>
                </a:lnTo>
                <a:lnTo>
                  <a:pt x="228305" y="151005"/>
                </a:lnTo>
                <a:lnTo>
                  <a:pt x="233048" y="153853"/>
                </a:lnTo>
                <a:lnTo>
                  <a:pt x="238115" y="156704"/>
                </a:lnTo>
                <a:lnTo>
                  <a:pt x="246284" y="159872"/>
                </a:lnTo>
                <a:lnTo>
                  <a:pt x="249797" y="160717"/>
                </a:lnTo>
                <a:lnTo>
                  <a:pt x="256239" y="164196"/>
                </a:lnTo>
                <a:lnTo>
                  <a:pt x="265394" y="1709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SMARTPenAnnotation282"/>
          <p:cNvSpPr/>
          <p:nvPr/>
        </p:nvSpPr>
        <p:spPr>
          <a:xfrm>
            <a:off x="8078186" y="2931804"/>
            <a:ext cx="244588" cy="222873"/>
          </a:xfrm>
          <a:custGeom>
            <a:avLst/>
            <a:gdLst/>
            <a:ahLst/>
            <a:cxnLst/>
            <a:rect l="0" t="0" r="0" b="0"/>
            <a:pathLst>
              <a:path w="244588" h="222873">
                <a:moveTo>
                  <a:pt x="171416" y="17135"/>
                </a:moveTo>
                <a:lnTo>
                  <a:pt x="171416" y="9755"/>
                </a:lnTo>
                <a:lnTo>
                  <a:pt x="172368" y="9358"/>
                </a:lnTo>
                <a:lnTo>
                  <a:pt x="175967" y="8916"/>
                </a:lnTo>
                <a:lnTo>
                  <a:pt x="177307" y="7846"/>
                </a:lnTo>
                <a:lnTo>
                  <a:pt x="178201" y="6180"/>
                </a:lnTo>
                <a:lnTo>
                  <a:pt x="179979" y="23"/>
                </a:lnTo>
                <a:lnTo>
                  <a:pt x="175435" y="0"/>
                </a:lnTo>
                <a:lnTo>
                  <a:pt x="173142" y="949"/>
                </a:lnTo>
                <a:lnTo>
                  <a:pt x="168056" y="4544"/>
                </a:lnTo>
                <a:lnTo>
                  <a:pt x="164414" y="5884"/>
                </a:lnTo>
                <a:lnTo>
                  <a:pt x="160081" y="6777"/>
                </a:lnTo>
                <a:lnTo>
                  <a:pt x="155286" y="7372"/>
                </a:lnTo>
                <a:lnTo>
                  <a:pt x="151138" y="8722"/>
                </a:lnTo>
                <a:lnTo>
                  <a:pt x="143988" y="12761"/>
                </a:lnTo>
                <a:lnTo>
                  <a:pt x="138843" y="14219"/>
                </a:lnTo>
                <a:lnTo>
                  <a:pt x="132557" y="15192"/>
                </a:lnTo>
                <a:lnTo>
                  <a:pt x="125507" y="15840"/>
                </a:lnTo>
                <a:lnTo>
                  <a:pt x="119856" y="17224"/>
                </a:lnTo>
                <a:lnTo>
                  <a:pt x="115135" y="19099"/>
                </a:lnTo>
                <a:lnTo>
                  <a:pt x="111035" y="21302"/>
                </a:lnTo>
                <a:lnTo>
                  <a:pt x="106397" y="22771"/>
                </a:lnTo>
                <a:lnTo>
                  <a:pt x="101400" y="23750"/>
                </a:lnTo>
                <a:lnTo>
                  <a:pt x="96164" y="24403"/>
                </a:lnTo>
                <a:lnTo>
                  <a:pt x="90768" y="24838"/>
                </a:lnTo>
                <a:lnTo>
                  <a:pt x="85265" y="25128"/>
                </a:lnTo>
                <a:lnTo>
                  <a:pt x="70960" y="25536"/>
                </a:lnTo>
                <a:lnTo>
                  <a:pt x="51945" y="25705"/>
                </a:lnTo>
                <a:lnTo>
                  <a:pt x="34619" y="25708"/>
                </a:lnTo>
                <a:lnTo>
                  <a:pt x="34327" y="32552"/>
                </a:lnTo>
                <a:lnTo>
                  <a:pt x="34257" y="62869"/>
                </a:lnTo>
                <a:lnTo>
                  <a:pt x="33304" y="66674"/>
                </a:lnTo>
                <a:lnTo>
                  <a:pt x="31716" y="71116"/>
                </a:lnTo>
                <a:lnTo>
                  <a:pt x="29706" y="75983"/>
                </a:lnTo>
                <a:lnTo>
                  <a:pt x="28364" y="81132"/>
                </a:lnTo>
                <a:lnTo>
                  <a:pt x="27471" y="86470"/>
                </a:lnTo>
                <a:lnTo>
                  <a:pt x="26875" y="91934"/>
                </a:lnTo>
                <a:lnTo>
                  <a:pt x="25526" y="96528"/>
                </a:lnTo>
                <a:lnTo>
                  <a:pt x="23673" y="100544"/>
                </a:lnTo>
                <a:lnTo>
                  <a:pt x="21487" y="104174"/>
                </a:lnTo>
                <a:lnTo>
                  <a:pt x="16516" y="110747"/>
                </a:lnTo>
                <a:lnTo>
                  <a:pt x="13857" y="113833"/>
                </a:lnTo>
                <a:lnTo>
                  <a:pt x="12084" y="116843"/>
                </a:lnTo>
                <a:lnTo>
                  <a:pt x="10114" y="122728"/>
                </a:lnTo>
                <a:lnTo>
                  <a:pt x="6699" y="128518"/>
                </a:lnTo>
                <a:lnTo>
                  <a:pt x="1296" y="135445"/>
                </a:lnTo>
                <a:lnTo>
                  <a:pt x="558" y="138933"/>
                </a:lnTo>
                <a:lnTo>
                  <a:pt x="0" y="145326"/>
                </a:lnTo>
                <a:lnTo>
                  <a:pt x="6817" y="145644"/>
                </a:lnTo>
                <a:lnTo>
                  <a:pt x="15568" y="145712"/>
                </a:lnTo>
                <a:lnTo>
                  <a:pt x="18965" y="143178"/>
                </a:lnTo>
                <a:lnTo>
                  <a:pt x="21204" y="141169"/>
                </a:lnTo>
                <a:lnTo>
                  <a:pt x="24603" y="139830"/>
                </a:lnTo>
                <a:lnTo>
                  <a:pt x="28773" y="138937"/>
                </a:lnTo>
                <a:lnTo>
                  <a:pt x="33458" y="138341"/>
                </a:lnTo>
                <a:lnTo>
                  <a:pt x="37534" y="136992"/>
                </a:lnTo>
                <a:lnTo>
                  <a:pt x="44602" y="132952"/>
                </a:lnTo>
                <a:lnTo>
                  <a:pt x="49727" y="130542"/>
                </a:lnTo>
                <a:lnTo>
                  <a:pt x="56000" y="127982"/>
                </a:lnTo>
                <a:lnTo>
                  <a:pt x="63040" y="125323"/>
                </a:lnTo>
                <a:lnTo>
                  <a:pt x="69637" y="122598"/>
                </a:lnTo>
                <a:lnTo>
                  <a:pt x="75941" y="119829"/>
                </a:lnTo>
                <a:lnTo>
                  <a:pt x="82048" y="117031"/>
                </a:lnTo>
                <a:lnTo>
                  <a:pt x="88026" y="115165"/>
                </a:lnTo>
                <a:lnTo>
                  <a:pt x="93915" y="113921"/>
                </a:lnTo>
                <a:lnTo>
                  <a:pt x="99746" y="113092"/>
                </a:lnTo>
                <a:lnTo>
                  <a:pt x="106491" y="112539"/>
                </a:lnTo>
                <a:lnTo>
                  <a:pt x="113846" y="112170"/>
                </a:lnTo>
                <a:lnTo>
                  <a:pt x="128685" y="111760"/>
                </a:lnTo>
                <a:lnTo>
                  <a:pt x="164178" y="111476"/>
                </a:lnTo>
                <a:lnTo>
                  <a:pt x="199634" y="111437"/>
                </a:lnTo>
                <a:lnTo>
                  <a:pt x="205468" y="112388"/>
                </a:lnTo>
                <a:lnTo>
                  <a:pt x="210311" y="113975"/>
                </a:lnTo>
                <a:lnTo>
                  <a:pt x="214490" y="115985"/>
                </a:lnTo>
                <a:lnTo>
                  <a:pt x="221675" y="120759"/>
                </a:lnTo>
                <a:lnTo>
                  <a:pt x="228044" y="126055"/>
                </a:lnTo>
                <a:lnTo>
                  <a:pt x="234049" y="131584"/>
                </a:lnTo>
                <a:lnTo>
                  <a:pt x="236031" y="134392"/>
                </a:lnTo>
                <a:lnTo>
                  <a:pt x="238235" y="140052"/>
                </a:lnTo>
                <a:lnTo>
                  <a:pt x="239774" y="143847"/>
                </a:lnTo>
                <a:lnTo>
                  <a:pt x="241753" y="148283"/>
                </a:lnTo>
                <a:lnTo>
                  <a:pt x="244025" y="153144"/>
                </a:lnTo>
                <a:lnTo>
                  <a:pt x="244587" y="157338"/>
                </a:lnTo>
                <a:lnTo>
                  <a:pt x="244009" y="161087"/>
                </a:lnTo>
                <a:lnTo>
                  <a:pt x="241779" y="167791"/>
                </a:lnTo>
                <a:lnTo>
                  <a:pt x="240788" y="173946"/>
                </a:lnTo>
                <a:lnTo>
                  <a:pt x="239572" y="176921"/>
                </a:lnTo>
                <a:lnTo>
                  <a:pt x="235680" y="182766"/>
                </a:lnTo>
                <a:lnTo>
                  <a:pt x="232356" y="186611"/>
                </a:lnTo>
                <a:lnTo>
                  <a:pt x="228235" y="191079"/>
                </a:lnTo>
                <a:lnTo>
                  <a:pt x="223584" y="195963"/>
                </a:lnTo>
                <a:lnTo>
                  <a:pt x="218578" y="199219"/>
                </a:lnTo>
                <a:lnTo>
                  <a:pt x="213335" y="201390"/>
                </a:lnTo>
                <a:lnTo>
                  <a:pt x="207934" y="202837"/>
                </a:lnTo>
                <a:lnTo>
                  <a:pt x="202428" y="204754"/>
                </a:lnTo>
                <a:lnTo>
                  <a:pt x="196854" y="206985"/>
                </a:lnTo>
                <a:lnTo>
                  <a:pt x="191231" y="209424"/>
                </a:lnTo>
                <a:lnTo>
                  <a:pt x="179906" y="214675"/>
                </a:lnTo>
                <a:lnTo>
                  <a:pt x="174218" y="217408"/>
                </a:lnTo>
                <a:lnTo>
                  <a:pt x="167569" y="219231"/>
                </a:lnTo>
                <a:lnTo>
                  <a:pt x="160279" y="220446"/>
                </a:lnTo>
                <a:lnTo>
                  <a:pt x="152561" y="221256"/>
                </a:lnTo>
                <a:lnTo>
                  <a:pt x="146463" y="221796"/>
                </a:lnTo>
                <a:lnTo>
                  <a:pt x="141447" y="222156"/>
                </a:lnTo>
                <a:lnTo>
                  <a:pt x="137149" y="222395"/>
                </a:lnTo>
                <a:lnTo>
                  <a:pt x="127293" y="222662"/>
                </a:lnTo>
                <a:lnTo>
                  <a:pt x="83314" y="222872"/>
                </a:lnTo>
                <a:lnTo>
                  <a:pt x="80297" y="221921"/>
                </a:lnTo>
                <a:lnTo>
                  <a:pt x="74403" y="218324"/>
                </a:lnTo>
                <a:lnTo>
                  <a:pt x="69060" y="214656"/>
                </a:lnTo>
                <a:lnTo>
                  <a:pt x="61829" y="214350"/>
                </a:lnTo>
                <a:lnTo>
                  <a:pt x="59973" y="21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SMARTPenAnnotation283"/>
          <p:cNvSpPr/>
          <p:nvPr/>
        </p:nvSpPr>
        <p:spPr>
          <a:xfrm>
            <a:off x="5866447" y="3368992"/>
            <a:ext cx="2383156" cy="882969"/>
          </a:xfrm>
          <a:custGeom>
            <a:avLst/>
            <a:gdLst/>
            <a:ahLst/>
            <a:cxnLst/>
            <a:rect l="0" t="0" r="0" b="0"/>
            <a:pathLst>
              <a:path w="2383156" h="882969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31511" y="5891"/>
                </a:lnTo>
                <a:lnTo>
                  <a:pt x="37182" y="7381"/>
                </a:lnTo>
                <a:lnTo>
                  <a:pt x="55428" y="9290"/>
                </a:lnTo>
                <a:lnTo>
                  <a:pt x="94364" y="23387"/>
                </a:lnTo>
                <a:lnTo>
                  <a:pt x="121722" y="29808"/>
                </a:lnTo>
                <a:lnTo>
                  <a:pt x="187404" y="51483"/>
                </a:lnTo>
                <a:lnTo>
                  <a:pt x="253084" y="71440"/>
                </a:lnTo>
                <a:lnTo>
                  <a:pt x="323787" y="100171"/>
                </a:lnTo>
                <a:lnTo>
                  <a:pt x="397447" y="125818"/>
                </a:lnTo>
                <a:lnTo>
                  <a:pt x="461408" y="147285"/>
                </a:lnTo>
                <a:lnTo>
                  <a:pt x="531673" y="169491"/>
                </a:lnTo>
                <a:lnTo>
                  <a:pt x="593231" y="187044"/>
                </a:lnTo>
                <a:lnTo>
                  <a:pt x="654533" y="207903"/>
                </a:lnTo>
                <a:lnTo>
                  <a:pt x="720687" y="224723"/>
                </a:lnTo>
                <a:lnTo>
                  <a:pt x="800002" y="250750"/>
                </a:lnTo>
                <a:lnTo>
                  <a:pt x="866368" y="267583"/>
                </a:lnTo>
                <a:lnTo>
                  <a:pt x="934510" y="288970"/>
                </a:lnTo>
                <a:lnTo>
                  <a:pt x="1055377" y="328634"/>
                </a:lnTo>
                <a:lnTo>
                  <a:pt x="1132324" y="351477"/>
                </a:lnTo>
                <a:lnTo>
                  <a:pt x="1189261" y="371159"/>
                </a:lnTo>
                <a:lnTo>
                  <a:pt x="1244866" y="392548"/>
                </a:lnTo>
                <a:lnTo>
                  <a:pt x="1303569" y="413491"/>
                </a:lnTo>
                <a:lnTo>
                  <a:pt x="1360650" y="435253"/>
                </a:lnTo>
                <a:lnTo>
                  <a:pt x="1413759" y="456307"/>
                </a:lnTo>
                <a:lnTo>
                  <a:pt x="1465689" y="480642"/>
                </a:lnTo>
                <a:lnTo>
                  <a:pt x="1519811" y="505950"/>
                </a:lnTo>
                <a:lnTo>
                  <a:pt x="1575535" y="531546"/>
                </a:lnTo>
                <a:lnTo>
                  <a:pt x="1630780" y="557228"/>
                </a:lnTo>
                <a:lnTo>
                  <a:pt x="1686836" y="582935"/>
                </a:lnTo>
                <a:lnTo>
                  <a:pt x="1825867" y="651510"/>
                </a:lnTo>
                <a:lnTo>
                  <a:pt x="1911658" y="694373"/>
                </a:lnTo>
                <a:lnTo>
                  <a:pt x="1979293" y="722771"/>
                </a:lnTo>
                <a:lnTo>
                  <a:pt x="2025791" y="745649"/>
                </a:lnTo>
                <a:lnTo>
                  <a:pt x="2089680" y="770929"/>
                </a:lnTo>
                <a:lnTo>
                  <a:pt x="2148443" y="794267"/>
                </a:lnTo>
                <a:lnTo>
                  <a:pt x="2199068" y="817222"/>
                </a:lnTo>
                <a:lnTo>
                  <a:pt x="2261905" y="844689"/>
                </a:lnTo>
                <a:lnTo>
                  <a:pt x="2330577" y="871508"/>
                </a:lnTo>
                <a:lnTo>
                  <a:pt x="2344928" y="879149"/>
                </a:lnTo>
                <a:lnTo>
                  <a:pt x="2359870" y="881836"/>
                </a:lnTo>
                <a:lnTo>
                  <a:pt x="2383155" y="8829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SMARTPenAnnotation284"/>
          <p:cNvSpPr/>
          <p:nvPr/>
        </p:nvSpPr>
        <p:spPr>
          <a:xfrm>
            <a:off x="5900737" y="3386137"/>
            <a:ext cx="2185989" cy="908686"/>
          </a:xfrm>
          <a:custGeom>
            <a:avLst/>
            <a:gdLst/>
            <a:ahLst/>
            <a:cxnLst/>
            <a:rect l="0" t="0" r="0" b="0"/>
            <a:pathLst>
              <a:path w="2185989" h="908686">
                <a:moveTo>
                  <a:pt x="0" y="908685"/>
                </a:moveTo>
                <a:lnTo>
                  <a:pt x="20151" y="908685"/>
                </a:lnTo>
                <a:lnTo>
                  <a:pt x="22959" y="907733"/>
                </a:lnTo>
                <a:lnTo>
                  <a:pt x="31462" y="902794"/>
                </a:lnTo>
                <a:lnTo>
                  <a:pt x="37161" y="901304"/>
                </a:lnTo>
                <a:lnTo>
                  <a:pt x="61316" y="899395"/>
                </a:lnTo>
                <a:lnTo>
                  <a:pt x="95786" y="888212"/>
                </a:lnTo>
                <a:lnTo>
                  <a:pt x="137356" y="865008"/>
                </a:lnTo>
                <a:lnTo>
                  <a:pt x="168016" y="848436"/>
                </a:lnTo>
                <a:lnTo>
                  <a:pt x="216492" y="825770"/>
                </a:lnTo>
                <a:lnTo>
                  <a:pt x="255810" y="804108"/>
                </a:lnTo>
                <a:lnTo>
                  <a:pt x="297622" y="779592"/>
                </a:lnTo>
                <a:lnTo>
                  <a:pt x="344724" y="754230"/>
                </a:lnTo>
                <a:lnTo>
                  <a:pt x="394876" y="728618"/>
                </a:lnTo>
                <a:lnTo>
                  <a:pt x="441380" y="702932"/>
                </a:lnTo>
                <a:lnTo>
                  <a:pt x="494423" y="677224"/>
                </a:lnTo>
                <a:lnTo>
                  <a:pt x="566188" y="642937"/>
                </a:lnTo>
                <a:lnTo>
                  <a:pt x="622949" y="618172"/>
                </a:lnTo>
                <a:lnTo>
                  <a:pt x="677338" y="596442"/>
                </a:lnTo>
                <a:lnTo>
                  <a:pt x="735257" y="567672"/>
                </a:lnTo>
                <a:lnTo>
                  <a:pt x="794646" y="540627"/>
                </a:lnTo>
                <a:lnTo>
                  <a:pt x="855422" y="514515"/>
                </a:lnTo>
                <a:lnTo>
                  <a:pt x="941203" y="480093"/>
                </a:lnTo>
                <a:lnTo>
                  <a:pt x="1004998" y="454352"/>
                </a:lnTo>
                <a:lnTo>
                  <a:pt x="1069620" y="428628"/>
                </a:lnTo>
                <a:lnTo>
                  <a:pt x="1133534" y="402909"/>
                </a:lnTo>
                <a:lnTo>
                  <a:pt x="1198192" y="377190"/>
                </a:lnTo>
                <a:lnTo>
                  <a:pt x="1262118" y="351473"/>
                </a:lnTo>
                <a:lnTo>
                  <a:pt x="1373763" y="308610"/>
                </a:lnTo>
                <a:lnTo>
                  <a:pt x="1459164" y="274320"/>
                </a:lnTo>
                <a:lnTo>
                  <a:pt x="1523910" y="248603"/>
                </a:lnTo>
                <a:lnTo>
                  <a:pt x="1587861" y="222885"/>
                </a:lnTo>
                <a:lnTo>
                  <a:pt x="1652530" y="197167"/>
                </a:lnTo>
                <a:lnTo>
                  <a:pt x="1711378" y="173990"/>
                </a:lnTo>
                <a:lnTo>
                  <a:pt x="1767550" y="152518"/>
                </a:lnTo>
                <a:lnTo>
                  <a:pt x="1826421" y="130598"/>
                </a:lnTo>
                <a:lnTo>
                  <a:pt x="1883552" y="109498"/>
                </a:lnTo>
                <a:lnTo>
                  <a:pt x="1936675" y="87689"/>
                </a:lnTo>
                <a:lnTo>
                  <a:pt x="2001274" y="67804"/>
                </a:lnTo>
                <a:lnTo>
                  <a:pt x="2064979" y="42384"/>
                </a:lnTo>
                <a:lnTo>
                  <a:pt x="2125141" y="17855"/>
                </a:lnTo>
                <a:lnTo>
                  <a:pt x="2148908" y="11323"/>
                </a:lnTo>
                <a:lnTo>
                  <a:pt x="2160936" y="8842"/>
                </a:lnTo>
                <a:lnTo>
                  <a:pt x="2176716" y="401"/>
                </a:lnTo>
                <a:lnTo>
                  <a:pt x="21859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SMARTPenAnnotation285"/>
          <p:cNvSpPr/>
          <p:nvPr/>
        </p:nvSpPr>
        <p:spPr>
          <a:xfrm>
            <a:off x="5643562" y="4500563"/>
            <a:ext cx="282379" cy="308107"/>
          </a:xfrm>
          <a:custGeom>
            <a:avLst/>
            <a:gdLst/>
            <a:ahLst/>
            <a:cxnLst/>
            <a:rect l="0" t="0" r="0" b="0"/>
            <a:pathLst>
              <a:path w="282379" h="308107">
                <a:moveTo>
                  <a:pt x="60008" y="8572"/>
                </a:moveTo>
                <a:lnTo>
                  <a:pt x="71939" y="8572"/>
                </a:lnTo>
                <a:lnTo>
                  <a:pt x="74630" y="7619"/>
                </a:lnTo>
                <a:lnTo>
                  <a:pt x="82967" y="2680"/>
                </a:lnTo>
                <a:lnTo>
                  <a:pt x="88627" y="1190"/>
                </a:lnTo>
                <a:lnTo>
                  <a:pt x="96857" y="528"/>
                </a:lnTo>
                <a:lnTo>
                  <a:pt x="106865" y="235"/>
                </a:lnTo>
                <a:lnTo>
                  <a:pt x="156239" y="5"/>
                </a:lnTo>
                <a:lnTo>
                  <a:pt x="178361" y="0"/>
                </a:lnTo>
                <a:lnTo>
                  <a:pt x="182725" y="952"/>
                </a:lnTo>
                <a:lnTo>
                  <a:pt x="190113" y="4550"/>
                </a:lnTo>
                <a:lnTo>
                  <a:pt x="196572" y="9324"/>
                </a:lnTo>
                <a:lnTo>
                  <a:pt x="202618" y="14621"/>
                </a:lnTo>
                <a:lnTo>
                  <a:pt x="208480" y="20150"/>
                </a:lnTo>
                <a:lnTo>
                  <a:pt x="210424" y="22958"/>
                </a:lnTo>
                <a:lnTo>
                  <a:pt x="212584" y="28619"/>
                </a:lnTo>
                <a:lnTo>
                  <a:pt x="213544" y="36849"/>
                </a:lnTo>
                <a:lnTo>
                  <a:pt x="213971" y="45904"/>
                </a:lnTo>
                <a:lnTo>
                  <a:pt x="214161" y="53104"/>
                </a:lnTo>
                <a:lnTo>
                  <a:pt x="211705" y="62019"/>
                </a:lnTo>
                <a:lnTo>
                  <a:pt x="209717" y="67063"/>
                </a:lnTo>
                <a:lnTo>
                  <a:pt x="207439" y="72331"/>
                </a:lnTo>
                <a:lnTo>
                  <a:pt x="202367" y="83264"/>
                </a:lnTo>
                <a:lnTo>
                  <a:pt x="194158" y="100129"/>
                </a:lnTo>
                <a:lnTo>
                  <a:pt x="190398" y="104853"/>
                </a:lnTo>
                <a:lnTo>
                  <a:pt x="185987" y="108954"/>
                </a:lnTo>
                <a:lnTo>
                  <a:pt x="181142" y="112641"/>
                </a:lnTo>
                <a:lnTo>
                  <a:pt x="173217" y="119277"/>
                </a:lnTo>
                <a:lnTo>
                  <a:pt x="165568" y="125402"/>
                </a:lnTo>
                <a:lnTo>
                  <a:pt x="160861" y="128368"/>
                </a:lnTo>
                <a:lnTo>
                  <a:pt x="155819" y="131298"/>
                </a:lnTo>
                <a:lnTo>
                  <a:pt x="147675" y="137094"/>
                </a:lnTo>
                <a:lnTo>
                  <a:pt x="140881" y="142845"/>
                </a:lnTo>
                <a:lnTo>
                  <a:pt x="134686" y="148576"/>
                </a:lnTo>
                <a:lnTo>
                  <a:pt x="130748" y="150486"/>
                </a:lnTo>
                <a:lnTo>
                  <a:pt x="126218" y="151759"/>
                </a:lnTo>
                <a:lnTo>
                  <a:pt x="114361" y="153801"/>
                </a:lnTo>
                <a:lnTo>
                  <a:pt x="106128" y="154205"/>
                </a:lnTo>
                <a:lnTo>
                  <a:pt x="102908" y="154303"/>
                </a:lnTo>
                <a:lnTo>
                  <a:pt x="110254" y="146923"/>
                </a:lnTo>
                <a:lnTo>
                  <a:pt x="115994" y="146261"/>
                </a:lnTo>
                <a:lnTo>
                  <a:pt x="120192" y="146085"/>
                </a:lnTo>
                <a:lnTo>
                  <a:pt x="123943" y="145015"/>
                </a:lnTo>
                <a:lnTo>
                  <a:pt x="130651" y="141285"/>
                </a:lnTo>
                <a:lnTo>
                  <a:pt x="139347" y="138993"/>
                </a:lnTo>
                <a:lnTo>
                  <a:pt x="144333" y="138382"/>
                </a:lnTo>
                <a:lnTo>
                  <a:pt x="149562" y="137974"/>
                </a:lnTo>
                <a:lnTo>
                  <a:pt x="154953" y="137703"/>
                </a:lnTo>
                <a:lnTo>
                  <a:pt x="166023" y="137400"/>
                </a:lnTo>
                <a:lnTo>
                  <a:pt x="194348" y="137191"/>
                </a:lnTo>
                <a:lnTo>
                  <a:pt x="200051" y="138133"/>
                </a:lnTo>
                <a:lnTo>
                  <a:pt x="205757" y="139713"/>
                </a:lnTo>
                <a:lnTo>
                  <a:pt x="211466" y="141719"/>
                </a:lnTo>
                <a:lnTo>
                  <a:pt x="217178" y="143057"/>
                </a:lnTo>
                <a:lnTo>
                  <a:pt x="222890" y="143948"/>
                </a:lnTo>
                <a:lnTo>
                  <a:pt x="228603" y="144543"/>
                </a:lnTo>
                <a:lnTo>
                  <a:pt x="234317" y="145892"/>
                </a:lnTo>
                <a:lnTo>
                  <a:pt x="240031" y="147743"/>
                </a:lnTo>
                <a:lnTo>
                  <a:pt x="245746" y="149930"/>
                </a:lnTo>
                <a:lnTo>
                  <a:pt x="250508" y="152340"/>
                </a:lnTo>
                <a:lnTo>
                  <a:pt x="258340" y="157559"/>
                </a:lnTo>
                <a:lnTo>
                  <a:pt x="264995" y="165593"/>
                </a:lnTo>
                <a:lnTo>
                  <a:pt x="271128" y="174562"/>
                </a:lnTo>
                <a:lnTo>
                  <a:pt x="277029" y="181722"/>
                </a:lnTo>
                <a:lnTo>
                  <a:pt x="278983" y="185918"/>
                </a:lnTo>
                <a:lnTo>
                  <a:pt x="280287" y="190620"/>
                </a:lnTo>
                <a:lnTo>
                  <a:pt x="281735" y="199972"/>
                </a:lnTo>
                <a:lnTo>
                  <a:pt x="282378" y="207303"/>
                </a:lnTo>
                <a:lnTo>
                  <a:pt x="280124" y="216277"/>
                </a:lnTo>
                <a:lnTo>
                  <a:pt x="278189" y="221337"/>
                </a:lnTo>
                <a:lnTo>
                  <a:pt x="275947" y="226615"/>
                </a:lnTo>
                <a:lnTo>
                  <a:pt x="270915" y="237560"/>
                </a:lnTo>
                <a:lnTo>
                  <a:pt x="262728" y="254432"/>
                </a:lnTo>
                <a:lnTo>
                  <a:pt x="258020" y="259156"/>
                </a:lnTo>
                <a:lnTo>
                  <a:pt x="252023" y="263258"/>
                </a:lnTo>
                <a:lnTo>
                  <a:pt x="238693" y="270356"/>
                </a:lnTo>
                <a:lnTo>
                  <a:pt x="208798" y="285603"/>
                </a:lnTo>
                <a:lnTo>
                  <a:pt x="202064" y="288509"/>
                </a:lnTo>
                <a:lnTo>
                  <a:pt x="194717" y="291399"/>
                </a:lnTo>
                <a:lnTo>
                  <a:pt x="186961" y="294278"/>
                </a:lnTo>
                <a:lnTo>
                  <a:pt x="179886" y="297151"/>
                </a:lnTo>
                <a:lnTo>
                  <a:pt x="173264" y="300018"/>
                </a:lnTo>
                <a:lnTo>
                  <a:pt x="166944" y="302881"/>
                </a:lnTo>
                <a:lnTo>
                  <a:pt x="159874" y="304790"/>
                </a:lnTo>
                <a:lnTo>
                  <a:pt x="152303" y="306064"/>
                </a:lnTo>
                <a:lnTo>
                  <a:pt x="144397" y="306912"/>
                </a:lnTo>
                <a:lnTo>
                  <a:pt x="137222" y="307478"/>
                </a:lnTo>
                <a:lnTo>
                  <a:pt x="130534" y="307855"/>
                </a:lnTo>
                <a:lnTo>
                  <a:pt x="124170" y="308106"/>
                </a:lnTo>
                <a:lnTo>
                  <a:pt x="118023" y="307321"/>
                </a:lnTo>
                <a:lnTo>
                  <a:pt x="112020" y="305845"/>
                </a:lnTo>
                <a:lnTo>
                  <a:pt x="106112" y="303910"/>
                </a:lnTo>
                <a:lnTo>
                  <a:pt x="100269" y="301666"/>
                </a:lnTo>
                <a:lnTo>
                  <a:pt x="94469" y="299218"/>
                </a:lnTo>
                <a:lnTo>
                  <a:pt x="88697" y="296633"/>
                </a:lnTo>
                <a:lnTo>
                  <a:pt x="81991" y="294910"/>
                </a:lnTo>
                <a:lnTo>
                  <a:pt x="74664" y="293762"/>
                </a:lnTo>
                <a:lnTo>
                  <a:pt x="66921" y="292995"/>
                </a:lnTo>
                <a:lnTo>
                  <a:pt x="60806" y="291533"/>
                </a:lnTo>
                <a:lnTo>
                  <a:pt x="55778" y="289605"/>
                </a:lnTo>
                <a:lnTo>
                  <a:pt x="36312" y="279667"/>
                </a:lnTo>
                <a:lnTo>
                  <a:pt x="27886" y="276696"/>
                </a:lnTo>
                <a:lnTo>
                  <a:pt x="24306" y="275903"/>
                </a:lnTo>
                <a:lnTo>
                  <a:pt x="17788" y="272483"/>
                </a:lnTo>
                <a:lnTo>
                  <a:pt x="14716" y="270238"/>
                </a:lnTo>
                <a:lnTo>
                  <a:pt x="8763" y="267743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SMARTPenAnnotation286"/>
          <p:cNvSpPr/>
          <p:nvPr/>
        </p:nvSpPr>
        <p:spPr>
          <a:xfrm>
            <a:off x="6012221" y="4509522"/>
            <a:ext cx="188555" cy="291079"/>
          </a:xfrm>
          <a:custGeom>
            <a:avLst/>
            <a:gdLst/>
            <a:ahLst/>
            <a:cxnLst/>
            <a:rect l="0" t="0" r="0" b="0"/>
            <a:pathLst>
              <a:path w="188555" h="291079">
                <a:moveTo>
                  <a:pt x="145691" y="51048"/>
                </a:moveTo>
                <a:lnTo>
                  <a:pt x="141141" y="51048"/>
                </a:lnTo>
                <a:lnTo>
                  <a:pt x="139799" y="50095"/>
                </a:lnTo>
                <a:lnTo>
                  <a:pt x="138906" y="48508"/>
                </a:lnTo>
                <a:lnTo>
                  <a:pt x="138310" y="46497"/>
                </a:lnTo>
                <a:lnTo>
                  <a:pt x="136961" y="45156"/>
                </a:lnTo>
                <a:lnTo>
                  <a:pt x="135108" y="44262"/>
                </a:lnTo>
                <a:lnTo>
                  <a:pt x="129842" y="42828"/>
                </a:lnTo>
                <a:lnTo>
                  <a:pt x="124380" y="38029"/>
                </a:lnTo>
                <a:lnTo>
                  <a:pt x="121958" y="36654"/>
                </a:lnTo>
                <a:lnTo>
                  <a:pt x="116728" y="35125"/>
                </a:lnTo>
                <a:lnTo>
                  <a:pt x="111229" y="31906"/>
                </a:lnTo>
                <a:lnTo>
                  <a:pt x="108429" y="29714"/>
                </a:lnTo>
                <a:lnTo>
                  <a:pt x="106562" y="27300"/>
                </a:lnTo>
                <a:lnTo>
                  <a:pt x="105317" y="24738"/>
                </a:lnTo>
                <a:lnTo>
                  <a:pt x="104488" y="22078"/>
                </a:lnTo>
                <a:lnTo>
                  <a:pt x="102982" y="20304"/>
                </a:lnTo>
                <a:lnTo>
                  <a:pt x="101026" y="19122"/>
                </a:lnTo>
                <a:lnTo>
                  <a:pt x="98769" y="18334"/>
                </a:lnTo>
                <a:lnTo>
                  <a:pt x="93722" y="14918"/>
                </a:lnTo>
                <a:lnTo>
                  <a:pt x="91042" y="12674"/>
                </a:lnTo>
                <a:lnTo>
                  <a:pt x="88304" y="11178"/>
                </a:lnTo>
                <a:lnTo>
                  <a:pt x="82720" y="9515"/>
                </a:lnTo>
                <a:lnTo>
                  <a:pt x="77065" y="6236"/>
                </a:lnTo>
                <a:lnTo>
                  <a:pt x="74222" y="4029"/>
                </a:lnTo>
                <a:lnTo>
                  <a:pt x="68525" y="1575"/>
                </a:lnTo>
                <a:lnTo>
                  <a:pt x="62817" y="485"/>
                </a:lnTo>
                <a:lnTo>
                  <a:pt x="57106" y="0"/>
                </a:lnTo>
                <a:lnTo>
                  <a:pt x="54249" y="824"/>
                </a:lnTo>
                <a:lnTo>
                  <a:pt x="48535" y="4278"/>
                </a:lnTo>
                <a:lnTo>
                  <a:pt x="42821" y="6449"/>
                </a:lnTo>
                <a:lnTo>
                  <a:pt x="39963" y="7028"/>
                </a:lnTo>
                <a:lnTo>
                  <a:pt x="34249" y="10211"/>
                </a:lnTo>
                <a:lnTo>
                  <a:pt x="28533" y="14800"/>
                </a:lnTo>
                <a:lnTo>
                  <a:pt x="22819" y="20015"/>
                </a:lnTo>
                <a:lnTo>
                  <a:pt x="20914" y="23692"/>
                </a:lnTo>
                <a:lnTo>
                  <a:pt x="19644" y="28048"/>
                </a:lnTo>
                <a:lnTo>
                  <a:pt x="18797" y="32857"/>
                </a:lnTo>
                <a:lnTo>
                  <a:pt x="15316" y="40740"/>
                </a:lnTo>
                <a:lnTo>
                  <a:pt x="10594" y="48372"/>
                </a:lnTo>
                <a:lnTo>
                  <a:pt x="8001" y="53073"/>
                </a:lnTo>
                <a:lnTo>
                  <a:pt x="5320" y="58113"/>
                </a:lnTo>
                <a:lnTo>
                  <a:pt x="3533" y="63378"/>
                </a:lnTo>
                <a:lnTo>
                  <a:pt x="2342" y="68793"/>
                </a:lnTo>
                <a:lnTo>
                  <a:pt x="1547" y="74308"/>
                </a:lnTo>
                <a:lnTo>
                  <a:pt x="1018" y="79889"/>
                </a:lnTo>
                <a:lnTo>
                  <a:pt x="665" y="85516"/>
                </a:lnTo>
                <a:lnTo>
                  <a:pt x="272" y="95894"/>
                </a:lnTo>
                <a:lnTo>
                  <a:pt x="98" y="103682"/>
                </a:lnTo>
                <a:lnTo>
                  <a:pt x="0" y="117972"/>
                </a:lnTo>
                <a:lnTo>
                  <a:pt x="939" y="122334"/>
                </a:lnTo>
                <a:lnTo>
                  <a:pt x="5858" y="133024"/>
                </a:lnTo>
                <a:lnTo>
                  <a:pt x="7343" y="139234"/>
                </a:lnTo>
                <a:lnTo>
                  <a:pt x="10543" y="145169"/>
                </a:lnTo>
                <a:lnTo>
                  <a:pt x="12730" y="148085"/>
                </a:lnTo>
                <a:lnTo>
                  <a:pt x="15140" y="150030"/>
                </a:lnTo>
                <a:lnTo>
                  <a:pt x="17700" y="151326"/>
                </a:lnTo>
                <a:lnTo>
                  <a:pt x="23083" y="152765"/>
                </a:lnTo>
                <a:lnTo>
                  <a:pt x="28652" y="153406"/>
                </a:lnTo>
                <a:lnTo>
                  <a:pt x="34301" y="153690"/>
                </a:lnTo>
                <a:lnTo>
                  <a:pt x="40940" y="153816"/>
                </a:lnTo>
                <a:lnTo>
                  <a:pt x="61635" y="153904"/>
                </a:lnTo>
                <a:lnTo>
                  <a:pt x="64889" y="152956"/>
                </a:lnTo>
                <a:lnTo>
                  <a:pt x="68010" y="151372"/>
                </a:lnTo>
                <a:lnTo>
                  <a:pt x="71044" y="149363"/>
                </a:lnTo>
                <a:lnTo>
                  <a:pt x="74971" y="147071"/>
                </a:lnTo>
                <a:lnTo>
                  <a:pt x="79495" y="144591"/>
                </a:lnTo>
                <a:lnTo>
                  <a:pt x="84415" y="141985"/>
                </a:lnTo>
                <a:lnTo>
                  <a:pt x="88648" y="138342"/>
                </a:lnTo>
                <a:lnTo>
                  <a:pt x="92422" y="134009"/>
                </a:lnTo>
                <a:lnTo>
                  <a:pt x="95891" y="129215"/>
                </a:lnTo>
                <a:lnTo>
                  <a:pt x="99156" y="124114"/>
                </a:lnTo>
                <a:lnTo>
                  <a:pt x="102286" y="118809"/>
                </a:lnTo>
                <a:lnTo>
                  <a:pt x="105324" y="113367"/>
                </a:lnTo>
                <a:lnTo>
                  <a:pt x="109255" y="107834"/>
                </a:lnTo>
                <a:lnTo>
                  <a:pt x="113780" y="102240"/>
                </a:lnTo>
                <a:lnTo>
                  <a:pt x="118702" y="96606"/>
                </a:lnTo>
                <a:lnTo>
                  <a:pt x="122936" y="90945"/>
                </a:lnTo>
                <a:lnTo>
                  <a:pt x="126711" y="85266"/>
                </a:lnTo>
                <a:lnTo>
                  <a:pt x="130180" y="79575"/>
                </a:lnTo>
                <a:lnTo>
                  <a:pt x="133446" y="74828"/>
                </a:lnTo>
                <a:lnTo>
                  <a:pt x="136575" y="70711"/>
                </a:lnTo>
                <a:lnTo>
                  <a:pt x="139614" y="67014"/>
                </a:lnTo>
                <a:lnTo>
                  <a:pt x="142592" y="62644"/>
                </a:lnTo>
                <a:lnTo>
                  <a:pt x="145530" y="57827"/>
                </a:lnTo>
                <a:lnTo>
                  <a:pt x="148441" y="52709"/>
                </a:lnTo>
                <a:lnTo>
                  <a:pt x="152287" y="48345"/>
                </a:lnTo>
                <a:lnTo>
                  <a:pt x="156756" y="44484"/>
                </a:lnTo>
                <a:lnTo>
                  <a:pt x="161640" y="40957"/>
                </a:lnTo>
                <a:lnTo>
                  <a:pt x="164896" y="37653"/>
                </a:lnTo>
                <a:lnTo>
                  <a:pt x="167067" y="34498"/>
                </a:lnTo>
                <a:lnTo>
                  <a:pt x="170432" y="28452"/>
                </a:lnTo>
                <a:lnTo>
                  <a:pt x="175102" y="22590"/>
                </a:lnTo>
                <a:lnTo>
                  <a:pt x="179854" y="16909"/>
                </a:lnTo>
                <a:lnTo>
                  <a:pt x="179956" y="23632"/>
                </a:lnTo>
                <a:lnTo>
                  <a:pt x="179981" y="82632"/>
                </a:lnTo>
                <a:lnTo>
                  <a:pt x="180934" y="89249"/>
                </a:lnTo>
                <a:lnTo>
                  <a:pt x="182521" y="96518"/>
                </a:lnTo>
                <a:lnTo>
                  <a:pt x="184532" y="104221"/>
                </a:lnTo>
                <a:lnTo>
                  <a:pt x="185873" y="111262"/>
                </a:lnTo>
                <a:lnTo>
                  <a:pt x="186766" y="117860"/>
                </a:lnTo>
                <a:lnTo>
                  <a:pt x="187362" y="124164"/>
                </a:lnTo>
                <a:lnTo>
                  <a:pt x="186806" y="130272"/>
                </a:lnTo>
                <a:lnTo>
                  <a:pt x="185484" y="136249"/>
                </a:lnTo>
                <a:lnTo>
                  <a:pt x="183650" y="142138"/>
                </a:lnTo>
                <a:lnTo>
                  <a:pt x="182427" y="148922"/>
                </a:lnTo>
                <a:lnTo>
                  <a:pt x="181611" y="156302"/>
                </a:lnTo>
                <a:lnTo>
                  <a:pt x="181068" y="164080"/>
                </a:lnTo>
                <a:lnTo>
                  <a:pt x="180706" y="171170"/>
                </a:lnTo>
                <a:lnTo>
                  <a:pt x="180303" y="184128"/>
                </a:lnTo>
                <a:lnTo>
                  <a:pt x="180045" y="208921"/>
                </a:lnTo>
                <a:lnTo>
                  <a:pt x="179989" y="239583"/>
                </a:lnTo>
                <a:lnTo>
                  <a:pt x="180939" y="244366"/>
                </a:lnTo>
                <a:lnTo>
                  <a:pt x="182525" y="249459"/>
                </a:lnTo>
                <a:lnTo>
                  <a:pt x="184534" y="254759"/>
                </a:lnTo>
                <a:lnTo>
                  <a:pt x="186767" y="263189"/>
                </a:lnTo>
                <a:lnTo>
                  <a:pt x="187760" y="270110"/>
                </a:lnTo>
                <a:lnTo>
                  <a:pt x="188319" y="278409"/>
                </a:lnTo>
                <a:lnTo>
                  <a:pt x="188507" y="284236"/>
                </a:lnTo>
                <a:lnTo>
                  <a:pt x="188554" y="2910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SMARTPenAnnotation287"/>
          <p:cNvSpPr/>
          <p:nvPr/>
        </p:nvSpPr>
        <p:spPr>
          <a:xfrm>
            <a:off x="6329362" y="47320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SMARTPenAnnotation288"/>
          <p:cNvSpPr/>
          <p:nvPr/>
        </p:nvSpPr>
        <p:spPr>
          <a:xfrm>
            <a:off x="6389370" y="4500575"/>
            <a:ext cx="240031" cy="261994"/>
          </a:xfrm>
          <a:custGeom>
            <a:avLst/>
            <a:gdLst/>
            <a:ahLst/>
            <a:cxnLst/>
            <a:rect l="0" t="0" r="0" b="0"/>
            <a:pathLst>
              <a:path w="240031" h="261994">
                <a:moveTo>
                  <a:pt x="0" y="59995"/>
                </a:moveTo>
                <a:lnTo>
                  <a:pt x="0" y="52614"/>
                </a:lnTo>
                <a:lnTo>
                  <a:pt x="4550" y="47224"/>
                </a:lnTo>
                <a:lnTo>
                  <a:pt x="9325" y="39714"/>
                </a:lnTo>
                <a:lnTo>
                  <a:pt x="11931" y="35044"/>
                </a:lnTo>
                <a:lnTo>
                  <a:pt x="14622" y="31931"/>
                </a:lnTo>
                <a:lnTo>
                  <a:pt x="17368" y="29855"/>
                </a:lnTo>
                <a:lnTo>
                  <a:pt x="22959" y="26597"/>
                </a:lnTo>
                <a:lnTo>
                  <a:pt x="28619" y="21974"/>
                </a:lnTo>
                <a:lnTo>
                  <a:pt x="32414" y="19408"/>
                </a:lnTo>
                <a:lnTo>
                  <a:pt x="36849" y="16744"/>
                </a:lnTo>
                <a:lnTo>
                  <a:pt x="41711" y="14016"/>
                </a:lnTo>
                <a:lnTo>
                  <a:pt x="45905" y="11245"/>
                </a:lnTo>
                <a:lnTo>
                  <a:pt x="53104" y="5625"/>
                </a:lnTo>
                <a:lnTo>
                  <a:pt x="59479" y="2493"/>
                </a:lnTo>
                <a:lnTo>
                  <a:pt x="66440" y="1101"/>
                </a:lnTo>
                <a:lnTo>
                  <a:pt x="70963" y="730"/>
                </a:lnTo>
                <a:lnTo>
                  <a:pt x="75884" y="482"/>
                </a:lnTo>
                <a:lnTo>
                  <a:pt x="86431" y="208"/>
                </a:lnTo>
                <a:lnTo>
                  <a:pt x="113839" y="0"/>
                </a:lnTo>
                <a:lnTo>
                  <a:pt x="116850" y="948"/>
                </a:lnTo>
                <a:lnTo>
                  <a:pt x="122736" y="4542"/>
                </a:lnTo>
                <a:lnTo>
                  <a:pt x="128526" y="9314"/>
                </a:lnTo>
                <a:lnTo>
                  <a:pt x="131404" y="11920"/>
                </a:lnTo>
                <a:lnTo>
                  <a:pt x="137142" y="19896"/>
                </a:lnTo>
                <a:lnTo>
                  <a:pt x="140005" y="24689"/>
                </a:lnTo>
                <a:lnTo>
                  <a:pt x="141914" y="29791"/>
                </a:lnTo>
                <a:lnTo>
                  <a:pt x="143187" y="35096"/>
                </a:lnTo>
                <a:lnTo>
                  <a:pt x="144035" y="40538"/>
                </a:lnTo>
                <a:lnTo>
                  <a:pt x="144600" y="46071"/>
                </a:lnTo>
                <a:lnTo>
                  <a:pt x="144978" y="51665"/>
                </a:lnTo>
                <a:lnTo>
                  <a:pt x="145230" y="57299"/>
                </a:lnTo>
                <a:lnTo>
                  <a:pt x="145509" y="68639"/>
                </a:lnTo>
                <a:lnTo>
                  <a:pt x="145583" y="74331"/>
                </a:lnTo>
                <a:lnTo>
                  <a:pt x="143728" y="80029"/>
                </a:lnTo>
                <a:lnTo>
                  <a:pt x="140586" y="85734"/>
                </a:lnTo>
                <a:lnTo>
                  <a:pt x="136586" y="91441"/>
                </a:lnTo>
                <a:lnTo>
                  <a:pt x="132968" y="98104"/>
                </a:lnTo>
                <a:lnTo>
                  <a:pt x="129602" y="105403"/>
                </a:lnTo>
                <a:lnTo>
                  <a:pt x="126406" y="113127"/>
                </a:lnTo>
                <a:lnTo>
                  <a:pt x="123323" y="120182"/>
                </a:lnTo>
                <a:lnTo>
                  <a:pt x="117358" y="133099"/>
                </a:lnTo>
                <a:lnTo>
                  <a:pt x="113481" y="140163"/>
                </a:lnTo>
                <a:lnTo>
                  <a:pt x="108991" y="147731"/>
                </a:lnTo>
                <a:lnTo>
                  <a:pt x="104093" y="155633"/>
                </a:lnTo>
                <a:lnTo>
                  <a:pt x="99875" y="162806"/>
                </a:lnTo>
                <a:lnTo>
                  <a:pt x="96111" y="169493"/>
                </a:lnTo>
                <a:lnTo>
                  <a:pt x="92649" y="175856"/>
                </a:lnTo>
                <a:lnTo>
                  <a:pt x="88436" y="182003"/>
                </a:lnTo>
                <a:lnTo>
                  <a:pt x="83722" y="188006"/>
                </a:lnTo>
                <a:lnTo>
                  <a:pt x="78675" y="193913"/>
                </a:lnTo>
                <a:lnTo>
                  <a:pt x="74357" y="199756"/>
                </a:lnTo>
                <a:lnTo>
                  <a:pt x="70526" y="205557"/>
                </a:lnTo>
                <a:lnTo>
                  <a:pt x="67020" y="211328"/>
                </a:lnTo>
                <a:lnTo>
                  <a:pt x="63730" y="217081"/>
                </a:lnTo>
                <a:lnTo>
                  <a:pt x="57534" y="228553"/>
                </a:lnTo>
                <a:lnTo>
                  <a:pt x="54548" y="233327"/>
                </a:lnTo>
                <a:lnTo>
                  <a:pt x="48691" y="241172"/>
                </a:lnTo>
                <a:lnTo>
                  <a:pt x="42913" y="247832"/>
                </a:lnTo>
                <a:lnTo>
                  <a:pt x="40038" y="250943"/>
                </a:lnTo>
                <a:lnTo>
                  <a:pt x="37169" y="253015"/>
                </a:lnTo>
                <a:lnTo>
                  <a:pt x="31442" y="255319"/>
                </a:lnTo>
                <a:lnTo>
                  <a:pt x="25722" y="256343"/>
                </a:lnTo>
                <a:lnTo>
                  <a:pt x="22863" y="256616"/>
                </a:lnTo>
                <a:lnTo>
                  <a:pt x="20957" y="257751"/>
                </a:lnTo>
                <a:lnTo>
                  <a:pt x="19686" y="259460"/>
                </a:lnTo>
                <a:lnTo>
                  <a:pt x="18839" y="261551"/>
                </a:lnTo>
                <a:lnTo>
                  <a:pt x="17321" y="261993"/>
                </a:lnTo>
                <a:lnTo>
                  <a:pt x="15358" y="261335"/>
                </a:lnTo>
                <a:lnTo>
                  <a:pt x="8969" y="257407"/>
                </a:lnTo>
                <a:lnTo>
                  <a:pt x="8651" y="250366"/>
                </a:lnTo>
                <a:lnTo>
                  <a:pt x="8582" y="237017"/>
                </a:lnTo>
                <a:lnTo>
                  <a:pt x="9532" y="234207"/>
                </a:lnTo>
                <a:lnTo>
                  <a:pt x="13126" y="228545"/>
                </a:lnTo>
                <a:lnTo>
                  <a:pt x="17898" y="222853"/>
                </a:lnTo>
                <a:lnTo>
                  <a:pt x="23195" y="217149"/>
                </a:lnTo>
                <a:lnTo>
                  <a:pt x="32484" y="207629"/>
                </a:lnTo>
                <a:lnTo>
                  <a:pt x="41742" y="198318"/>
                </a:lnTo>
                <a:lnTo>
                  <a:pt x="46878" y="195073"/>
                </a:lnTo>
                <a:lnTo>
                  <a:pt x="52207" y="192909"/>
                </a:lnTo>
                <a:lnTo>
                  <a:pt x="57665" y="191467"/>
                </a:lnTo>
                <a:lnTo>
                  <a:pt x="63208" y="189553"/>
                </a:lnTo>
                <a:lnTo>
                  <a:pt x="68809" y="187324"/>
                </a:lnTo>
                <a:lnTo>
                  <a:pt x="74447" y="184886"/>
                </a:lnTo>
                <a:lnTo>
                  <a:pt x="80111" y="183260"/>
                </a:lnTo>
                <a:lnTo>
                  <a:pt x="85792" y="182177"/>
                </a:lnTo>
                <a:lnTo>
                  <a:pt x="91485" y="181455"/>
                </a:lnTo>
                <a:lnTo>
                  <a:pt x="97185" y="180973"/>
                </a:lnTo>
                <a:lnTo>
                  <a:pt x="102890" y="180652"/>
                </a:lnTo>
                <a:lnTo>
                  <a:pt x="108598" y="180438"/>
                </a:lnTo>
                <a:lnTo>
                  <a:pt x="130284" y="180136"/>
                </a:lnTo>
                <a:lnTo>
                  <a:pt x="137338" y="181046"/>
                </a:lnTo>
                <a:lnTo>
                  <a:pt x="143946" y="182606"/>
                </a:lnTo>
                <a:lnTo>
                  <a:pt x="150257" y="184598"/>
                </a:lnTo>
                <a:lnTo>
                  <a:pt x="155416" y="185926"/>
                </a:lnTo>
                <a:lnTo>
                  <a:pt x="159808" y="186812"/>
                </a:lnTo>
                <a:lnTo>
                  <a:pt x="163688" y="187402"/>
                </a:lnTo>
                <a:lnTo>
                  <a:pt x="168180" y="188748"/>
                </a:lnTo>
                <a:lnTo>
                  <a:pt x="173080" y="190597"/>
                </a:lnTo>
                <a:lnTo>
                  <a:pt x="178251" y="192783"/>
                </a:lnTo>
                <a:lnTo>
                  <a:pt x="183604" y="195193"/>
                </a:lnTo>
                <a:lnTo>
                  <a:pt x="194631" y="200410"/>
                </a:lnTo>
                <a:lnTo>
                  <a:pt x="211550" y="208703"/>
                </a:lnTo>
                <a:lnTo>
                  <a:pt x="216281" y="211521"/>
                </a:lnTo>
                <a:lnTo>
                  <a:pt x="220387" y="214352"/>
                </a:lnTo>
                <a:lnTo>
                  <a:pt x="224077" y="217192"/>
                </a:lnTo>
                <a:lnTo>
                  <a:pt x="230717" y="220348"/>
                </a:lnTo>
                <a:lnTo>
                  <a:pt x="240030" y="222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SMARTPenAnnotation289"/>
          <p:cNvSpPr/>
          <p:nvPr/>
        </p:nvSpPr>
        <p:spPr>
          <a:xfrm>
            <a:off x="6706552" y="4474845"/>
            <a:ext cx="212616" cy="291421"/>
          </a:xfrm>
          <a:custGeom>
            <a:avLst/>
            <a:gdLst/>
            <a:ahLst/>
            <a:cxnLst/>
            <a:rect l="0" t="0" r="0" b="0"/>
            <a:pathLst>
              <a:path w="212616" h="291421">
                <a:moveTo>
                  <a:pt x="205740" y="0"/>
                </a:moveTo>
                <a:lnTo>
                  <a:pt x="185341" y="0"/>
                </a:lnTo>
                <a:lnTo>
                  <a:pt x="183568" y="952"/>
                </a:lnTo>
                <a:lnTo>
                  <a:pt x="182387" y="2540"/>
                </a:lnTo>
                <a:lnTo>
                  <a:pt x="181598" y="4550"/>
                </a:lnTo>
                <a:lnTo>
                  <a:pt x="179168" y="5891"/>
                </a:lnTo>
                <a:lnTo>
                  <a:pt x="175643" y="6785"/>
                </a:lnTo>
                <a:lnTo>
                  <a:pt x="171387" y="7381"/>
                </a:lnTo>
                <a:lnTo>
                  <a:pt x="166646" y="8730"/>
                </a:lnTo>
                <a:lnTo>
                  <a:pt x="161580" y="10582"/>
                </a:lnTo>
                <a:lnTo>
                  <a:pt x="156298" y="12770"/>
                </a:lnTo>
                <a:lnTo>
                  <a:pt x="150871" y="14228"/>
                </a:lnTo>
                <a:lnTo>
                  <a:pt x="145348" y="15200"/>
                </a:lnTo>
                <a:lnTo>
                  <a:pt x="139761" y="15849"/>
                </a:lnTo>
                <a:lnTo>
                  <a:pt x="134132" y="17233"/>
                </a:lnTo>
                <a:lnTo>
                  <a:pt x="128474" y="19109"/>
                </a:lnTo>
                <a:lnTo>
                  <a:pt x="122797" y="21311"/>
                </a:lnTo>
                <a:lnTo>
                  <a:pt x="117107" y="22780"/>
                </a:lnTo>
                <a:lnTo>
                  <a:pt x="111409" y="23759"/>
                </a:lnTo>
                <a:lnTo>
                  <a:pt x="105705" y="24412"/>
                </a:lnTo>
                <a:lnTo>
                  <a:pt x="99997" y="23894"/>
                </a:lnTo>
                <a:lnTo>
                  <a:pt x="94287" y="22597"/>
                </a:lnTo>
                <a:lnTo>
                  <a:pt x="88576" y="20779"/>
                </a:lnTo>
                <a:lnTo>
                  <a:pt x="82863" y="19568"/>
                </a:lnTo>
                <a:lnTo>
                  <a:pt x="77150" y="18760"/>
                </a:lnTo>
                <a:lnTo>
                  <a:pt x="71436" y="18222"/>
                </a:lnTo>
                <a:lnTo>
                  <a:pt x="65721" y="17863"/>
                </a:lnTo>
                <a:lnTo>
                  <a:pt x="54292" y="17464"/>
                </a:lnTo>
                <a:lnTo>
                  <a:pt x="28258" y="17187"/>
                </a:lnTo>
                <a:lnTo>
                  <a:pt x="13245" y="17147"/>
                </a:lnTo>
                <a:lnTo>
                  <a:pt x="11687" y="18099"/>
                </a:lnTo>
                <a:lnTo>
                  <a:pt x="10649" y="19686"/>
                </a:lnTo>
                <a:lnTo>
                  <a:pt x="9957" y="21696"/>
                </a:lnTo>
                <a:lnTo>
                  <a:pt x="8543" y="23037"/>
                </a:lnTo>
                <a:lnTo>
                  <a:pt x="6648" y="23930"/>
                </a:lnTo>
                <a:lnTo>
                  <a:pt x="4432" y="24526"/>
                </a:lnTo>
                <a:lnTo>
                  <a:pt x="2955" y="25876"/>
                </a:lnTo>
                <a:lnTo>
                  <a:pt x="1970" y="27728"/>
                </a:lnTo>
                <a:lnTo>
                  <a:pt x="875" y="32326"/>
                </a:lnTo>
                <a:lnTo>
                  <a:pt x="260" y="40270"/>
                </a:lnTo>
                <a:lnTo>
                  <a:pt x="77" y="48656"/>
                </a:lnTo>
                <a:lnTo>
                  <a:pt x="0" y="104432"/>
                </a:lnTo>
                <a:lnTo>
                  <a:pt x="953" y="107721"/>
                </a:lnTo>
                <a:lnTo>
                  <a:pt x="4551" y="113916"/>
                </a:lnTo>
                <a:lnTo>
                  <a:pt x="6785" y="119844"/>
                </a:lnTo>
                <a:lnTo>
                  <a:pt x="8337" y="128388"/>
                </a:lnTo>
                <a:lnTo>
                  <a:pt x="8468" y="132626"/>
                </a:lnTo>
                <a:lnTo>
                  <a:pt x="9455" y="134138"/>
                </a:lnTo>
                <a:lnTo>
                  <a:pt x="11066" y="135145"/>
                </a:lnTo>
                <a:lnTo>
                  <a:pt x="15945" y="136762"/>
                </a:lnTo>
                <a:lnTo>
                  <a:pt x="19152" y="134443"/>
                </a:lnTo>
                <a:lnTo>
                  <a:pt x="21340" y="132491"/>
                </a:lnTo>
                <a:lnTo>
                  <a:pt x="23751" y="131190"/>
                </a:lnTo>
                <a:lnTo>
                  <a:pt x="28971" y="129744"/>
                </a:lnTo>
                <a:lnTo>
                  <a:pt x="34466" y="126561"/>
                </a:lnTo>
                <a:lnTo>
                  <a:pt x="40084" y="121972"/>
                </a:lnTo>
                <a:lnTo>
                  <a:pt x="45755" y="116757"/>
                </a:lnTo>
                <a:lnTo>
                  <a:pt x="48601" y="114985"/>
                </a:lnTo>
                <a:lnTo>
                  <a:pt x="54303" y="113017"/>
                </a:lnTo>
                <a:lnTo>
                  <a:pt x="60012" y="109602"/>
                </a:lnTo>
                <a:lnTo>
                  <a:pt x="62868" y="107358"/>
                </a:lnTo>
                <a:lnTo>
                  <a:pt x="66677" y="105862"/>
                </a:lnTo>
                <a:lnTo>
                  <a:pt x="71121" y="104864"/>
                </a:lnTo>
                <a:lnTo>
                  <a:pt x="75989" y="104200"/>
                </a:lnTo>
                <a:lnTo>
                  <a:pt x="81139" y="102804"/>
                </a:lnTo>
                <a:lnTo>
                  <a:pt x="86478" y="100921"/>
                </a:lnTo>
                <a:lnTo>
                  <a:pt x="91942" y="98713"/>
                </a:lnTo>
                <a:lnTo>
                  <a:pt x="97490" y="97241"/>
                </a:lnTo>
                <a:lnTo>
                  <a:pt x="103093" y="96260"/>
                </a:lnTo>
                <a:lnTo>
                  <a:pt x="108734" y="95606"/>
                </a:lnTo>
                <a:lnTo>
                  <a:pt x="114399" y="95169"/>
                </a:lnTo>
                <a:lnTo>
                  <a:pt x="120081" y="94879"/>
                </a:lnTo>
                <a:lnTo>
                  <a:pt x="131474" y="94555"/>
                </a:lnTo>
                <a:lnTo>
                  <a:pt x="142888" y="94412"/>
                </a:lnTo>
                <a:lnTo>
                  <a:pt x="148599" y="95326"/>
                </a:lnTo>
                <a:lnTo>
                  <a:pt x="154311" y="96888"/>
                </a:lnTo>
                <a:lnTo>
                  <a:pt x="160024" y="98882"/>
                </a:lnTo>
                <a:lnTo>
                  <a:pt x="164785" y="101164"/>
                </a:lnTo>
                <a:lnTo>
                  <a:pt x="168912" y="103637"/>
                </a:lnTo>
                <a:lnTo>
                  <a:pt x="172616" y="106239"/>
                </a:lnTo>
                <a:lnTo>
                  <a:pt x="176037" y="108926"/>
                </a:lnTo>
                <a:lnTo>
                  <a:pt x="182379" y="114451"/>
                </a:lnTo>
                <a:lnTo>
                  <a:pt x="188372" y="120082"/>
                </a:lnTo>
                <a:lnTo>
                  <a:pt x="191304" y="122917"/>
                </a:lnTo>
                <a:lnTo>
                  <a:pt x="197101" y="131147"/>
                </a:lnTo>
                <a:lnTo>
                  <a:pt x="199981" y="136008"/>
                </a:lnTo>
                <a:lnTo>
                  <a:pt x="202854" y="141155"/>
                </a:lnTo>
                <a:lnTo>
                  <a:pt x="208585" y="151953"/>
                </a:lnTo>
                <a:lnTo>
                  <a:pt x="210494" y="157499"/>
                </a:lnTo>
                <a:lnTo>
                  <a:pt x="211767" y="163102"/>
                </a:lnTo>
                <a:lnTo>
                  <a:pt x="212615" y="168742"/>
                </a:lnTo>
                <a:lnTo>
                  <a:pt x="212228" y="174407"/>
                </a:lnTo>
                <a:lnTo>
                  <a:pt x="211018" y="180089"/>
                </a:lnTo>
                <a:lnTo>
                  <a:pt x="209259" y="185781"/>
                </a:lnTo>
                <a:lnTo>
                  <a:pt x="207133" y="191482"/>
                </a:lnTo>
                <a:lnTo>
                  <a:pt x="204764" y="197187"/>
                </a:lnTo>
                <a:lnTo>
                  <a:pt x="202232" y="202895"/>
                </a:lnTo>
                <a:lnTo>
                  <a:pt x="196879" y="214318"/>
                </a:lnTo>
                <a:lnTo>
                  <a:pt x="194117" y="220031"/>
                </a:lnTo>
                <a:lnTo>
                  <a:pt x="190371" y="225745"/>
                </a:lnTo>
                <a:lnTo>
                  <a:pt x="185969" y="231459"/>
                </a:lnTo>
                <a:lnTo>
                  <a:pt x="181129" y="237173"/>
                </a:lnTo>
                <a:lnTo>
                  <a:pt x="175998" y="242888"/>
                </a:lnTo>
                <a:lnTo>
                  <a:pt x="165216" y="254317"/>
                </a:lnTo>
                <a:lnTo>
                  <a:pt x="152988" y="266911"/>
                </a:lnTo>
                <a:lnTo>
                  <a:pt x="148664" y="270333"/>
                </a:lnTo>
                <a:lnTo>
                  <a:pt x="143877" y="273567"/>
                </a:lnTo>
                <a:lnTo>
                  <a:pt x="138780" y="276676"/>
                </a:lnTo>
                <a:lnTo>
                  <a:pt x="133477" y="279700"/>
                </a:lnTo>
                <a:lnTo>
                  <a:pt x="122506" y="285602"/>
                </a:lnTo>
                <a:lnTo>
                  <a:pt x="116913" y="287556"/>
                </a:lnTo>
                <a:lnTo>
                  <a:pt x="111279" y="288858"/>
                </a:lnTo>
                <a:lnTo>
                  <a:pt x="105619" y="289728"/>
                </a:lnTo>
                <a:lnTo>
                  <a:pt x="99941" y="290307"/>
                </a:lnTo>
                <a:lnTo>
                  <a:pt x="94249" y="290692"/>
                </a:lnTo>
                <a:lnTo>
                  <a:pt x="83798" y="291121"/>
                </a:lnTo>
                <a:lnTo>
                  <a:pt x="75979" y="291312"/>
                </a:lnTo>
                <a:lnTo>
                  <a:pt x="61671" y="291420"/>
                </a:lnTo>
                <a:lnTo>
                  <a:pt x="57306" y="290482"/>
                </a:lnTo>
                <a:lnTo>
                  <a:pt x="53444" y="288904"/>
                </a:lnTo>
                <a:lnTo>
                  <a:pt x="49917" y="286901"/>
                </a:lnTo>
                <a:lnTo>
                  <a:pt x="43458" y="284674"/>
                </a:lnTo>
                <a:lnTo>
                  <a:pt x="37412" y="283684"/>
                </a:lnTo>
                <a:lnTo>
                  <a:pt x="31550" y="283244"/>
                </a:lnTo>
                <a:lnTo>
                  <a:pt x="25717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SMARTPenAnnotation290"/>
          <p:cNvSpPr/>
          <p:nvPr/>
        </p:nvSpPr>
        <p:spPr>
          <a:xfrm>
            <a:off x="7092315" y="462915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4551" y="8572"/>
                </a:lnTo>
                <a:lnTo>
                  <a:pt x="6843" y="7620"/>
                </a:lnTo>
                <a:lnTo>
                  <a:pt x="9325" y="6032"/>
                </a:lnTo>
                <a:lnTo>
                  <a:pt x="11931" y="4022"/>
                </a:lnTo>
                <a:lnTo>
                  <a:pt x="14621" y="2681"/>
                </a:lnTo>
                <a:lnTo>
                  <a:pt x="17368" y="1787"/>
                </a:lnTo>
                <a:lnTo>
                  <a:pt x="20151" y="1191"/>
                </a:lnTo>
                <a:lnTo>
                  <a:pt x="22959" y="794"/>
                </a:lnTo>
                <a:lnTo>
                  <a:pt x="25783" y="529"/>
                </a:lnTo>
                <a:lnTo>
                  <a:pt x="28619" y="353"/>
                </a:lnTo>
                <a:lnTo>
                  <a:pt x="36849" y="156"/>
                </a:lnTo>
                <a:lnTo>
                  <a:pt x="112642" y="0"/>
                </a:lnTo>
                <a:lnTo>
                  <a:pt x="117004" y="953"/>
                </a:lnTo>
                <a:lnTo>
                  <a:pt x="121818" y="2540"/>
                </a:lnTo>
                <a:lnTo>
                  <a:pt x="126931" y="4551"/>
                </a:lnTo>
                <a:lnTo>
                  <a:pt x="131293" y="5891"/>
                </a:lnTo>
                <a:lnTo>
                  <a:pt x="135154" y="6785"/>
                </a:lnTo>
                <a:lnTo>
                  <a:pt x="14573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SMARTPenAnnotation291"/>
          <p:cNvSpPr/>
          <p:nvPr/>
        </p:nvSpPr>
        <p:spPr>
          <a:xfrm>
            <a:off x="7358097" y="4457700"/>
            <a:ext cx="230111" cy="356312"/>
          </a:xfrm>
          <a:custGeom>
            <a:avLst/>
            <a:gdLst/>
            <a:ahLst/>
            <a:cxnLst/>
            <a:rect l="0" t="0" r="0" b="0"/>
            <a:pathLst>
              <a:path w="230111" h="356312">
                <a:moveTo>
                  <a:pt x="111408" y="0"/>
                </a:moveTo>
                <a:lnTo>
                  <a:pt x="103189" y="0"/>
                </a:lnTo>
                <a:lnTo>
                  <a:pt x="96096" y="6785"/>
                </a:lnTo>
                <a:lnTo>
                  <a:pt x="82438" y="20399"/>
                </a:lnTo>
                <a:lnTo>
                  <a:pt x="76942" y="28434"/>
                </a:lnTo>
                <a:lnTo>
                  <a:pt x="71325" y="37402"/>
                </a:lnTo>
                <a:lnTo>
                  <a:pt x="65652" y="44563"/>
                </a:lnTo>
                <a:lnTo>
                  <a:pt x="59957" y="53461"/>
                </a:lnTo>
                <a:lnTo>
                  <a:pt x="54251" y="63765"/>
                </a:lnTo>
                <a:lnTo>
                  <a:pt x="48540" y="74695"/>
                </a:lnTo>
                <a:lnTo>
                  <a:pt x="42827" y="83363"/>
                </a:lnTo>
                <a:lnTo>
                  <a:pt x="37112" y="91342"/>
                </a:lnTo>
                <a:lnTo>
                  <a:pt x="31398" y="101239"/>
                </a:lnTo>
                <a:lnTo>
                  <a:pt x="25683" y="111987"/>
                </a:lnTo>
                <a:lnTo>
                  <a:pt x="14253" y="134410"/>
                </a:lnTo>
                <a:lnTo>
                  <a:pt x="12348" y="141041"/>
                </a:lnTo>
                <a:lnTo>
                  <a:pt x="11078" y="148320"/>
                </a:lnTo>
                <a:lnTo>
                  <a:pt x="10231" y="156030"/>
                </a:lnTo>
                <a:lnTo>
                  <a:pt x="8714" y="163075"/>
                </a:lnTo>
                <a:lnTo>
                  <a:pt x="6750" y="169676"/>
                </a:lnTo>
                <a:lnTo>
                  <a:pt x="4489" y="175983"/>
                </a:lnTo>
                <a:lnTo>
                  <a:pt x="2981" y="182091"/>
                </a:lnTo>
                <a:lnTo>
                  <a:pt x="1976" y="188069"/>
                </a:lnTo>
                <a:lnTo>
                  <a:pt x="1305" y="193960"/>
                </a:lnTo>
                <a:lnTo>
                  <a:pt x="859" y="199791"/>
                </a:lnTo>
                <a:lnTo>
                  <a:pt x="561" y="205584"/>
                </a:lnTo>
                <a:lnTo>
                  <a:pt x="230" y="217100"/>
                </a:lnTo>
                <a:lnTo>
                  <a:pt x="0" y="245736"/>
                </a:lnTo>
                <a:lnTo>
                  <a:pt x="941" y="251454"/>
                </a:lnTo>
                <a:lnTo>
                  <a:pt x="2521" y="257170"/>
                </a:lnTo>
                <a:lnTo>
                  <a:pt x="4526" y="262887"/>
                </a:lnTo>
                <a:lnTo>
                  <a:pt x="5863" y="268603"/>
                </a:lnTo>
                <a:lnTo>
                  <a:pt x="6755" y="274318"/>
                </a:lnTo>
                <a:lnTo>
                  <a:pt x="7349" y="280034"/>
                </a:lnTo>
                <a:lnTo>
                  <a:pt x="10550" y="288925"/>
                </a:lnTo>
                <a:lnTo>
                  <a:pt x="15147" y="297003"/>
                </a:lnTo>
                <a:lnTo>
                  <a:pt x="20365" y="306944"/>
                </a:lnTo>
                <a:lnTo>
                  <a:pt x="25860" y="315172"/>
                </a:lnTo>
                <a:lnTo>
                  <a:pt x="31476" y="322003"/>
                </a:lnTo>
                <a:lnTo>
                  <a:pt x="37147" y="328215"/>
                </a:lnTo>
                <a:lnTo>
                  <a:pt x="45696" y="337067"/>
                </a:lnTo>
                <a:lnTo>
                  <a:pt x="54260" y="345722"/>
                </a:lnTo>
                <a:lnTo>
                  <a:pt x="58069" y="347639"/>
                </a:lnTo>
                <a:lnTo>
                  <a:pt x="62514" y="348917"/>
                </a:lnTo>
                <a:lnTo>
                  <a:pt x="67382" y="349768"/>
                </a:lnTo>
                <a:lnTo>
                  <a:pt x="71580" y="350337"/>
                </a:lnTo>
                <a:lnTo>
                  <a:pt x="75331" y="350715"/>
                </a:lnTo>
                <a:lnTo>
                  <a:pt x="78784" y="350967"/>
                </a:lnTo>
                <a:lnTo>
                  <a:pt x="82991" y="352088"/>
                </a:lnTo>
                <a:lnTo>
                  <a:pt x="87701" y="353788"/>
                </a:lnTo>
                <a:lnTo>
                  <a:pt x="92745" y="355874"/>
                </a:lnTo>
                <a:lnTo>
                  <a:pt x="98014" y="356311"/>
                </a:lnTo>
                <a:lnTo>
                  <a:pt x="103431" y="355651"/>
                </a:lnTo>
                <a:lnTo>
                  <a:pt x="108947" y="354258"/>
                </a:lnTo>
                <a:lnTo>
                  <a:pt x="114530" y="353329"/>
                </a:lnTo>
                <a:lnTo>
                  <a:pt x="120157" y="352711"/>
                </a:lnTo>
                <a:lnTo>
                  <a:pt x="125813" y="352298"/>
                </a:lnTo>
                <a:lnTo>
                  <a:pt x="134637" y="351839"/>
                </a:lnTo>
                <a:lnTo>
                  <a:pt x="138324" y="351717"/>
                </a:lnTo>
                <a:lnTo>
                  <a:pt x="142687" y="350682"/>
                </a:lnTo>
                <a:lnTo>
                  <a:pt x="147500" y="349041"/>
                </a:lnTo>
                <a:lnTo>
                  <a:pt x="152615" y="346994"/>
                </a:lnTo>
                <a:lnTo>
                  <a:pt x="156976" y="344677"/>
                </a:lnTo>
                <a:lnTo>
                  <a:pt x="160837" y="342179"/>
                </a:lnTo>
                <a:lnTo>
                  <a:pt x="164363" y="339562"/>
                </a:lnTo>
                <a:lnTo>
                  <a:pt x="168619" y="336864"/>
                </a:lnTo>
                <a:lnTo>
                  <a:pt x="173361" y="334114"/>
                </a:lnTo>
                <a:lnTo>
                  <a:pt x="178427" y="331327"/>
                </a:lnTo>
                <a:lnTo>
                  <a:pt x="183710" y="327565"/>
                </a:lnTo>
                <a:lnTo>
                  <a:pt x="189136" y="323151"/>
                </a:lnTo>
                <a:lnTo>
                  <a:pt x="199294" y="314120"/>
                </a:lnTo>
                <a:lnTo>
                  <a:pt x="206983" y="306931"/>
                </a:lnTo>
                <a:lnTo>
                  <a:pt x="209415" y="302728"/>
                </a:lnTo>
                <a:lnTo>
                  <a:pt x="212116" y="292978"/>
                </a:lnTo>
                <a:lnTo>
                  <a:pt x="215857" y="282295"/>
                </a:lnTo>
                <a:lnTo>
                  <a:pt x="219742" y="272149"/>
                </a:lnTo>
                <a:lnTo>
                  <a:pt x="222882" y="261082"/>
                </a:lnTo>
                <a:lnTo>
                  <a:pt x="226992" y="254784"/>
                </a:lnTo>
                <a:lnTo>
                  <a:pt x="229453" y="246270"/>
                </a:lnTo>
                <a:lnTo>
                  <a:pt x="230110" y="241332"/>
                </a:lnTo>
                <a:lnTo>
                  <a:pt x="229595" y="237088"/>
                </a:lnTo>
                <a:lnTo>
                  <a:pt x="228299" y="233306"/>
                </a:lnTo>
                <a:lnTo>
                  <a:pt x="224320" y="226564"/>
                </a:lnTo>
                <a:lnTo>
                  <a:pt x="217677" y="217413"/>
                </a:lnTo>
                <a:lnTo>
                  <a:pt x="214332" y="208669"/>
                </a:lnTo>
                <a:lnTo>
                  <a:pt x="210175" y="202914"/>
                </a:lnTo>
                <a:lnTo>
                  <a:pt x="206780" y="200046"/>
                </a:lnTo>
                <a:lnTo>
                  <a:pt x="202612" y="197181"/>
                </a:lnTo>
                <a:lnTo>
                  <a:pt x="197928" y="194319"/>
                </a:lnTo>
                <a:lnTo>
                  <a:pt x="192901" y="192411"/>
                </a:lnTo>
                <a:lnTo>
                  <a:pt x="187643" y="191139"/>
                </a:lnTo>
                <a:lnTo>
                  <a:pt x="182234" y="190291"/>
                </a:lnTo>
                <a:lnTo>
                  <a:pt x="177675" y="189725"/>
                </a:lnTo>
                <a:lnTo>
                  <a:pt x="173684" y="189348"/>
                </a:lnTo>
                <a:lnTo>
                  <a:pt x="170070" y="189097"/>
                </a:lnTo>
                <a:lnTo>
                  <a:pt x="165756" y="188929"/>
                </a:lnTo>
                <a:lnTo>
                  <a:pt x="155883" y="188744"/>
                </a:lnTo>
                <a:lnTo>
                  <a:pt x="150582" y="189646"/>
                </a:lnTo>
                <a:lnTo>
                  <a:pt x="145145" y="191201"/>
                </a:lnTo>
                <a:lnTo>
                  <a:pt x="139614" y="193190"/>
                </a:lnTo>
                <a:lnTo>
                  <a:pt x="134022" y="195468"/>
                </a:lnTo>
                <a:lnTo>
                  <a:pt x="128389" y="197939"/>
                </a:lnTo>
                <a:lnTo>
                  <a:pt x="122729" y="200540"/>
                </a:lnTo>
                <a:lnTo>
                  <a:pt x="117050" y="204178"/>
                </a:lnTo>
                <a:lnTo>
                  <a:pt x="111360" y="208508"/>
                </a:lnTo>
                <a:lnTo>
                  <a:pt x="105660" y="213301"/>
                </a:lnTo>
                <a:lnTo>
                  <a:pt x="100908" y="217448"/>
                </a:lnTo>
                <a:lnTo>
                  <a:pt x="93089" y="224596"/>
                </a:lnTo>
                <a:lnTo>
                  <a:pt x="86438" y="233488"/>
                </a:lnTo>
                <a:lnTo>
                  <a:pt x="80308" y="242837"/>
                </a:lnTo>
                <a:lnTo>
                  <a:pt x="74409" y="250167"/>
                </a:lnTo>
                <a:lnTo>
                  <a:pt x="68611" y="256600"/>
                </a:lnTo>
                <a:lnTo>
                  <a:pt x="65732" y="259650"/>
                </a:lnTo>
                <a:lnTo>
                  <a:pt x="63812" y="263587"/>
                </a:lnTo>
                <a:lnTo>
                  <a:pt x="61679" y="273042"/>
                </a:lnTo>
                <a:lnTo>
                  <a:pt x="58191" y="281054"/>
                </a:lnTo>
                <a:lnTo>
                  <a:pt x="54418" y="287790"/>
                </a:lnTo>
                <a:lnTo>
                  <a:pt x="52742" y="293959"/>
                </a:lnTo>
                <a:lnTo>
                  <a:pt x="51797" y="302787"/>
                </a:lnTo>
                <a:lnTo>
                  <a:pt x="51518" y="311435"/>
                </a:lnTo>
                <a:lnTo>
                  <a:pt x="52432" y="313351"/>
                </a:lnTo>
                <a:lnTo>
                  <a:pt x="53993" y="314628"/>
                </a:lnTo>
                <a:lnTo>
                  <a:pt x="55986" y="315479"/>
                </a:lnTo>
                <a:lnTo>
                  <a:pt x="57314" y="317000"/>
                </a:lnTo>
                <a:lnTo>
                  <a:pt x="58201" y="318965"/>
                </a:lnTo>
                <a:lnTo>
                  <a:pt x="59623" y="324413"/>
                </a:lnTo>
                <a:lnTo>
                  <a:pt x="60692" y="324860"/>
                </a:lnTo>
                <a:lnTo>
                  <a:pt x="66748" y="325490"/>
                </a:lnTo>
                <a:lnTo>
                  <a:pt x="77118" y="325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SMARTPenAnnotation292"/>
          <p:cNvSpPr/>
          <p:nvPr/>
        </p:nvSpPr>
        <p:spPr>
          <a:xfrm>
            <a:off x="7718107" y="451770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6"/>
                </a:lnTo>
                <a:lnTo>
                  <a:pt x="9325" y="8729"/>
                </a:lnTo>
                <a:lnTo>
                  <a:pt x="11932" y="8677"/>
                </a:lnTo>
                <a:lnTo>
                  <a:pt x="15574" y="7690"/>
                </a:lnTo>
                <a:lnTo>
                  <a:pt x="19909" y="6080"/>
                </a:lnTo>
                <a:lnTo>
                  <a:pt x="24702" y="4053"/>
                </a:lnTo>
                <a:lnTo>
                  <a:pt x="29803" y="2702"/>
                </a:lnTo>
                <a:lnTo>
                  <a:pt x="35109" y="1802"/>
                </a:lnTo>
                <a:lnTo>
                  <a:pt x="40551" y="1201"/>
                </a:lnTo>
                <a:lnTo>
                  <a:pt x="45131" y="801"/>
                </a:lnTo>
                <a:lnTo>
                  <a:pt x="49138" y="534"/>
                </a:lnTo>
                <a:lnTo>
                  <a:pt x="52761" y="356"/>
                </a:lnTo>
                <a:lnTo>
                  <a:pt x="61867" y="158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SMARTPenAnnotation293"/>
          <p:cNvSpPr/>
          <p:nvPr/>
        </p:nvSpPr>
        <p:spPr>
          <a:xfrm>
            <a:off x="7726680" y="4620577"/>
            <a:ext cx="111443" cy="17146"/>
          </a:xfrm>
          <a:custGeom>
            <a:avLst/>
            <a:gdLst/>
            <a:ahLst/>
            <a:cxnLst/>
            <a:rect l="0" t="0" r="0" b="0"/>
            <a:pathLst>
              <a:path w="111443" h="17146">
                <a:moveTo>
                  <a:pt x="0" y="17145"/>
                </a:moveTo>
                <a:lnTo>
                  <a:pt x="33513" y="17145"/>
                </a:lnTo>
                <a:lnTo>
                  <a:pt x="38535" y="16193"/>
                </a:lnTo>
                <a:lnTo>
                  <a:pt x="43787" y="14605"/>
                </a:lnTo>
                <a:lnTo>
                  <a:pt x="49194" y="12595"/>
                </a:lnTo>
                <a:lnTo>
                  <a:pt x="53750" y="11254"/>
                </a:lnTo>
                <a:lnTo>
                  <a:pt x="57741" y="10360"/>
                </a:lnTo>
                <a:lnTo>
                  <a:pt x="61353" y="9764"/>
                </a:lnTo>
                <a:lnTo>
                  <a:pt x="65667" y="9367"/>
                </a:lnTo>
                <a:lnTo>
                  <a:pt x="70448" y="9102"/>
                </a:lnTo>
                <a:lnTo>
                  <a:pt x="80841" y="8808"/>
                </a:lnTo>
                <a:lnTo>
                  <a:pt x="91809" y="8677"/>
                </a:lnTo>
                <a:lnTo>
                  <a:pt x="96448" y="7690"/>
                </a:lnTo>
                <a:lnTo>
                  <a:pt x="100494" y="6079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SMARTPenAnnotation294"/>
          <p:cNvSpPr/>
          <p:nvPr/>
        </p:nvSpPr>
        <p:spPr>
          <a:xfrm>
            <a:off x="8035290" y="4449241"/>
            <a:ext cx="153792" cy="351323"/>
          </a:xfrm>
          <a:custGeom>
            <a:avLst/>
            <a:gdLst/>
            <a:ahLst/>
            <a:cxnLst/>
            <a:rect l="0" t="0" r="0" b="0"/>
            <a:pathLst>
              <a:path w="153792" h="351323">
                <a:moveTo>
                  <a:pt x="8572" y="17031"/>
                </a:moveTo>
                <a:lnTo>
                  <a:pt x="17674" y="12481"/>
                </a:lnTo>
                <a:lnTo>
                  <a:pt x="21308" y="11140"/>
                </a:lnTo>
                <a:lnTo>
                  <a:pt x="24682" y="10246"/>
                </a:lnTo>
                <a:lnTo>
                  <a:pt x="27884" y="9650"/>
                </a:lnTo>
                <a:lnTo>
                  <a:pt x="30972" y="8301"/>
                </a:lnTo>
                <a:lnTo>
                  <a:pt x="33983" y="6449"/>
                </a:lnTo>
                <a:lnTo>
                  <a:pt x="36942" y="4261"/>
                </a:lnTo>
                <a:lnTo>
                  <a:pt x="40820" y="2803"/>
                </a:lnTo>
                <a:lnTo>
                  <a:pt x="45311" y="1830"/>
                </a:lnTo>
                <a:lnTo>
                  <a:pt x="50211" y="1183"/>
                </a:lnTo>
                <a:lnTo>
                  <a:pt x="54428" y="750"/>
                </a:lnTo>
                <a:lnTo>
                  <a:pt x="58192" y="462"/>
                </a:lnTo>
                <a:lnTo>
                  <a:pt x="61655" y="270"/>
                </a:lnTo>
                <a:lnTo>
                  <a:pt x="70582" y="57"/>
                </a:lnTo>
                <a:lnTo>
                  <a:pt x="75629" y="0"/>
                </a:lnTo>
                <a:lnTo>
                  <a:pt x="79947" y="914"/>
                </a:lnTo>
                <a:lnTo>
                  <a:pt x="83778" y="2477"/>
                </a:lnTo>
                <a:lnTo>
                  <a:pt x="87283" y="4471"/>
                </a:lnTo>
                <a:lnTo>
                  <a:pt x="96260" y="9226"/>
                </a:lnTo>
                <a:lnTo>
                  <a:pt x="108443" y="15490"/>
                </a:lnTo>
                <a:lnTo>
                  <a:pt x="109443" y="17909"/>
                </a:lnTo>
                <a:lnTo>
                  <a:pt x="110553" y="25676"/>
                </a:lnTo>
                <a:lnTo>
                  <a:pt x="111178" y="36209"/>
                </a:lnTo>
                <a:lnTo>
                  <a:pt x="111363" y="49913"/>
                </a:lnTo>
                <a:lnTo>
                  <a:pt x="108867" y="60537"/>
                </a:lnTo>
                <a:lnTo>
                  <a:pt x="104582" y="72562"/>
                </a:lnTo>
                <a:lnTo>
                  <a:pt x="99503" y="87432"/>
                </a:lnTo>
                <a:lnTo>
                  <a:pt x="95864" y="94445"/>
                </a:lnTo>
                <a:lnTo>
                  <a:pt x="91531" y="101025"/>
                </a:lnTo>
                <a:lnTo>
                  <a:pt x="86738" y="107318"/>
                </a:lnTo>
                <a:lnTo>
                  <a:pt x="81637" y="113417"/>
                </a:lnTo>
                <a:lnTo>
                  <a:pt x="76333" y="119388"/>
                </a:lnTo>
                <a:lnTo>
                  <a:pt x="70891" y="125275"/>
                </a:lnTo>
                <a:lnTo>
                  <a:pt x="65358" y="130151"/>
                </a:lnTo>
                <a:lnTo>
                  <a:pt x="59764" y="134354"/>
                </a:lnTo>
                <a:lnTo>
                  <a:pt x="54130" y="138109"/>
                </a:lnTo>
                <a:lnTo>
                  <a:pt x="49422" y="142517"/>
                </a:lnTo>
                <a:lnTo>
                  <a:pt x="45330" y="147361"/>
                </a:lnTo>
                <a:lnTo>
                  <a:pt x="41651" y="152495"/>
                </a:lnTo>
                <a:lnTo>
                  <a:pt x="37292" y="156870"/>
                </a:lnTo>
                <a:lnTo>
                  <a:pt x="32481" y="160740"/>
                </a:lnTo>
                <a:lnTo>
                  <a:pt x="27369" y="164272"/>
                </a:lnTo>
                <a:lnTo>
                  <a:pt x="23008" y="167579"/>
                </a:lnTo>
                <a:lnTo>
                  <a:pt x="19148" y="170737"/>
                </a:lnTo>
                <a:lnTo>
                  <a:pt x="10662" y="178097"/>
                </a:lnTo>
                <a:lnTo>
                  <a:pt x="9012" y="178701"/>
                </a:lnTo>
                <a:lnTo>
                  <a:pt x="4640" y="179372"/>
                </a:lnTo>
                <a:lnTo>
                  <a:pt x="121" y="179895"/>
                </a:lnTo>
                <a:lnTo>
                  <a:pt x="4586" y="175353"/>
                </a:lnTo>
                <a:lnTo>
                  <a:pt x="12773" y="167138"/>
                </a:lnTo>
                <a:lnTo>
                  <a:pt x="15182" y="165680"/>
                </a:lnTo>
                <a:lnTo>
                  <a:pt x="17742" y="164708"/>
                </a:lnTo>
                <a:lnTo>
                  <a:pt x="20400" y="164059"/>
                </a:lnTo>
                <a:lnTo>
                  <a:pt x="24077" y="162675"/>
                </a:lnTo>
                <a:lnTo>
                  <a:pt x="28434" y="160800"/>
                </a:lnTo>
                <a:lnTo>
                  <a:pt x="33243" y="158597"/>
                </a:lnTo>
                <a:lnTo>
                  <a:pt x="37402" y="157128"/>
                </a:lnTo>
                <a:lnTo>
                  <a:pt x="41127" y="156149"/>
                </a:lnTo>
                <a:lnTo>
                  <a:pt x="44564" y="155496"/>
                </a:lnTo>
                <a:lnTo>
                  <a:pt x="48759" y="154109"/>
                </a:lnTo>
                <a:lnTo>
                  <a:pt x="53461" y="152231"/>
                </a:lnTo>
                <a:lnTo>
                  <a:pt x="58500" y="150027"/>
                </a:lnTo>
                <a:lnTo>
                  <a:pt x="63765" y="148558"/>
                </a:lnTo>
                <a:lnTo>
                  <a:pt x="69180" y="147578"/>
                </a:lnTo>
                <a:lnTo>
                  <a:pt x="74695" y="146925"/>
                </a:lnTo>
                <a:lnTo>
                  <a:pt x="79323" y="147442"/>
                </a:lnTo>
                <a:lnTo>
                  <a:pt x="83363" y="148739"/>
                </a:lnTo>
                <a:lnTo>
                  <a:pt x="87008" y="150557"/>
                </a:lnTo>
                <a:lnTo>
                  <a:pt x="91343" y="151768"/>
                </a:lnTo>
                <a:lnTo>
                  <a:pt x="96138" y="152576"/>
                </a:lnTo>
                <a:lnTo>
                  <a:pt x="101239" y="153114"/>
                </a:lnTo>
                <a:lnTo>
                  <a:pt x="106544" y="154426"/>
                </a:lnTo>
                <a:lnTo>
                  <a:pt x="111987" y="156253"/>
                </a:lnTo>
                <a:lnTo>
                  <a:pt x="117521" y="158423"/>
                </a:lnTo>
                <a:lnTo>
                  <a:pt x="122162" y="160822"/>
                </a:lnTo>
                <a:lnTo>
                  <a:pt x="126208" y="163374"/>
                </a:lnTo>
                <a:lnTo>
                  <a:pt x="129858" y="166028"/>
                </a:lnTo>
                <a:lnTo>
                  <a:pt x="133245" y="168750"/>
                </a:lnTo>
                <a:lnTo>
                  <a:pt x="136455" y="171517"/>
                </a:lnTo>
                <a:lnTo>
                  <a:pt x="139548" y="174314"/>
                </a:lnTo>
                <a:lnTo>
                  <a:pt x="142561" y="178084"/>
                </a:lnTo>
                <a:lnTo>
                  <a:pt x="145523" y="182502"/>
                </a:lnTo>
                <a:lnTo>
                  <a:pt x="148450" y="187353"/>
                </a:lnTo>
                <a:lnTo>
                  <a:pt x="151703" y="197822"/>
                </a:lnTo>
                <a:lnTo>
                  <a:pt x="152570" y="203281"/>
                </a:lnTo>
                <a:lnTo>
                  <a:pt x="153148" y="208825"/>
                </a:lnTo>
                <a:lnTo>
                  <a:pt x="153533" y="214426"/>
                </a:lnTo>
                <a:lnTo>
                  <a:pt x="153791" y="220065"/>
                </a:lnTo>
                <a:lnTo>
                  <a:pt x="153009" y="225730"/>
                </a:lnTo>
                <a:lnTo>
                  <a:pt x="151537" y="231411"/>
                </a:lnTo>
                <a:lnTo>
                  <a:pt x="149602" y="237104"/>
                </a:lnTo>
                <a:lnTo>
                  <a:pt x="148312" y="242804"/>
                </a:lnTo>
                <a:lnTo>
                  <a:pt x="147453" y="248509"/>
                </a:lnTo>
                <a:lnTo>
                  <a:pt x="146879" y="254217"/>
                </a:lnTo>
                <a:lnTo>
                  <a:pt x="145543" y="259927"/>
                </a:lnTo>
                <a:lnTo>
                  <a:pt x="143702" y="265639"/>
                </a:lnTo>
                <a:lnTo>
                  <a:pt x="141521" y="271353"/>
                </a:lnTo>
                <a:lnTo>
                  <a:pt x="138162" y="277067"/>
                </a:lnTo>
                <a:lnTo>
                  <a:pt x="134018" y="282781"/>
                </a:lnTo>
                <a:lnTo>
                  <a:pt x="129351" y="288495"/>
                </a:lnTo>
                <a:lnTo>
                  <a:pt x="125286" y="294209"/>
                </a:lnTo>
                <a:lnTo>
                  <a:pt x="121624" y="299924"/>
                </a:lnTo>
                <a:lnTo>
                  <a:pt x="118230" y="305639"/>
                </a:lnTo>
                <a:lnTo>
                  <a:pt x="114062" y="311354"/>
                </a:lnTo>
                <a:lnTo>
                  <a:pt x="109380" y="317069"/>
                </a:lnTo>
                <a:lnTo>
                  <a:pt x="104351" y="322784"/>
                </a:lnTo>
                <a:lnTo>
                  <a:pt x="99095" y="327546"/>
                </a:lnTo>
                <a:lnTo>
                  <a:pt x="93686" y="331674"/>
                </a:lnTo>
                <a:lnTo>
                  <a:pt x="88174" y="335378"/>
                </a:lnTo>
                <a:lnTo>
                  <a:pt x="82595" y="337847"/>
                </a:lnTo>
                <a:lnTo>
                  <a:pt x="76971" y="339493"/>
                </a:lnTo>
                <a:lnTo>
                  <a:pt x="71316" y="340591"/>
                </a:lnTo>
                <a:lnTo>
                  <a:pt x="66594" y="342275"/>
                </a:lnTo>
                <a:lnTo>
                  <a:pt x="62494" y="344350"/>
                </a:lnTo>
                <a:lnTo>
                  <a:pt x="58807" y="346687"/>
                </a:lnTo>
                <a:lnTo>
                  <a:pt x="55397" y="348244"/>
                </a:lnTo>
                <a:lnTo>
                  <a:pt x="52171" y="349282"/>
                </a:lnTo>
                <a:lnTo>
                  <a:pt x="49069" y="349974"/>
                </a:lnTo>
                <a:lnTo>
                  <a:pt x="45094" y="350436"/>
                </a:lnTo>
                <a:lnTo>
                  <a:pt x="40540" y="350743"/>
                </a:lnTo>
                <a:lnTo>
                  <a:pt x="31354" y="351085"/>
                </a:lnTo>
                <a:lnTo>
                  <a:pt x="20825" y="351277"/>
                </a:lnTo>
                <a:lnTo>
                  <a:pt x="14653" y="351322"/>
                </a:lnTo>
                <a:lnTo>
                  <a:pt x="11673" y="350382"/>
                </a:lnTo>
                <a:lnTo>
                  <a:pt x="8736" y="348802"/>
                </a:lnTo>
                <a:lnTo>
                  <a:pt x="0" y="3427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SMARTPenAnnotation295"/>
          <p:cNvSpPr/>
          <p:nvPr/>
        </p:nvSpPr>
        <p:spPr>
          <a:xfrm>
            <a:off x="8275319" y="4416073"/>
            <a:ext cx="196978" cy="358796"/>
          </a:xfrm>
          <a:custGeom>
            <a:avLst/>
            <a:gdLst/>
            <a:ahLst/>
            <a:cxnLst/>
            <a:rect l="0" t="0" r="0" b="0"/>
            <a:pathLst>
              <a:path w="196978" h="358796">
                <a:moveTo>
                  <a:pt x="0" y="58772"/>
                </a:moveTo>
                <a:lnTo>
                  <a:pt x="0" y="54221"/>
                </a:lnTo>
                <a:lnTo>
                  <a:pt x="953" y="52880"/>
                </a:lnTo>
                <a:lnTo>
                  <a:pt x="2540" y="51986"/>
                </a:lnTo>
                <a:lnTo>
                  <a:pt x="4552" y="51391"/>
                </a:lnTo>
                <a:lnTo>
                  <a:pt x="9325" y="48189"/>
                </a:lnTo>
                <a:lnTo>
                  <a:pt x="11932" y="46001"/>
                </a:lnTo>
                <a:lnTo>
                  <a:pt x="15574" y="43591"/>
                </a:lnTo>
                <a:lnTo>
                  <a:pt x="19908" y="41031"/>
                </a:lnTo>
                <a:lnTo>
                  <a:pt x="24702" y="38372"/>
                </a:lnTo>
                <a:lnTo>
                  <a:pt x="28851" y="35647"/>
                </a:lnTo>
                <a:lnTo>
                  <a:pt x="32569" y="32878"/>
                </a:lnTo>
                <a:lnTo>
                  <a:pt x="36000" y="30079"/>
                </a:lnTo>
                <a:lnTo>
                  <a:pt x="40192" y="27261"/>
                </a:lnTo>
                <a:lnTo>
                  <a:pt x="44893" y="24429"/>
                </a:lnTo>
                <a:lnTo>
                  <a:pt x="49930" y="21589"/>
                </a:lnTo>
                <a:lnTo>
                  <a:pt x="54243" y="18743"/>
                </a:lnTo>
                <a:lnTo>
                  <a:pt x="58070" y="15894"/>
                </a:lnTo>
                <a:lnTo>
                  <a:pt x="61573" y="13041"/>
                </a:lnTo>
                <a:lnTo>
                  <a:pt x="66767" y="11140"/>
                </a:lnTo>
                <a:lnTo>
                  <a:pt x="73086" y="9872"/>
                </a:lnTo>
                <a:lnTo>
                  <a:pt x="80157" y="9027"/>
                </a:lnTo>
                <a:lnTo>
                  <a:pt x="86776" y="8464"/>
                </a:lnTo>
                <a:lnTo>
                  <a:pt x="93094" y="8088"/>
                </a:lnTo>
                <a:lnTo>
                  <a:pt x="99210" y="7837"/>
                </a:lnTo>
                <a:lnTo>
                  <a:pt x="105193" y="6718"/>
                </a:lnTo>
                <a:lnTo>
                  <a:pt x="111086" y="5019"/>
                </a:lnTo>
                <a:lnTo>
                  <a:pt x="116920" y="2934"/>
                </a:lnTo>
                <a:lnTo>
                  <a:pt x="122714" y="1544"/>
                </a:lnTo>
                <a:lnTo>
                  <a:pt x="128482" y="617"/>
                </a:lnTo>
                <a:lnTo>
                  <a:pt x="134232" y="0"/>
                </a:lnTo>
                <a:lnTo>
                  <a:pt x="139018" y="540"/>
                </a:lnTo>
                <a:lnTo>
                  <a:pt x="143162" y="1853"/>
                </a:lnTo>
                <a:lnTo>
                  <a:pt x="146876" y="3681"/>
                </a:lnTo>
                <a:lnTo>
                  <a:pt x="150305" y="4899"/>
                </a:lnTo>
                <a:lnTo>
                  <a:pt x="153544" y="5712"/>
                </a:lnTo>
                <a:lnTo>
                  <a:pt x="156655" y="6253"/>
                </a:lnTo>
                <a:lnTo>
                  <a:pt x="162652" y="9396"/>
                </a:lnTo>
                <a:lnTo>
                  <a:pt x="165585" y="11566"/>
                </a:lnTo>
                <a:lnTo>
                  <a:pt x="167540" y="13966"/>
                </a:lnTo>
                <a:lnTo>
                  <a:pt x="168844" y="16519"/>
                </a:lnTo>
                <a:lnTo>
                  <a:pt x="169712" y="19173"/>
                </a:lnTo>
                <a:lnTo>
                  <a:pt x="170678" y="27202"/>
                </a:lnTo>
                <a:lnTo>
                  <a:pt x="170935" y="32010"/>
                </a:lnTo>
                <a:lnTo>
                  <a:pt x="168681" y="42433"/>
                </a:lnTo>
                <a:lnTo>
                  <a:pt x="164506" y="53415"/>
                </a:lnTo>
                <a:lnTo>
                  <a:pt x="162058" y="59011"/>
                </a:lnTo>
                <a:lnTo>
                  <a:pt x="159474" y="64646"/>
                </a:lnTo>
                <a:lnTo>
                  <a:pt x="154894" y="71260"/>
                </a:lnTo>
                <a:lnTo>
                  <a:pt x="148983" y="78527"/>
                </a:lnTo>
                <a:lnTo>
                  <a:pt x="142185" y="86230"/>
                </a:lnTo>
                <a:lnTo>
                  <a:pt x="129550" y="99868"/>
                </a:lnTo>
                <a:lnTo>
                  <a:pt x="110469" y="119594"/>
                </a:lnTo>
                <a:lnTo>
                  <a:pt x="106031" y="123132"/>
                </a:lnTo>
                <a:lnTo>
                  <a:pt x="101168" y="126444"/>
                </a:lnTo>
                <a:lnTo>
                  <a:pt x="96021" y="129604"/>
                </a:lnTo>
                <a:lnTo>
                  <a:pt x="90684" y="132663"/>
                </a:lnTo>
                <a:lnTo>
                  <a:pt x="71867" y="142750"/>
                </a:lnTo>
                <a:lnTo>
                  <a:pt x="67501" y="143721"/>
                </a:lnTo>
                <a:lnTo>
                  <a:pt x="65004" y="143979"/>
                </a:lnTo>
                <a:lnTo>
                  <a:pt x="63339" y="145104"/>
                </a:lnTo>
                <a:lnTo>
                  <a:pt x="62229" y="146807"/>
                </a:lnTo>
                <a:lnTo>
                  <a:pt x="60446" y="151832"/>
                </a:lnTo>
                <a:lnTo>
                  <a:pt x="62744" y="149980"/>
                </a:lnTo>
                <a:lnTo>
                  <a:pt x="67427" y="145580"/>
                </a:lnTo>
                <a:lnTo>
                  <a:pt x="70608" y="144978"/>
                </a:lnTo>
                <a:lnTo>
                  <a:pt x="76150" y="144711"/>
                </a:lnTo>
                <a:lnTo>
                  <a:pt x="96083" y="144525"/>
                </a:lnTo>
                <a:lnTo>
                  <a:pt x="160895" y="144497"/>
                </a:lnTo>
                <a:lnTo>
                  <a:pt x="166319" y="145449"/>
                </a:lnTo>
                <a:lnTo>
                  <a:pt x="171839" y="147037"/>
                </a:lnTo>
                <a:lnTo>
                  <a:pt x="177425" y="149047"/>
                </a:lnTo>
                <a:lnTo>
                  <a:pt x="182101" y="151341"/>
                </a:lnTo>
                <a:lnTo>
                  <a:pt x="186171" y="153822"/>
                </a:lnTo>
                <a:lnTo>
                  <a:pt x="189837" y="156428"/>
                </a:lnTo>
                <a:lnTo>
                  <a:pt x="192280" y="160071"/>
                </a:lnTo>
                <a:lnTo>
                  <a:pt x="194995" y="169199"/>
                </a:lnTo>
                <a:lnTo>
                  <a:pt x="196203" y="179605"/>
                </a:lnTo>
                <a:lnTo>
                  <a:pt x="196739" y="190581"/>
                </a:lnTo>
                <a:lnTo>
                  <a:pt x="196977" y="201809"/>
                </a:lnTo>
                <a:lnTo>
                  <a:pt x="196089" y="207470"/>
                </a:lnTo>
                <a:lnTo>
                  <a:pt x="194543" y="213149"/>
                </a:lnTo>
                <a:lnTo>
                  <a:pt x="185220" y="240501"/>
                </a:lnTo>
                <a:lnTo>
                  <a:pt x="180630" y="247552"/>
                </a:lnTo>
                <a:lnTo>
                  <a:pt x="174712" y="254158"/>
                </a:lnTo>
                <a:lnTo>
                  <a:pt x="167910" y="260467"/>
                </a:lnTo>
                <a:lnTo>
                  <a:pt x="162423" y="267530"/>
                </a:lnTo>
                <a:lnTo>
                  <a:pt x="157812" y="275096"/>
                </a:lnTo>
                <a:lnTo>
                  <a:pt x="153785" y="282998"/>
                </a:lnTo>
                <a:lnTo>
                  <a:pt x="148245" y="290171"/>
                </a:lnTo>
                <a:lnTo>
                  <a:pt x="141693" y="296858"/>
                </a:lnTo>
                <a:lnTo>
                  <a:pt x="128697" y="308415"/>
                </a:lnTo>
                <a:lnTo>
                  <a:pt x="119746" y="316727"/>
                </a:lnTo>
                <a:lnTo>
                  <a:pt x="114121" y="321230"/>
                </a:lnTo>
                <a:lnTo>
                  <a:pt x="107514" y="326136"/>
                </a:lnTo>
                <a:lnTo>
                  <a:pt x="100250" y="331312"/>
                </a:lnTo>
                <a:lnTo>
                  <a:pt x="93504" y="335716"/>
                </a:lnTo>
                <a:lnTo>
                  <a:pt x="87102" y="339603"/>
                </a:lnTo>
                <a:lnTo>
                  <a:pt x="80928" y="343148"/>
                </a:lnTo>
                <a:lnTo>
                  <a:pt x="68989" y="349626"/>
                </a:lnTo>
                <a:lnTo>
                  <a:pt x="63137" y="352687"/>
                </a:lnTo>
                <a:lnTo>
                  <a:pt x="57332" y="354728"/>
                </a:lnTo>
                <a:lnTo>
                  <a:pt x="51556" y="356088"/>
                </a:lnTo>
                <a:lnTo>
                  <a:pt x="45801" y="356995"/>
                </a:lnTo>
                <a:lnTo>
                  <a:pt x="41012" y="357600"/>
                </a:lnTo>
                <a:lnTo>
                  <a:pt x="36867" y="358003"/>
                </a:lnTo>
                <a:lnTo>
                  <a:pt x="33150" y="358272"/>
                </a:lnTo>
                <a:lnTo>
                  <a:pt x="29721" y="358451"/>
                </a:lnTo>
                <a:lnTo>
                  <a:pt x="23370" y="358650"/>
                </a:lnTo>
                <a:lnTo>
                  <a:pt x="10311" y="358795"/>
                </a:lnTo>
                <a:lnTo>
                  <a:pt x="9731" y="357848"/>
                </a:lnTo>
                <a:lnTo>
                  <a:pt x="9089" y="354254"/>
                </a:lnTo>
                <a:lnTo>
                  <a:pt x="8618" y="343208"/>
                </a:lnTo>
                <a:lnTo>
                  <a:pt x="8573" y="3416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SMARTPenAnnotation296"/>
          <p:cNvSpPr/>
          <p:nvPr/>
        </p:nvSpPr>
        <p:spPr>
          <a:xfrm>
            <a:off x="8549640" y="471487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SMARTPenAnnotation297"/>
          <p:cNvSpPr/>
          <p:nvPr/>
        </p:nvSpPr>
        <p:spPr>
          <a:xfrm>
            <a:off x="8618219" y="4411206"/>
            <a:ext cx="45808" cy="55067"/>
          </a:xfrm>
          <a:custGeom>
            <a:avLst/>
            <a:gdLst/>
            <a:ahLst/>
            <a:cxnLst/>
            <a:rect l="0" t="0" r="0" b="0"/>
            <a:pathLst>
              <a:path w="45808" h="55067">
                <a:moveTo>
                  <a:pt x="0" y="55066"/>
                </a:moveTo>
                <a:lnTo>
                  <a:pt x="0" y="47685"/>
                </a:lnTo>
                <a:lnTo>
                  <a:pt x="5892" y="39885"/>
                </a:lnTo>
                <a:lnTo>
                  <a:pt x="8731" y="30989"/>
                </a:lnTo>
                <a:lnTo>
                  <a:pt x="12772" y="21823"/>
                </a:lnTo>
                <a:lnTo>
                  <a:pt x="15182" y="18616"/>
                </a:lnTo>
                <a:lnTo>
                  <a:pt x="17742" y="16479"/>
                </a:lnTo>
                <a:lnTo>
                  <a:pt x="24079" y="13151"/>
                </a:lnTo>
                <a:lnTo>
                  <a:pt x="33244" y="8497"/>
                </a:lnTo>
                <a:lnTo>
                  <a:pt x="37403" y="5923"/>
                </a:lnTo>
                <a:lnTo>
                  <a:pt x="41128" y="3254"/>
                </a:lnTo>
                <a:lnTo>
                  <a:pt x="44565" y="522"/>
                </a:lnTo>
                <a:lnTo>
                  <a:pt x="458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SMARTPenAnnotation298"/>
          <p:cNvSpPr/>
          <p:nvPr/>
        </p:nvSpPr>
        <p:spPr>
          <a:xfrm>
            <a:off x="7675244" y="4423445"/>
            <a:ext cx="291465" cy="162843"/>
          </a:xfrm>
          <a:custGeom>
            <a:avLst/>
            <a:gdLst/>
            <a:ahLst/>
            <a:cxnLst/>
            <a:rect l="0" t="0" r="0" b="0"/>
            <a:pathLst>
              <a:path w="291465" h="162843">
                <a:moveTo>
                  <a:pt x="0" y="145697"/>
                </a:moveTo>
                <a:lnTo>
                  <a:pt x="4552" y="141146"/>
                </a:lnTo>
                <a:lnTo>
                  <a:pt x="6845" y="139805"/>
                </a:lnTo>
                <a:lnTo>
                  <a:pt x="11932" y="138316"/>
                </a:lnTo>
                <a:lnTo>
                  <a:pt x="13670" y="136966"/>
                </a:lnTo>
                <a:lnTo>
                  <a:pt x="14829" y="135114"/>
                </a:lnTo>
                <a:lnTo>
                  <a:pt x="15601" y="132927"/>
                </a:lnTo>
                <a:lnTo>
                  <a:pt x="18999" y="127957"/>
                </a:lnTo>
                <a:lnTo>
                  <a:pt x="21239" y="125298"/>
                </a:lnTo>
                <a:lnTo>
                  <a:pt x="23685" y="122572"/>
                </a:lnTo>
                <a:lnTo>
                  <a:pt x="32706" y="113066"/>
                </a:lnTo>
                <a:lnTo>
                  <a:pt x="46083" y="99621"/>
                </a:lnTo>
                <a:lnTo>
                  <a:pt x="49772" y="96882"/>
                </a:lnTo>
                <a:lnTo>
                  <a:pt x="54137" y="94104"/>
                </a:lnTo>
                <a:lnTo>
                  <a:pt x="65727" y="87352"/>
                </a:lnTo>
                <a:lnTo>
                  <a:pt x="69853" y="83889"/>
                </a:lnTo>
                <a:lnTo>
                  <a:pt x="72286" y="81631"/>
                </a:lnTo>
                <a:lnTo>
                  <a:pt x="75813" y="80127"/>
                </a:lnTo>
                <a:lnTo>
                  <a:pt x="84813" y="78455"/>
                </a:lnTo>
                <a:lnTo>
                  <a:pt x="93377" y="77381"/>
                </a:lnTo>
                <a:lnTo>
                  <a:pt x="100586" y="77196"/>
                </a:lnTo>
                <a:lnTo>
                  <a:pt x="105983" y="77151"/>
                </a:lnTo>
                <a:lnTo>
                  <a:pt x="107803" y="76188"/>
                </a:lnTo>
                <a:lnTo>
                  <a:pt x="109016" y="74592"/>
                </a:lnTo>
                <a:lnTo>
                  <a:pt x="109825" y="72577"/>
                </a:lnTo>
                <a:lnTo>
                  <a:pt x="111317" y="71232"/>
                </a:lnTo>
                <a:lnTo>
                  <a:pt x="113264" y="70337"/>
                </a:lnTo>
                <a:lnTo>
                  <a:pt x="117967" y="69341"/>
                </a:lnTo>
                <a:lnTo>
                  <a:pt x="127001" y="68649"/>
                </a:lnTo>
                <a:lnTo>
                  <a:pt x="135119" y="68566"/>
                </a:lnTo>
                <a:lnTo>
                  <a:pt x="148697" y="68547"/>
                </a:lnTo>
                <a:lnTo>
                  <a:pt x="150567" y="69499"/>
                </a:lnTo>
                <a:lnTo>
                  <a:pt x="151813" y="71086"/>
                </a:lnTo>
                <a:lnTo>
                  <a:pt x="153813" y="75926"/>
                </a:lnTo>
                <a:lnTo>
                  <a:pt x="154929" y="76323"/>
                </a:lnTo>
                <a:lnTo>
                  <a:pt x="163565" y="76960"/>
                </a:lnTo>
                <a:lnTo>
                  <a:pt x="169893" y="77086"/>
                </a:lnTo>
                <a:lnTo>
                  <a:pt x="170412" y="78049"/>
                </a:lnTo>
                <a:lnTo>
                  <a:pt x="170989" y="81659"/>
                </a:lnTo>
                <a:lnTo>
                  <a:pt x="172096" y="83002"/>
                </a:lnTo>
                <a:lnTo>
                  <a:pt x="173786" y="83898"/>
                </a:lnTo>
                <a:lnTo>
                  <a:pt x="175865" y="84495"/>
                </a:lnTo>
                <a:lnTo>
                  <a:pt x="177251" y="85846"/>
                </a:lnTo>
                <a:lnTo>
                  <a:pt x="178175" y="87699"/>
                </a:lnTo>
                <a:lnTo>
                  <a:pt x="178791" y="89886"/>
                </a:lnTo>
                <a:lnTo>
                  <a:pt x="180154" y="91345"/>
                </a:lnTo>
                <a:lnTo>
                  <a:pt x="182015" y="92317"/>
                </a:lnTo>
                <a:lnTo>
                  <a:pt x="188210" y="94149"/>
                </a:lnTo>
                <a:lnTo>
                  <a:pt x="193033" y="98780"/>
                </a:lnTo>
                <a:lnTo>
                  <a:pt x="197061" y="102729"/>
                </a:lnTo>
                <a:lnTo>
                  <a:pt x="203991" y="102813"/>
                </a:lnTo>
                <a:lnTo>
                  <a:pt x="217316" y="102832"/>
                </a:lnTo>
                <a:lnTo>
                  <a:pt x="219173" y="101880"/>
                </a:lnTo>
                <a:lnTo>
                  <a:pt x="220411" y="100293"/>
                </a:lnTo>
                <a:lnTo>
                  <a:pt x="221236" y="98283"/>
                </a:lnTo>
                <a:lnTo>
                  <a:pt x="222738" y="96943"/>
                </a:lnTo>
                <a:lnTo>
                  <a:pt x="224693" y="96050"/>
                </a:lnTo>
                <a:lnTo>
                  <a:pt x="226948" y="95453"/>
                </a:lnTo>
                <a:lnTo>
                  <a:pt x="228451" y="94104"/>
                </a:lnTo>
                <a:lnTo>
                  <a:pt x="229453" y="92251"/>
                </a:lnTo>
                <a:lnTo>
                  <a:pt x="230122" y="90064"/>
                </a:lnTo>
                <a:lnTo>
                  <a:pt x="233405" y="85094"/>
                </a:lnTo>
                <a:lnTo>
                  <a:pt x="235612" y="82435"/>
                </a:lnTo>
                <a:lnTo>
                  <a:pt x="238038" y="79709"/>
                </a:lnTo>
                <a:lnTo>
                  <a:pt x="243272" y="74142"/>
                </a:lnTo>
                <a:lnTo>
                  <a:pt x="245050" y="71324"/>
                </a:lnTo>
                <a:lnTo>
                  <a:pt x="246234" y="68492"/>
                </a:lnTo>
                <a:lnTo>
                  <a:pt x="247024" y="65652"/>
                </a:lnTo>
                <a:lnTo>
                  <a:pt x="248503" y="62806"/>
                </a:lnTo>
                <a:lnTo>
                  <a:pt x="250441" y="59957"/>
                </a:lnTo>
                <a:lnTo>
                  <a:pt x="252686" y="57104"/>
                </a:lnTo>
                <a:lnTo>
                  <a:pt x="255135" y="54250"/>
                </a:lnTo>
                <a:lnTo>
                  <a:pt x="257721" y="51395"/>
                </a:lnTo>
                <a:lnTo>
                  <a:pt x="263133" y="45682"/>
                </a:lnTo>
                <a:lnTo>
                  <a:pt x="277211" y="31397"/>
                </a:lnTo>
                <a:lnTo>
                  <a:pt x="279105" y="28539"/>
                </a:lnTo>
                <a:lnTo>
                  <a:pt x="280368" y="25682"/>
                </a:lnTo>
                <a:lnTo>
                  <a:pt x="281209" y="22825"/>
                </a:lnTo>
                <a:lnTo>
                  <a:pt x="281770" y="19967"/>
                </a:lnTo>
                <a:lnTo>
                  <a:pt x="282145" y="17109"/>
                </a:lnTo>
                <a:lnTo>
                  <a:pt x="282746" y="10230"/>
                </a:lnTo>
                <a:lnTo>
                  <a:pt x="285368" y="6750"/>
                </a:lnTo>
                <a:lnTo>
                  <a:pt x="291434" y="0"/>
                </a:lnTo>
                <a:lnTo>
                  <a:pt x="291464" y="7349"/>
                </a:lnTo>
                <a:lnTo>
                  <a:pt x="288924" y="10549"/>
                </a:lnTo>
                <a:lnTo>
                  <a:pt x="286914" y="12736"/>
                </a:lnTo>
                <a:lnTo>
                  <a:pt x="285574" y="15146"/>
                </a:lnTo>
                <a:lnTo>
                  <a:pt x="284680" y="17706"/>
                </a:lnTo>
                <a:lnTo>
                  <a:pt x="284084" y="20365"/>
                </a:lnTo>
                <a:lnTo>
                  <a:pt x="282735" y="23090"/>
                </a:lnTo>
                <a:lnTo>
                  <a:pt x="280883" y="25859"/>
                </a:lnTo>
                <a:lnTo>
                  <a:pt x="278696" y="28658"/>
                </a:lnTo>
                <a:lnTo>
                  <a:pt x="276285" y="31476"/>
                </a:lnTo>
                <a:lnTo>
                  <a:pt x="273725" y="34307"/>
                </a:lnTo>
                <a:lnTo>
                  <a:pt x="268341" y="39993"/>
                </a:lnTo>
                <a:lnTo>
                  <a:pt x="262773" y="45695"/>
                </a:lnTo>
                <a:lnTo>
                  <a:pt x="260908" y="49502"/>
                </a:lnTo>
                <a:lnTo>
                  <a:pt x="259663" y="53944"/>
                </a:lnTo>
                <a:lnTo>
                  <a:pt x="258834" y="58811"/>
                </a:lnTo>
                <a:lnTo>
                  <a:pt x="257329" y="63008"/>
                </a:lnTo>
                <a:lnTo>
                  <a:pt x="255372" y="66759"/>
                </a:lnTo>
                <a:lnTo>
                  <a:pt x="253117" y="70212"/>
                </a:lnTo>
                <a:lnTo>
                  <a:pt x="250659" y="73466"/>
                </a:lnTo>
                <a:lnTo>
                  <a:pt x="248070" y="76588"/>
                </a:lnTo>
                <a:lnTo>
                  <a:pt x="245389" y="79622"/>
                </a:lnTo>
                <a:lnTo>
                  <a:pt x="239872" y="85533"/>
                </a:lnTo>
                <a:lnTo>
                  <a:pt x="228570" y="97089"/>
                </a:lnTo>
                <a:lnTo>
                  <a:pt x="198861" y="126859"/>
                </a:lnTo>
                <a:lnTo>
                  <a:pt x="197344" y="127423"/>
                </a:lnTo>
                <a:lnTo>
                  <a:pt x="193119" y="128050"/>
                </a:lnTo>
                <a:lnTo>
                  <a:pt x="190658" y="129170"/>
                </a:lnTo>
                <a:lnTo>
                  <a:pt x="185385" y="132955"/>
                </a:lnTo>
                <a:lnTo>
                  <a:pt x="182646" y="134344"/>
                </a:lnTo>
                <a:lnTo>
                  <a:pt x="173944" y="136576"/>
                </a:lnTo>
                <a:lnTo>
                  <a:pt x="171607" y="136880"/>
                </a:lnTo>
                <a:lnTo>
                  <a:pt x="167392" y="137016"/>
                </a:lnTo>
                <a:lnTo>
                  <a:pt x="165888" y="136099"/>
                </a:lnTo>
                <a:lnTo>
                  <a:pt x="164885" y="134536"/>
                </a:lnTo>
                <a:lnTo>
                  <a:pt x="164216" y="132542"/>
                </a:lnTo>
                <a:lnTo>
                  <a:pt x="162817" y="131212"/>
                </a:lnTo>
                <a:lnTo>
                  <a:pt x="160933" y="130325"/>
                </a:lnTo>
                <a:lnTo>
                  <a:pt x="156298" y="129340"/>
                </a:lnTo>
                <a:lnTo>
                  <a:pt x="151064" y="128903"/>
                </a:lnTo>
                <a:lnTo>
                  <a:pt x="149287" y="127833"/>
                </a:lnTo>
                <a:lnTo>
                  <a:pt x="148103" y="126168"/>
                </a:lnTo>
                <a:lnTo>
                  <a:pt x="147313" y="124105"/>
                </a:lnTo>
                <a:lnTo>
                  <a:pt x="145833" y="122730"/>
                </a:lnTo>
                <a:lnTo>
                  <a:pt x="143895" y="121813"/>
                </a:lnTo>
                <a:lnTo>
                  <a:pt x="141650" y="121202"/>
                </a:lnTo>
                <a:lnTo>
                  <a:pt x="140154" y="119842"/>
                </a:lnTo>
                <a:lnTo>
                  <a:pt x="139156" y="117983"/>
                </a:lnTo>
                <a:lnTo>
                  <a:pt x="137555" y="112706"/>
                </a:lnTo>
                <a:lnTo>
                  <a:pt x="134796" y="109444"/>
                </a:lnTo>
                <a:lnTo>
                  <a:pt x="132727" y="107241"/>
                </a:lnTo>
                <a:lnTo>
                  <a:pt x="131347" y="104820"/>
                </a:lnTo>
                <a:lnTo>
                  <a:pt x="130428" y="102253"/>
                </a:lnTo>
                <a:lnTo>
                  <a:pt x="129815" y="99590"/>
                </a:lnTo>
                <a:lnTo>
                  <a:pt x="128454" y="97814"/>
                </a:lnTo>
                <a:lnTo>
                  <a:pt x="126593" y="96630"/>
                </a:lnTo>
                <a:lnTo>
                  <a:pt x="124400" y="95841"/>
                </a:lnTo>
                <a:lnTo>
                  <a:pt x="122938" y="94362"/>
                </a:lnTo>
                <a:lnTo>
                  <a:pt x="121965" y="92423"/>
                </a:lnTo>
                <a:lnTo>
                  <a:pt x="121314" y="90179"/>
                </a:lnTo>
                <a:lnTo>
                  <a:pt x="119929" y="88683"/>
                </a:lnTo>
                <a:lnTo>
                  <a:pt x="118053" y="87685"/>
                </a:lnTo>
                <a:lnTo>
                  <a:pt x="115850" y="87019"/>
                </a:lnTo>
                <a:lnTo>
                  <a:pt x="114381" y="85624"/>
                </a:lnTo>
                <a:lnTo>
                  <a:pt x="113402" y="83741"/>
                </a:lnTo>
                <a:lnTo>
                  <a:pt x="111831" y="78426"/>
                </a:lnTo>
                <a:lnTo>
                  <a:pt x="110748" y="77989"/>
                </a:lnTo>
                <a:lnTo>
                  <a:pt x="107007" y="77505"/>
                </a:lnTo>
                <a:lnTo>
                  <a:pt x="105628" y="76423"/>
                </a:lnTo>
                <a:lnTo>
                  <a:pt x="104709" y="74749"/>
                </a:lnTo>
                <a:lnTo>
                  <a:pt x="103234" y="69771"/>
                </a:lnTo>
                <a:lnTo>
                  <a:pt x="100492" y="66549"/>
                </a:lnTo>
                <a:lnTo>
                  <a:pt x="95521" y="61271"/>
                </a:lnTo>
                <a:lnTo>
                  <a:pt x="94161" y="60838"/>
                </a:lnTo>
                <a:lnTo>
                  <a:pt x="85135" y="60143"/>
                </a:lnTo>
                <a:lnTo>
                  <a:pt x="78729" y="60006"/>
                </a:lnTo>
                <a:lnTo>
                  <a:pt x="75314" y="62527"/>
                </a:lnTo>
                <a:lnTo>
                  <a:pt x="69911" y="67356"/>
                </a:lnTo>
                <a:lnTo>
                  <a:pt x="69467" y="68705"/>
                </a:lnTo>
                <a:lnTo>
                  <a:pt x="68975" y="72744"/>
                </a:lnTo>
                <a:lnTo>
                  <a:pt x="67891" y="74201"/>
                </a:lnTo>
                <a:lnTo>
                  <a:pt x="66216" y="75173"/>
                </a:lnTo>
                <a:lnTo>
                  <a:pt x="64147" y="75822"/>
                </a:lnTo>
                <a:lnTo>
                  <a:pt x="59307" y="79081"/>
                </a:lnTo>
                <a:lnTo>
                  <a:pt x="53981" y="83705"/>
                </a:lnTo>
                <a:lnTo>
                  <a:pt x="48440" y="88935"/>
                </a:lnTo>
                <a:lnTo>
                  <a:pt x="28567" y="108572"/>
                </a:lnTo>
                <a:lnTo>
                  <a:pt x="22857" y="114275"/>
                </a:lnTo>
                <a:lnTo>
                  <a:pt x="20953" y="118081"/>
                </a:lnTo>
                <a:lnTo>
                  <a:pt x="19684" y="122524"/>
                </a:lnTo>
                <a:lnTo>
                  <a:pt x="18838" y="127391"/>
                </a:lnTo>
                <a:lnTo>
                  <a:pt x="17322" y="131588"/>
                </a:lnTo>
                <a:lnTo>
                  <a:pt x="15357" y="135339"/>
                </a:lnTo>
                <a:lnTo>
                  <a:pt x="9913" y="143651"/>
                </a:lnTo>
                <a:lnTo>
                  <a:pt x="6628" y="147328"/>
                </a:lnTo>
                <a:lnTo>
                  <a:pt x="1309" y="152899"/>
                </a:lnTo>
                <a:lnTo>
                  <a:pt x="873" y="154308"/>
                </a:lnTo>
                <a:lnTo>
                  <a:pt x="582" y="156200"/>
                </a:lnTo>
                <a:lnTo>
                  <a:pt x="0" y="162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SMARTPenAnnotation299"/>
          <p:cNvSpPr/>
          <p:nvPr/>
        </p:nvSpPr>
        <p:spPr>
          <a:xfrm>
            <a:off x="7658100" y="4569257"/>
            <a:ext cx="291356" cy="137046"/>
          </a:xfrm>
          <a:custGeom>
            <a:avLst/>
            <a:gdLst/>
            <a:ahLst/>
            <a:cxnLst/>
            <a:rect l="0" t="0" r="0" b="0"/>
            <a:pathLst>
              <a:path w="291356" h="137046">
                <a:moveTo>
                  <a:pt x="0" y="137045"/>
                </a:moveTo>
                <a:lnTo>
                  <a:pt x="0" y="132495"/>
                </a:lnTo>
                <a:lnTo>
                  <a:pt x="952" y="130201"/>
                </a:lnTo>
                <a:lnTo>
                  <a:pt x="2540" y="127720"/>
                </a:lnTo>
                <a:lnTo>
                  <a:pt x="4550" y="125113"/>
                </a:lnTo>
                <a:lnTo>
                  <a:pt x="5891" y="122423"/>
                </a:lnTo>
                <a:lnTo>
                  <a:pt x="6784" y="119677"/>
                </a:lnTo>
                <a:lnTo>
                  <a:pt x="7380" y="116894"/>
                </a:lnTo>
                <a:lnTo>
                  <a:pt x="8731" y="114086"/>
                </a:lnTo>
                <a:lnTo>
                  <a:pt x="10583" y="111262"/>
                </a:lnTo>
                <a:lnTo>
                  <a:pt x="12770" y="108426"/>
                </a:lnTo>
                <a:lnTo>
                  <a:pt x="15181" y="105583"/>
                </a:lnTo>
                <a:lnTo>
                  <a:pt x="17740" y="102736"/>
                </a:lnTo>
                <a:lnTo>
                  <a:pt x="23124" y="97032"/>
                </a:lnTo>
                <a:lnTo>
                  <a:pt x="28692" y="91322"/>
                </a:lnTo>
                <a:lnTo>
                  <a:pt x="31511" y="87513"/>
                </a:lnTo>
                <a:lnTo>
                  <a:pt x="34342" y="83068"/>
                </a:lnTo>
                <a:lnTo>
                  <a:pt x="37182" y="78201"/>
                </a:lnTo>
                <a:lnTo>
                  <a:pt x="39075" y="74003"/>
                </a:lnTo>
                <a:lnTo>
                  <a:pt x="40337" y="70252"/>
                </a:lnTo>
                <a:lnTo>
                  <a:pt x="41179" y="66799"/>
                </a:lnTo>
                <a:lnTo>
                  <a:pt x="42692" y="63544"/>
                </a:lnTo>
                <a:lnTo>
                  <a:pt x="44654" y="60422"/>
                </a:lnTo>
                <a:lnTo>
                  <a:pt x="46914" y="57388"/>
                </a:lnTo>
                <a:lnTo>
                  <a:pt x="49373" y="54413"/>
                </a:lnTo>
                <a:lnTo>
                  <a:pt x="51965" y="51477"/>
                </a:lnTo>
                <a:lnTo>
                  <a:pt x="57386" y="45675"/>
                </a:lnTo>
                <a:lnTo>
                  <a:pt x="68626" y="34189"/>
                </a:lnTo>
                <a:lnTo>
                  <a:pt x="71468" y="31327"/>
                </a:lnTo>
                <a:lnTo>
                  <a:pt x="74315" y="29419"/>
                </a:lnTo>
                <a:lnTo>
                  <a:pt x="80019" y="27299"/>
                </a:lnTo>
                <a:lnTo>
                  <a:pt x="81921" y="25781"/>
                </a:lnTo>
                <a:lnTo>
                  <a:pt x="83189" y="23816"/>
                </a:lnTo>
                <a:lnTo>
                  <a:pt x="84034" y="21555"/>
                </a:lnTo>
                <a:lnTo>
                  <a:pt x="85550" y="20046"/>
                </a:lnTo>
                <a:lnTo>
                  <a:pt x="87514" y="19041"/>
                </a:lnTo>
                <a:lnTo>
                  <a:pt x="92234" y="17924"/>
                </a:lnTo>
                <a:lnTo>
                  <a:pt x="101281" y="17148"/>
                </a:lnTo>
                <a:lnTo>
                  <a:pt x="104703" y="19622"/>
                </a:lnTo>
                <a:lnTo>
                  <a:pt x="110111" y="24421"/>
                </a:lnTo>
                <a:lnTo>
                  <a:pt x="118706" y="32880"/>
                </a:lnTo>
                <a:lnTo>
                  <a:pt x="119143" y="34264"/>
                </a:lnTo>
                <a:lnTo>
                  <a:pt x="119627" y="38343"/>
                </a:lnTo>
                <a:lnTo>
                  <a:pt x="120709" y="40763"/>
                </a:lnTo>
                <a:lnTo>
                  <a:pt x="122383" y="43330"/>
                </a:lnTo>
                <a:lnTo>
                  <a:pt x="124451" y="45993"/>
                </a:lnTo>
                <a:lnTo>
                  <a:pt x="125830" y="48721"/>
                </a:lnTo>
                <a:lnTo>
                  <a:pt x="126749" y="51493"/>
                </a:lnTo>
                <a:lnTo>
                  <a:pt x="128224" y="58233"/>
                </a:lnTo>
                <a:lnTo>
                  <a:pt x="128426" y="61695"/>
                </a:lnTo>
                <a:lnTo>
                  <a:pt x="128480" y="63952"/>
                </a:lnTo>
                <a:lnTo>
                  <a:pt x="129468" y="66409"/>
                </a:lnTo>
                <a:lnTo>
                  <a:pt x="131080" y="68999"/>
                </a:lnTo>
                <a:lnTo>
                  <a:pt x="135958" y="75450"/>
                </a:lnTo>
                <a:lnTo>
                  <a:pt x="136626" y="78872"/>
                </a:lnTo>
                <a:lnTo>
                  <a:pt x="136804" y="81118"/>
                </a:lnTo>
                <a:lnTo>
                  <a:pt x="137875" y="82615"/>
                </a:lnTo>
                <a:lnTo>
                  <a:pt x="139541" y="83614"/>
                </a:lnTo>
                <a:lnTo>
                  <a:pt x="141606" y="84279"/>
                </a:lnTo>
                <a:lnTo>
                  <a:pt x="142981" y="85675"/>
                </a:lnTo>
                <a:lnTo>
                  <a:pt x="143898" y="87559"/>
                </a:lnTo>
                <a:lnTo>
                  <a:pt x="144509" y="89767"/>
                </a:lnTo>
                <a:lnTo>
                  <a:pt x="145869" y="91238"/>
                </a:lnTo>
                <a:lnTo>
                  <a:pt x="147728" y="92220"/>
                </a:lnTo>
                <a:lnTo>
                  <a:pt x="152334" y="93310"/>
                </a:lnTo>
                <a:lnTo>
                  <a:pt x="161301" y="94068"/>
                </a:lnTo>
                <a:lnTo>
                  <a:pt x="170119" y="94173"/>
                </a:lnTo>
                <a:lnTo>
                  <a:pt x="191566" y="94182"/>
                </a:lnTo>
                <a:lnTo>
                  <a:pt x="194385" y="93230"/>
                </a:lnTo>
                <a:lnTo>
                  <a:pt x="200059" y="89632"/>
                </a:lnTo>
                <a:lnTo>
                  <a:pt x="202905" y="87339"/>
                </a:lnTo>
                <a:lnTo>
                  <a:pt x="205755" y="84858"/>
                </a:lnTo>
                <a:lnTo>
                  <a:pt x="208607" y="82251"/>
                </a:lnTo>
                <a:lnTo>
                  <a:pt x="214316" y="76815"/>
                </a:lnTo>
                <a:lnTo>
                  <a:pt x="217173" y="74032"/>
                </a:lnTo>
                <a:lnTo>
                  <a:pt x="220029" y="72176"/>
                </a:lnTo>
                <a:lnTo>
                  <a:pt x="225743" y="70114"/>
                </a:lnTo>
                <a:lnTo>
                  <a:pt x="228600" y="67660"/>
                </a:lnTo>
                <a:lnTo>
                  <a:pt x="231458" y="64118"/>
                </a:lnTo>
                <a:lnTo>
                  <a:pt x="234315" y="59852"/>
                </a:lnTo>
                <a:lnTo>
                  <a:pt x="237173" y="56056"/>
                </a:lnTo>
                <a:lnTo>
                  <a:pt x="240030" y="52572"/>
                </a:lnTo>
                <a:lnTo>
                  <a:pt x="242887" y="49297"/>
                </a:lnTo>
                <a:lnTo>
                  <a:pt x="245744" y="46162"/>
                </a:lnTo>
                <a:lnTo>
                  <a:pt x="251460" y="40138"/>
                </a:lnTo>
                <a:lnTo>
                  <a:pt x="253365" y="37198"/>
                </a:lnTo>
                <a:lnTo>
                  <a:pt x="254635" y="34285"/>
                </a:lnTo>
                <a:lnTo>
                  <a:pt x="255482" y="31391"/>
                </a:lnTo>
                <a:lnTo>
                  <a:pt x="256998" y="28509"/>
                </a:lnTo>
                <a:lnTo>
                  <a:pt x="258962" y="25636"/>
                </a:lnTo>
                <a:lnTo>
                  <a:pt x="261225" y="22767"/>
                </a:lnTo>
                <a:lnTo>
                  <a:pt x="263684" y="20854"/>
                </a:lnTo>
                <a:lnTo>
                  <a:pt x="266276" y="19580"/>
                </a:lnTo>
                <a:lnTo>
                  <a:pt x="268958" y="18730"/>
                </a:lnTo>
                <a:lnTo>
                  <a:pt x="274477" y="15245"/>
                </a:lnTo>
                <a:lnTo>
                  <a:pt x="281229" y="9799"/>
                </a:lnTo>
                <a:lnTo>
                  <a:pt x="281784" y="8399"/>
                </a:lnTo>
                <a:lnTo>
                  <a:pt x="282400" y="4304"/>
                </a:lnTo>
                <a:lnTo>
                  <a:pt x="283517" y="2831"/>
                </a:lnTo>
                <a:lnTo>
                  <a:pt x="285213" y="1849"/>
                </a:lnTo>
                <a:lnTo>
                  <a:pt x="291098" y="0"/>
                </a:lnTo>
                <a:lnTo>
                  <a:pt x="291303" y="2476"/>
                </a:lnTo>
                <a:lnTo>
                  <a:pt x="291355" y="4470"/>
                </a:lnTo>
                <a:lnTo>
                  <a:pt x="290440" y="5799"/>
                </a:lnTo>
                <a:lnTo>
                  <a:pt x="288876" y="6685"/>
                </a:lnTo>
                <a:lnTo>
                  <a:pt x="286882" y="7276"/>
                </a:lnTo>
                <a:lnTo>
                  <a:pt x="285552" y="8622"/>
                </a:lnTo>
                <a:lnTo>
                  <a:pt x="284666" y="10473"/>
                </a:lnTo>
                <a:lnTo>
                  <a:pt x="283243" y="15735"/>
                </a:lnTo>
                <a:lnTo>
                  <a:pt x="280508" y="18994"/>
                </a:lnTo>
                <a:lnTo>
                  <a:pt x="278445" y="21197"/>
                </a:lnTo>
                <a:lnTo>
                  <a:pt x="276118" y="24571"/>
                </a:lnTo>
                <a:lnTo>
                  <a:pt x="273613" y="28725"/>
                </a:lnTo>
                <a:lnTo>
                  <a:pt x="270991" y="33399"/>
                </a:lnTo>
                <a:lnTo>
                  <a:pt x="268291" y="37468"/>
                </a:lnTo>
                <a:lnTo>
                  <a:pt x="265538" y="41133"/>
                </a:lnTo>
                <a:lnTo>
                  <a:pt x="262750" y="44529"/>
                </a:lnTo>
                <a:lnTo>
                  <a:pt x="259939" y="47745"/>
                </a:lnTo>
                <a:lnTo>
                  <a:pt x="257112" y="50842"/>
                </a:lnTo>
                <a:lnTo>
                  <a:pt x="251431" y="56822"/>
                </a:lnTo>
                <a:lnTo>
                  <a:pt x="245733" y="62656"/>
                </a:lnTo>
                <a:lnTo>
                  <a:pt x="242879" y="64592"/>
                </a:lnTo>
                <a:lnTo>
                  <a:pt x="234312" y="68270"/>
                </a:lnTo>
                <a:lnTo>
                  <a:pt x="228598" y="72506"/>
                </a:lnTo>
                <a:lnTo>
                  <a:pt x="225742" y="74016"/>
                </a:lnTo>
                <a:lnTo>
                  <a:pt x="220026" y="75695"/>
                </a:lnTo>
                <a:lnTo>
                  <a:pt x="211454" y="76640"/>
                </a:lnTo>
                <a:lnTo>
                  <a:pt x="208598" y="77725"/>
                </a:lnTo>
                <a:lnTo>
                  <a:pt x="202882" y="81470"/>
                </a:lnTo>
                <a:lnTo>
                  <a:pt x="197167" y="83770"/>
                </a:lnTo>
                <a:lnTo>
                  <a:pt x="188594" y="85065"/>
                </a:lnTo>
                <a:lnTo>
                  <a:pt x="180022" y="85448"/>
                </a:lnTo>
                <a:lnTo>
                  <a:pt x="177165" y="85502"/>
                </a:lnTo>
                <a:lnTo>
                  <a:pt x="175259" y="84586"/>
                </a:lnTo>
                <a:lnTo>
                  <a:pt x="173990" y="83022"/>
                </a:lnTo>
                <a:lnTo>
                  <a:pt x="173143" y="81028"/>
                </a:lnTo>
                <a:lnTo>
                  <a:pt x="171626" y="79697"/>
                </a:lnTo>
                <a:lnTo>
                  <a:pt x="169662" y="78811"/>
                </a:lnTo>
                <a:lnTo>
                  <a:pt x="164941" y="77826"/>
                </a:lnTo>
                <a:lnTo>
                  <a:pt x="159666" y="77388"/>
                </a:lnTo>
                <a:lnTo>
                  <a:pt x="156927" y="76319"/>
                </a:lnTo>
                <a:lnTo>
                  <a:pt x="151342" y="72591"/>
                </a:lnTo>
                <a:lnTo>
                  <a:pt x="145888" y="68328"/>
                </a:lnTo>
                <a:lnTo>
                  <a:pt x="138497" y="61191"/>
                </a:lnTo>
                <a:lnTo>
                  <a:pt x="129896" y="52626"/>
                </a:lnTo>
                <a:lnTo>
                  <a:pt x="129460" y="51238"/>
                </a:lnTo>
                <a:lnTo>
                  <a:pt x="128975" y="47156"/>
                </a:lnTo>
                <a:lnTo>
                  <a:pt x="127893" y="45686"/>
                </a:lnTo>
                <a:lnTo>
                  <a:pt x="126220" y="44707"/>
                </a:lnTo>
                <a:lnTo>
                  <a:pt x="121240" y="43135"/>
                </a:lnTo>
                <a:lnTo>
                  <a:pt x="112741" y="42782"/>
                </a:lnTo>
                <a:lnTo>
                  <a:pt x="99624" y="42751"/>
                </a:lnTo>
                <a:lnTo>
                  <a:pt x="97849" y="43702"/>
                </a:lnTo>
                <a:lnTo>
                  <a:pt x="96665" y="45289"/>
                </a:lnTo>
                <a:lnTo>
                  <a:pt x="95876" y="47299"/>
                </a:lnTo>
                <a:lnTo>
                  <a:pt x="94397" y="48640"/>
                </a:lnTo>
                <a:lnTo>
                  <a:pt x="92459" y="49533"/>
                </a:lnTo>
                <a:lnTo>
                  <a:pt x="90214" y="50129"/>
                </a:lnTo>
                <a:lnTo>
                  <a:pt x="85180" y="53331"/>
                </a:lnTo>
                <a:lnTo>
                  <a:pt x="78738" y="58596"/>
                </a:lnTo>
                <a:lnTo>
                  <a:pt x="75317" y="59317"/>
                </a:lnTo>
                <a:lnTo>
                  <a:pt x="73071" y="59508"/>
                </a:lnTo>
                <a:lnTo>
                  <a:pt x="71574" y="60589"/>
                </a:lnTo>
                <a:lnTo>
                  <a:pt x="70576" y="62262"/>
                </a:lnTo>
                <a:lnTo>
                  <a:pt x="69911" y="64330"/>
                </a:lnTo>
                <a:lnTo>
                  <a:pt x="68514" y="65708"/>
                </a:lnTo>
                <a:lnTo>
                  <a:pt x="66631" y="66627"/>
                </a:lnTo>
                <a:lnTo>
                  <a:pt x="60007" y="68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SMARTPenAnnotation300"/>
          <p:cNvSpPr/>
          <p:nvPr/>
        </p:nvSpPr>
        <p:spPr>
          <a:xfrm>
            <a:off x="8601075" y="4380665"/>
            <a:ext cx="222885" cy="317065"/>
          </a:xfrm>
          <a:custGeom>
            <a:avLst/>
            <a:gdLst/>
            <a:ahLst/>
            <a:cxnLst/>
            <a:rect l="0" t="0" r="0" b="0"/>
            <a:pathLst>
              <a:path w="222885" h="317065">
                <a:moveTo>
                  <a:pt x="0" y="68462"/>
                </a:moveTo>
                <a:lnTo>
                  <a:pt x="0" y="48063"/>
                </a:lnTo>
                <a:lnTo>
                  <a:pt x="952" y="46290"/>
                </a:lnTo>
                <a:lnTo>
                  <a:pt x="2540" y="45108"/>
                </a:lnTo>
                <a:lnTo>
                  <a:pt x="4550" y="44321"/>
                </a:lnTo>
                <a:lnTo>
                  <a:pt x="9325" y="40905"/>
                </a:lnTo>
                <a:lnTo>
                  <a:pt x="14622" y="36212"/>
                </a:lnTo>
                <a:lnTo>
                  <a:pt x="20151" y="30951"/>
                </a:lnTo>
                <a:lnTo>
                  <a:pt x="37160" y="14138"/>
                </a:lnTo>
                <a:lnTo>
                  <a:pt x="40966" y="12243"/>
                </a:lnTo>
                <a:lnTo>
                  <a:pt x="45408" y="10981"/>
                </a:lnTo>
                <a:lnTo>
                  <a:pt x="50274" y="10138"/>
                </a:lnTo>
                <a:lnTo>
                  <a:pt x="54471" y="8625"/>
                </a:lnTo>
                <a:lnTo>
                  <a:pt x="58222" y="6663"/>
                </a:lnTo>
                <a:lnTo>
                  <a:pt x="61674" y="4403"/>
                </a:lnTo>
                <a:lnTo>
                  <a:pt x="65881" y="2896"/>
                </a:lnTo>
                <a:lnTo>
                  <a:pt x="70591" y="1891"/>
                </a:lnTo>
                <a:lnTo>
                  <a:pt x="75636" y="1222"/>
                </a:lnTo>
                <a:lnTo>
                  <a:pt x="79951" y="775"/>
                </a:lnTo>
                <a:lnTo>
                  <a:pt x="83780" y="478"/>
                </a:lnTo>
                <a:lnTo>
                  <a:pt x="90576" y="147"/>
                </a:lnTo>
                <a:lnTo>
                  <a:pt x="96771" y="0"/>
                </a:lnTo>
                <a:lnTo>
                  <a:pt x="99756" y="913"/>
                </a:lnTo>
                <a:lnTo>
                  <a:pt x="105613" y="4468"/>
                </a:lnTo>
                <a:lnTo>
                  <a:pt x="111392" y="6683"/>
                </a:lnTo>
                <a:lnTo>
                  <a:pt x="114266" y="7273"/>
                </a:lnTo>
                <a:lnTo>
                  <a:pt x="120000" y="10470"/>
                </a:lnTo>
                <a:lnTo>
                  <a:pt x="125723" y="15065"/>
                </a:lnTo>
                <a:lnTo>
                  <a:pt x="131442" y="20283"/>
                </a:lnTo>
                <a:lnTo>
                  <a:pt x="133347" y="23960"/>
                </a:lnTo>
                <a:lnTo>
                  <a:pt x="135466" y="33126"/>
                </a:lnTo>
                <a:lnTo>
                  <a:pt x="138947" y="41010"/>
                </a:lnTo>
                <a:lnTo>
                  <a:pt x="141208" y="44445"/>
                </a:lnTo>
                <a:lnTo>
                  <a:pt x="143722" y="53343"/>
                </a:lnTo>
                <a:lnTo>
                  <a:pt x="144391" y="58383"/>
                </a:lnTo>
                <a:lnTo>
                  <a:pt x="147677" y="66522"/>
                </a:lnTo>
                <a:lnTo>
                  <a:pt x="149886" y="70026"/>
                </a:lnTo>
                <a:lnTo>
                  <a:pt x="152341" y="79000"/>
                </a:lnTo>
                <a:lnTo>
                  <a:pt x="152996" y="84060"/>
                </a:lnTo>
                <a:lnTo>
                  <a:pt x="152479" y="89338"/>
                </a:lnTo>
                <a:lnTo>
                  <a:pt x="151183" y="94762"/>
                </a:lnTo>
                <a:lnTo>
                  <a:pt x="149366" y="100283"/>
                </a:lnTo>
                <a:lnTo>
                  <a:pt x="148155" y="105868"/>
                </a:lnTo>
                <a:lnTo>
                  <a:pt x="147348" y="111497"/>
                </a:lnTo>
                <a:lnTo>
                  <a:pt x="146809" y="117155"/>
                </a:lnTo>
                <a:lnTo>
                  <a:pt x="145498" y="122831"/>
                </a:lnTo>
                <a:lnTo>
                  <a:pt x="143671" y="128521"/>
                </a:lnTo>
                <a:lnTo>
                  <a:pt x="141500" y="134219"/>
                </a:lnTo>
                <a:lnTo>
                  <a:pt x="140054" y="139923"/>
                </a:lnTo>
                <a:lnTo>
                  <a:pt x="139089" y="145630"/>
                </a:lnTo>
                <a:lnTo>
                  <a:pt x="138445" y="151340"/>
                </a:lnTo>
                <a:lnTo>
                  <a:pt x="137064" y="157051"/>
                </a:lnTo>
                <a:lnTo>
                  <a:pt x="135191" y="162764"/>
                </a:lnTo>
                <a:lnTo>
                  <a:pt x="132990" y="168478"/>
                </a:lnTo>
                <a:lnTo>
                  <a:pt x="131522" y="174191"/>
                </a:lnTo>
                <a:lnTo>
                  <a:pt x="130544" y="179906"/>
                </a:lnTo>
                <a:lnTo>
                  <a:pt x="129892" y="185621"/>
                </a:lnTo>
                <a:lnTo>
                  <a:pt x="126627" y="194510"/>
                </a:lnTo>
                <a:lnTo>
                  <a:pt x="122001" y="202588"/>
                </a:lnTo>
                <a:lnTo>
                  <a:pt x="116771" y="212529"/>
                </a:lnTo>
                <a:lnTo>
                  <a:pt x="111270" y="220757"/>
                </a:lnTo>
                <a:lnTo>
                  <a:pt x="105651" y="228542"/>
                </a:lnTo>
                <a:lnTo>
                  <a:pt x="99978" y="238351"/>
                </a:lnTo>
                <a:lnTo>
                  <a:pt x="94282" y="246521"/>
                </a:lnTo>
                <a:lnTo>
                  <a:pt x="91430" y="250033"/>
                </a:lnTo>
                <a:lnTo>
                  <a:pt x="88575" y="252374"/>
                </a:lnTo>
                <a:lnTo>
                  <a:pt x="85721" y="253936"/>
                </a:lnTo>
                <a:lnTo>
                  <a:pt x="82863" y="254976"/>
                </a:lnTo>
                <a:lnTo>
                  <a:pt x="77151" y="258672"/>
                </a:lnTo>
                <a:lnTo>
                  <a:pt x="71436" y="263490"/>
                </a:lnTo>
                <a:lnTo>
                  <a:pt x="65722" y="268806"/>
                </a:lnTo>
                <a:lnTo>
                  <a:pt x="62865" y="270605"/>
                </a:lnTo>
                <a:lnTo>
                  <a:pt x="57150" y="272604"/>
                </a:lnTo>
                <a:lnTo>
                  <a:pt x="51434" y="276032"/>
                </a:lnTo>
                <a:lnTo>
                  <a:pt x="44555" y="281443"/>
                </a:lnTo>
                <a:lnTo>
                  <a:pt x="41075" y="282183"/>
                </a:lnTo>
                <a:lnTo>
                  <a:pt x="38813" y="282380"/>
                </a:lnTo>
                <a:lnTo>
                  <a:pt x="37306" y="281559"/>
                </a:lnTo>
                <a:lnTo>
                  <a:pt x="36300" y="280059"/>
                </a:lnTo>
                <a:lnTo>
                  <a:pt x="35630" y="278107"/>
                </a:lnTo>
                <a:lnTo>
                  <a:pt x="34231" y="276805"/>
                </a:lnTo>
                <a:lnTo>
                  <a:pt x="32346" y="275937"/>
                </a:lnTo>
                <a:lnTo>
                  <a:pt x="27027" y="274545"/>
                </a:lnTo>
                <a:lnTo>
                  <a:pt x="26590" y="273478"/>
                </a:lnTo>
                <a:lnTo>
                  <a:pt x="25889" y="264922"/>
                </a:lnTo>
                <a:lnTo>
                  <a:pt x="25768" y="256848"/>
                </a:lnTo>
                <a:lnTo>
                  <a:pt x="25751" y="254059"/>
                </a:lnTo>
                <a:lnTo>
                  <a:pt x="26692" y="251249"/>
                </a:lnTo>
                <a:lnTo>
                  <a:pt x="30278" y="245585"/>
                </a:lnTo>
                <a:lnTo>
                  <a:pt x="35047" y="239894"/>
                </a:lnTo>
                <a:lnTo>
                  <a:pt x="40341" y="234189"/>
                </a:lnTo>
                <a:lnTo>
                  <a:pt x="45870" y="228479"/>
                </a:lnTo>
                <a:lnTo>
                  <a:pt x="49630" y="225622"/>
                </a:lnTo>
                <a:lnTo>
                  <a:pt x="54041" y="222766"/>
                </a:lnTo>
                <a:lnTo>
                  <a:pt x="58887" y="219909"/>
                </a:lnTo>
                <a:lnTo>
                  <a:pt x="64023" y="216099"/>
                </a:lnTo>
                <a:lnTo>
                  <a:pt x="69352" y="211654"/>
                </a:lnTo>
                <a:lnTo>
                  <a:pt x="74809" y="206786"/>
                </a:lnTo>
                <a:lnTo>
                  <a:pt x="79400" y="203541"/>
                </a:lnTo>
                <a:lnTo>
                  <a:pt x="83413" y="201377"/>
                </a:lnTo>
                <a:lnTo>
                  <a:pt x="87041" y="199935"/>
                </a:lnTo>
                <a:lnTo>
                  <a:pt x="91365" y="198020"/>
                </a:lnTo>
                <a:lnTo>
                  <a:pt x="101248" y="193353"/>
                </a:lnTo>
                <a:lnTo>
                  <a:pt x="106551" y="191728"/>
                </a:lnTo>
                <a:lnTo>
                  <a:pt x="111991" y="190644"/>
                </a:lnTo>
                <a:lnTo>
                  <a:pt x="117524" y="189922"/>
                </a:lnTo>
                <a:lnTo>
                  <a:pt x="123116" y="190393"/>
                </a:lnTo>
                <a:lnTo>
                  <a:pt x="128751" y="191659"/>
                </a:lnTo>
                <a:lnTo>
                  <a:pt x="134411" y="193456"/>
                </a:lnTo>
                <a:lnTo>
                  <a:pt x="140089" y="195607"/>
                </a:lnTo>
                <a:lnTo>
                  <a:pt x="145781" y="197993"/>
                </a:lnTo>
                <a:lnTo>
                  <a:pt x="151479" y="200536"/>
                </a:lnTo>
                <a:lnTo>
                  <a:pt x="156231" y="203184"/>
                </a:lnTo>
                <a:lnTo>
                  <a:pt x="160352" y="205901"/>
                </a:lnTo>
                <a:lnTo>
                  <a:pt x="164052" y="208666"/>
                </a:lnTo>
                <a:lnTo>
                  <a:pt x="170701" y="214277"/>
                </a:lnTo>
                <a:lnTo>
                  <a:pt x="173808" y="217107"/>
                </a:lnTo>
                <a:lnTo>
                  <a:pt x="179800" y="225332"/>
                </a:lnTo>
                <a:lnTo>
                  <a:pt x="182733" y="230192"/>
                </a:lnTo>
                <a:lnTo>
                  <a:pt x="186592" y="235337"/>
                </a:lnTo>
                <a:lnTo>
                  <a:pt x="191069" y="240672"/>
                </a:lnTo>
                <a:lnTo>
                  <a:pt x="195960" y="246134"/>
                </a:lnTo>
                <a:lnTo>
                  <a:pt x="201393" y="254742"/>
                </a:lnTo>
                <a:lnTo>
                  <a:pt x="202842" y="258371"/>
                </a:lnTo>
                <a:lnTo>
                  <a:pt x="204451" y="267484"/>
                </a:lnTo>
                <a:lnTo>
                  <a:pt x="205167" y="276931"/>
                </a:lnTo>
                <a:lnTo>
                  <a:pt x="205485" y="284305"/>
                </a:lnTo>
                <a:lnTo>
                  <a:pt x="205718" y="305491"/>
                </a:lnTo>
                <a:lnTo>
                  <a:pt x="206677" y="307444"/>
                </a:lnTo>
                <a:lnTo>
                  <a:pt x="213118" y="315609"/>
                </a:lnTo>
                <a:lnTo>
                  <a:pt x="214469" y="316095"/>
                </a:lnTo>
                <a:lnTo>
                  <a:pt x="220940" y="316873"/>
                </a:lnTo>
                <a:lnTo>
                  <a:pt x="222884" y="3170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SMARTPenAnnotation301"/>
          <p:cNvSpPr/>
          <p:nvPr/>
        </p:nvSpPr>
        <p:spPr>
          <a:xfrm>
            <a:off x="8823959" y="4337688"/>
            <a:ext cx="133429" cy="282890"/>
          </a:xfrm>
          <a:custGeom>
            <a:avLst/>
            <a:gdLst/>
            <a:ahLst/>
            <a:cxnLst/>
            <a:rect l="0" t="0" r="0" b="0"/>
            <a:pathLst>
              <a:path w="133429" h="282890">
                <a:moveTo>
                  <a:pt x="0" y="42859"/>
                </a:moveTo>
                <a:lnTo>
                  <a:pt x="0" y="34392"/>
                </a:lnTo>
                <a:lnTo>
                  <a:pt x="2541" y="31793"/>
                </a:lnTo>
                <a:lnTo>
                  <a:pt x="4551" y="29767"/>
                </a:lnTo>
                <a:lnTo>
                  <a:pt x="6844" y="28416"/>
                </a:lnTo>
                <a:lnTo>
                  <a:pt x="9325" y="27515"/>
                </a:lnTo>
                <a:lnTo>
                  <a:pt x="11932" y="26915"/>
                </a:lnTo>
                <a:lnTo>
                  <a:pt x="14623" y="25562"/>
                </a:lnTo>
                <a:lnTo>
                  <a:pt x="17368" y="23708"/>
                </a:lnTo>
                <a:lnTo>
                  <a:pt x="20152" y="21519"/>
                </a:lnTo>
                <a:lnTo>
                  <a:pt x="22959" y="20060"/>
                </a:lnTo>
                <a:lnTo>
                  <a:pt x="25784" y="19087"/>
                </a:lnTo>
                <a:lnTo>
                  <a:pt x="28620" y="18439"/>
                </a:lnTo>
                <a:lnTo>
                  <a:pt x="32415" y="17054"/>
                </a:lnTo>
                <a:lnTo>
                  <a:pt x="36850" y="15178"/>
                </a:lnTo>
                <a:lnTo>
                  <a:pt x="41712" y="12975"/>
                </a:lnTo>
                <a:lnTo>
                  <a:pt x="57656" y="5324"/>
                </a:lnTo>
                <a:lnTo>
                  <a:pt x="62249" y="3548"/>
                </a:lnTo>
                <a:lnTo>
                  <a:pt x="66266" y="2364"/>
                </a:lnTo>
                <a:lnTo>
                  <a:pt x="69895" y="1575"/>
                </a:lnTo>
                <a:lnTo>
                  <a:pt x="74219" y="1049"/>
                </a:lnTo>
                <a:lnTo>
                  <a:pt x="79007" y="698"/>
                </a:lnTo>
                <a:lnTo>
                  <a:pt x="88455" y="308"/>
                </a:lnTo>
                <a:lnTo>
                  <a:pt x="99128" y="89"/>
                </a:lnTo>
                <a:lnTo>
                  <a:pt x="122839" y="0"/>
                </a:lnTo>
                <a:lnTo>
                  <a:pt x="124755" y="951"/>
                </a:lnTo>
                <a:lnTo>
                  <a:pt x="126033" y="2538"/>
                </a:lnTo>
                <a:lnTo>
                  <a:pt x="126884" y="4549"/>
                </a:lnTo>
                <a:lnTo>
                  <a:pt x="127831" y="11862"/>
                </a:lnTo>
                <a:lnTo>
                  <a:pt x="128084" y="16480"/>
                </a:lnTo>
                <a:lnTo>
                  <a:pt x="129204" y="20510"/>
                </a:lnTo>
                <a:lnTo>
                  <a:pt x="132989" y="27529"/>
                </a:lnTo>
                <a:lnTo>
                  <a:pt x="133428" y="31686"/>
                </a:lnTo>
                <a:lnTo>
                  <a:pt x="132767" y="36363"/>
                </a:lnTo>
                <a:lnTo>
                  <a:pt x="131374" y="41386"/>
                </a:lnTo>
                <a:lnTo>
                  <a:pt x="130446" y="47592"/>
                </a:lnTo>
                <a:lnTo>
                  <a:pt x="129826" y="54587"/>
                </a:lnTo>
                <a:lnTo>
                  <a:pt x="129413" y="62107"/>
                </a:lnTo>
                <a:lnTo>
                  <a:pt x="128186" y="69979"/>
                </a:lnTo>
                <a:lnTo>
                  <a:pt x="126414" y="78084"/>
                </a:lnTo>
                <a:lnTo>
                  <a:pt x="124282" y="86345"/>
                </a:lnTo>
                <a:lnTo>
                  <a:pt x="122860" y="93757"/>
                </a:lnTo>
                <a:lnTo>
                  <a:pt x="121912" y="100604"/>
                </a:lnTo>
                <a:lnTo>
                  <a:pt x="121280" y="107073"/>
                </a:lnTo>
                <a:lnTo>
                  <a:pt x="120859" y="114243"/>
                </a:lnTo>
                <a:lnTo>
                  <a:pt x="120390" y="129830"/>
                </a:lnTo>
                <a:lnTo>
                  <a:pt x="119312" y="137988"/>
                </a:lnTo>
                <a:lnTo>
                  <a:pt x="117642" y="146283"/>
                </a:lnTo>
                <a:lnTo>
                  <a:pt x="115575" y="154671"/>
                </a:lnTo>
                <a:lnTo>
                  <a:pt x="114198" y="162168"/>
                </a:lnTo>
                <a:lnTo>
                  <a:pt x="113279" y="169071"/>
                </a:lnTo>
                <a:lnTo>
                  <a:pt x="112667" y="175578"/>
                </a:lnTo>
                <a:lnTo>
                  <a:pt x="112259" y="182773"/>
                </a:lnTo>
                <a:lnTo>
                  <a:pt x="111806" y="198388"/>
                </a:lnTo>
                <a:lnTo>
                  <a:pt x="111474" y="232224"/>
                </a:lnTo>
                <a:lnTo>
                  <a:pt x="111446" y="258655"/>
                </a:lnTo>
                <a:lnTo>
                  <a:pt x="112397" y="261970"/>
                </a:lnTo>
                <a:lnTo>
                  <a:pt x="115995" y="268194"/>
                </a:lnTo>
                <a:lnTo>
                  <a:pt x="118825" y="272503"/>
                </a:lnTo>
                <a:lnTo>
                  <a:pt x="119486" y="276050"/>
                </a:lnTo>
                <a:lnTo>
                  <a:pt x="120016" y="2828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SMARTPenAnnotation302"/>
          <p:cNvSpPr/>
          <p:nvPr/>
        </p:nvSpPr>
        <p:spPr>
          <a:xfrm>
            <a:off x="8868014" y="4474845"/>
            <a:ext cx="204549" cy="17146"/>
          </a:xfrm>
          <a:custGeom>
            <a:avLst/>
            <a:gdLst/>
            <a:ahLst/>
            <a:cxnLst/>
            <a:rect l="0" t="0" r="0" b="0"/>
            <a:pathLst>
              <a:path w="204549" h="17146">
                <a:moveTo>
                  <a:pt x="7380" y="17145"/>
                </a:moveTo>
                <a:lnTo>
                  <a:pt x="0" y="17145"/>
                </a:lnTo>
                <a:lnTo>
                  <a:pt x="3711" y="17145"/>
                </a:lnTo>
                <a:lnTo>
                  <a:pt x="4935" y="16192"/>
                </a:lnTo>
                <a:lnTo>
                  <a:pt x="5750" y="14605"/>
                </a:lnTo>
                <a:lnTo>
                  <a:pt x="6293" y="12594"/>
                </a:lnTo>
                <a:lnTo>
                  <a:pt x="7609" y="11253"/>
                </a:lnTo>
                <a:lnTo>
                  <a:pt x="9438" y="10359"/>
                </a:lnTo>
                <a:lnTo>
                  <a:pt x="11609" y="9763"/>
                </a:lnTo>
                <a:lnTo>
                  <a:pt x="14010" y="9366"/>
                </a:lnTo>
                <a:lnTo>
                  <a:pt x="19217" y="8925"/>
                </a:lnTo>
                <a:lnTo>
                  <a:pt x="21939" y="7855"/>
                </a:lnTo>
                <a:lnTo>
                  <a:pt x="24706" y="6190"/>
                </a:lnTo>
                <a:lnTo>
                  <a:pt x="27504" y="4126"/>
                </a:lnTo>
                <a:lnTo>
                  <a:pt x="31273" y="2751"/>
                </a:lnTo>
                <a:lnTo>
                  <a:pt x="35691" y="1834"/>
                </a:lnTo>
                <a:lnTo>
                  <a:pt x="40543" y="1222"/>
                </a:lnTo>
                <a:lnTo>
                  <a:pt x="46633" y="815"/>
                </a:lnTo>
                <a:lnTo>
                  <a:pt x="53552" y="543"/>
                </a:lnTo>
                <a:lnTo>
                  <a:pt x="76085" y="107"/>
                </a:lnTo>
                <a:lnTo>
                  <a:pt x="2045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SMARTPenAnnotation303"/>
          <p:cNvSpPr/>
          <p:nvPr/>
        </p:nvSpPr>
        <p:spPr>
          <a:xfrm>
            <a:off x="7812582" y="4123372"/>
            <a:ext cx="1362565" cy="882934"/>
          </a:xfrm>
          <a:custGeom>
            <a:avLst/>
            <a:gdLst/>
            <a:ahLst/>
            <a:cxnLst/>
            <a:rect l="0" t="0" r="0" b="0"/>
            <a:pathLst>
              <a:path w="1362565" h="882934">
                <a:moveTo>
                  <a:pt x="1225690" y="34290"/>
                </a:moveTo>
                <a:lnTo>
                  <a:pt x="1221139" y="34290"/>
                </a:lnTo>
                <a:lnTo>
                  <a:pt x="1219799" y="33338"/>
                </a:lnTo>
                <a:lnTo>
                  <a:pt x="1218905" y="31750"/>
                </a:lnTo>
                <a:lnTo>
                  <a:pt x="1218310" y="29740"/>
                </a:lnTo>
                <a:lnTo>
                  <a:pt x="1216959" y="28399"/>
                </a:lnTo>
                <a:lnTo>
                  <a:pt x="1215108" y="27505"/>
                </a:lnTo>
                <a:lnTo>
                  <a:pt x="1212920" y="26909"/>
                </a:lnTo>
                <a:lnTo>
                  <a:pt x="1207950" y="23707"/>
                </a:lnTo>
                <a:lnTo>
                  <a:pt x="1205290" y="21520"/>
                </a:lnTo>
                <a:lnTo>
                  <a:pt x="1202566" y="20061"/>
                </a:lnTo>
                <a:lnTo>
                  <a:pt x="1196998" y="18441"/>
                </a:lnTo>
                <a:lnTo>
                  <a:pt x="1188508" y="17529"/>
                </a:lnTo>
                <a:lnTo>
                  <a:pt x="1185662" y="16449"/>
                </a:lnTo>
                <a:lnTo>
                  <a:pt x="1177105" y="11330"/>
                </a:lnTo>
                <a:lnTo>
                  <a:pt x="1171394" y="9798"/>
                </a:lnTo>
                <a:lnTo>
                  <a:pt x="1154076" y="7862"/>
                </a:lnTo>
                <a:lnTo>
                  <a:pt x="1142664" y="2753"/>
                </a:lnTo>
                <a:lnTo>
                  <a:pt x="1122225" y="544"/>
                </a:lnTo>
                <a:lnTo>
                  <a:pt x="1082781" y="32"/>
                </a:lnTo>
                <a:lnTo>
                  <a:pt x="874186" y="0"/>
                </a:lnTo>
                <a:lnTo>
                  <a:pt x="833891" y="6785"/>
                </a:lnTo>
                <a:lnTo>
                  <a:pt x="812422" y="10583"/>
                </a:lnTo>
                <a:lnTo>
                  <a:pt x="796270" y="14228"/>
                </a:lnTo>
                <a:lnTo>
                  <a:pt x="744608" y="17842"/>
                </a:lnTo>
                <a:lnTo>
                  <a:pt x="707081" y="26420"/>
                </a:lnTo>
                <a:lnTo>
                  <a:pt x="676209" y="37286"/>
                </a:lnTo>
                <a:lnTo>
                  <a:pt x="637654" y="42714"/>
                </a:lnTo>
                <a:lnTo>
                  <a:pt x="594487" y="54649"/>
                </a:lnTo>
                <a:lnTo>
                  <a:pt x="578125" y="62706"/>
                </a:lnTo>
                <a:lnTo>
                  <a:pt x="563551" y="71684"/>
                </a:lnTo>
                <a:lnTo>
                  <a:pt x="522474" y="88239"/>
                </a:lnTo>
                <a:lnTo>
                  <a:pt x="471287" y="105698"/>
                </a:lnTo>
                <a:lnTo>
                  <a:pt x="430984" y="126796"/>
                </a:lnTo>
                <a:lnTo>
                  <a:pt x="393362" y="148531"/>
                </a:lnTo>
                <a:lnTo>
                  <a:pt x="351191" y="169902"/>
                </a:lnTo>
                <a:lnTo>
                  <a:pt x="316984" y="185820"/>
                </a:lnTo>
                <a:lnTo>
                  <a:pt x="282711" y="206321"/>
                </a:lnTo>
                <a:lnTo>
                  <a:pt x="252976" y="228715"/>
                </a:lnTo>
                <a:lnTo>
                  <a:pt x="221913" y="251483"/>
                </a:lnTo>
                <a:lnTo>
                  <a:pt x="178048" y="279861"/>
                </a:lnTo>
                <a:lnTo>
                  <a:pt x="148552" y="306106"/>
                </a:lnTo>
                <a:lnTo>
                  <a:pt x="125580" y="329635"/>
                </a:lnTo>
                <a:lnTo>
                  <a:pt x="108415" y="351670"/>
                </a:lnTo>
                <a:lnTo>
                  <a:pt x="85549" y="376665"/>
                </a:lnTo>
                <a:lnTo>
                  <a:pt x="75070" y="388387"/>
                </a:lnTo>
                <a:lnTo>
                  <a:pt x="63817" y="406648"/>
                </a:lnTo>
                <a:lnTo>
                  <a:pt x="53497" y="428781"/>
                </a:lnTo>
                <a:lnTo>
                  <a:pt x="35966" y="453809"/>
                </a:lnTo>
                <a:lnTo>
                  <a:pt x="26089" y="473870"/>
                </a:lnTo>
                <a:lnTo>
                  <a:pt x="17131" y="495371"/>
                </a:lnTo>
                <a:lnTo>
                  <a:pt x="14219" y="501698"/>
                </a:lnTo>
                <a:lnTo>
                  <a:pt x="10983" y="516347"/>
                </a:lnTo>
                <a:lnTo>
                  <a:pt x="8594" y="531430"/>
                </a:lnTo>
                <a:lnTo>
                  <a:pt x="2844" y="551584"/>
                </a:lnTo>
                <a:lnTo>
                  <a:pt x="718" y="574278"/>
                </a:lnTo>
                <a:lnTo>
                  <a:pt x="0" y="599495"/>
                </a:lnTo>
                <a:lnTo>
                  <a:pt x="854" y="612200"/>
                </a:lnTo>
                <a:lnTo>
                  <a:pt x="6690" y="634465"/>
                </a:lnTo>
                <a:lnTo>
                  <a:pt x="17195" y="659538"/>
                </a:lnTo>
                <a:lnTo>
                  <a:pt x="28443" y="682835"/>
                </a:lnTo>
                <a:lnTo>
                  <a:pt x="40789" y="705782"/>
                </a:lnTo>
                <a:lnTo>
                  <a:pt x="58045" y="728658"/>
                </a:lnTo>
                <a:lnTo>
                  <a:pt x="61497" y="734375"/>
                </a:lnTo>
                <a:lnTo>
                  <a:pt x="66656" y="739138"/>
                </a:lnTo>
                <a:lnTo>
                  <a:pt x="105973" y="766604"/>
                </a:lnTo>
                <a:lnTo>
                  <a:pt x="141436" y="789939"/>
                </a:lnTo>
                <a:lnTo>
                  <a:pt x="171200" y="803596"/>
                </a:lnTo>
                <a:lnTo>
                  <a:pt x="198951" y="821111"/>
                </a:lnTo>
                <a:lnTo>
                  <a:pt x="240111" y="837004"/>
                </a:lnTo>
                <a:lnTo>
                  <a:pt x="276734" y="848629"/>
                </a:lnTo>
                <a:lnTo>
                  <a:pt x="315824" y="860099"/>
                </a:lnTo>
                <a:lnTo>
                  <a:pt x="352014" y="870584"/>
                </a:lnTo>
                <a:lnTo>
                  <a:pt x="383787" y="874218"/>
                </a:lnTo>
                <a:lnTo>
                  <a:pt x="426117" y="880957"/>
                </a:lnTo>
                <a:lnTo>
                  <a:pt x="466828" y="882570"/>
                </a:lnTo>
                <a:lnTo>
                  <a:pt x="534283" y="882933"/>
                </a:lnTo>
                <a:lnTo>
                  <a:pt x="568498" y="878407"/>
                </a:lnTo>
                <a:lnTo>
                  <a:pt x="621036" y="874235"/>
                </a:lnTo>
                <a:lnTo>
                  <a:pt x="662147" y="867786"/>
                </a:lnTo>
                <a:lnTo>
                  <a:pt x="698881" y="859843"/>
                </a:lnTo>
                <a:lnTo>
                  <a:pt x="769352" y="842939"/>
                </a:lnTo>
                <a:lnTo>
                  <a:pt x="808645" y="833431"/>
                </a:lnTo>
                <a:lnTo>
                  <a:pt x="844841" y="819924"/>
                </a:lnTo>
                <a:lnTo>
                  <a:pt x="879695" y="808514"/>
                </a:lnTo>
                <a:lnTo>
                  <a:pt x="914152" y="793492"/>
                </a:lnTo>
                <a:lnTo>
                  <a:pt x="949445" y="776976"/>
                </a:lnTo>
                <a:lnTo>
                  <a:pt x="987735" y="760017"/>
                </a:lnTo>
                <a:lnTo>
                  <a:pt x="1029779" y="739760"/>
                </a:lnTo>
                <a:lnTo>
                  <a:pt x="1040790" y="736060"/>
                </a:lnTo>
                <a:lnTo>
                  <a:pt x="1060646" y="724331"/>
                </a:lnTo>
                <a:lnTo>
                  <a:pt x="1092124" y="698068"/>
                </a:lnTo>
                <a:lnTo>
                  <a:pt x="1123529" y="674535"/>
                </a:lnTo>
                <a:lnTo>
                  <a:pt x="1165776" y="645817"/>
                </a:lnTo>
                <a:lnTo>
                  <a:pt x="1191428" y="624106"/>
                </a:lnTo>
                <a:lnTo>
                  <a:pt x="1213913" y="597061"/>
                </a:lnTo>
                <a:lnTo>
                  <a:pt x="1233947" y="574417"/>
                </a:lnTo>
                <a:lnTo>
                  <a:pt x="1247716" y="554267"/>
                </a:lnTo>
                <a:lnTo>
                  <a:pt x="1263437" y="531575"/>
                </a:lnTo>
                <a:lnTo>
                  <a:pt x="1279208" y="511410"/>
                </a:lnTo>
                <a:lnTo>
                  <a:pt x="1291289" y="487762"/>
                </a:lnTo>
                <a:lnTo>
                  <a:pt x="1305557" y="463610"/>
                </a:lnTo>
                <a:lnTo>
                  <a:pt x="1316241" y="443013"/>
                </a:lnTo>
                <a:lnTo>
                  <a:pt x="1325440" y="419235"/>
                </a:lnTo>
                <a:lnTo>
                  <a:pt x="1335150" y="394093"/>
                </a:lnTo>
                <a:lnTo>
                  <a:pt x="1347764" y="368546"/>
                </a:lnTo>
                <a:lnTo>
                  <a:pt x="1355532" y="334314"/>
                </a:lnTo>
                <a:lnTo>
                  <a:pt x="1359596" y="317176"/>
                </a:lnTo>
                <a:lnTo>
                  <a:pt x="1361886" y="292416"/>
                </a:lnTo>
                <a:lnTo>
                  <a:pt x="1362564" y="271639"/>
                </a:lnTo>
                <a:lnTo>
                  <a:pt x="1361813" y="247808"/>
                </a:lnTo>
                <a:lnTo>
                  <a:pt x="1355981" y="223602"/>
                </a:lnTo>
                <a:lnTo>
                  <a:pt x="1349173" y="202989"/>
                </a:lnTo>
                <a:lnTo>
                  <a:pt x="1347247" y="187373"/>
                </a:lnTo>
                <a:lnTo>
                  <a:pt x="1344828" y="180160"/>
                </a:lnTo>
                <a:lnTo>
                  <a:pt x="1329798" y="154897"/>
                </a:lnTo>
                <a:lnTo>
                  <a:pt x="1322443" y="143138"/>
                </a:lnTo>
                <a:lnTo>
                  <a:pt x="1312823" y="131562"/>
                </a:lnTo>
                <a:lnTo>
                  <a:pt x="1285235" y="108608"/>
                </a:lnTo>
                <a:lnTo>
                  <a:pt x="1265453" y="92399"/>
                </a:lnTo>
                <a:lnTo>
                  <a:pt x="1236190" y="75367"/>
                </a:lnTo>
                <a:lnTo>
                  <a:pt x="1222737" y="65881"/>
                </a:lnTo>
                <a:lnTo>
                  <a:pt x="1198146" y="55186"/>
                </a:lnTo>
                <a:lnTo>
                  <a:pt x="1149615" y="40123"/>
                </a:lnTo>
                <a:lnTo>
                  <a:pt x="1123140" y="36018"/>
                </a:lnTo>
                <a:lnTo>
                  <a:pt x="1082702" y="33679"/>
                </a:lnTo>
                <a:lnTo>
                  <a:pt x="1055053" y="29452"/>
                </a:lnTo>
                <a:lnTo>
                  <a:pt x="1017571" y="33052"/>
                </a:lnTo>
                <a:lnTo>
                  <a:pt x="977127" y="35079"/>
                </a:lnTo>
                <a:lnTo>
                  <a:pt x="959943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2" name="Group 1081"/>
          <p:cNvGrpSpPr/>
          <p:nvPr/>
        </p:nvGrpSpPr>
        <p:grpSpPr>
          <a:xfrm>
            <a:off x="2403510" y="3300412"/>
            <a:ext cx="1054066" cy="1002984"/>
            <a:chOff x="2403510" y="3300412"/>
            <a:chExt cx="1054066" cy="1002984"/>
          </a:xfrm>
        </p:grpSpPr>
        <p:sp>
          <p:nvSpPr>
            <p:cNvPr id="1080" name="SMARTPenAnnotation304"/>
            <p:cNvSpPr/>
            <p:nvPr/>
          </p:nvSpPr>
          <p:spPr>
            <a:xfrm>
              <a:off x="2446019" y="3334702"/>
              <a:ext cx="617221" cy="660084"/>
            </a:xfrm>
            <a:custGeom>
              <a:avLst/>
              <a:gdLst/>
              <a:ahLst/>
              <a:cxnLst/>
              <a:rect l="0" t="0" r="0" b="0"/>
              <a:pathLst>
                <a:path w="617221" h="660084">
                  <a:moveTo>
                    <a:pt x="0" y="660083"/>
                  </a:moveTo>
                  <a:lnTo>
                    <a:pt x="0" y="652702"/>
                  </a:lnTo>
                  <a:lnTo>
                    <a:pt x="953" y="652305"/>
                  </a:lnTo>
                  <a:lnTo>
                    <a:pt x="4551" y="651863"/>
                  </a:lnTo>
                  <a:lnTo>
                    <a:pt x="6845" y="650793"/>
                  </a:lnTo>
                  <a:lnTo>
                    <a:pt x="11932" y="647064"/>
                  </a:lnTo>
                  <a:lnTo>
                    <a:pt x="13670" y="644736"/>
                  </a:lnTo>
                  <a:lnTo>
                    <a:pt x="15601" y="639609"/>
                  </a:lnTo>
                  <a:lnTo>
                    <a:pt x="17068" y="637861"/>
                  </a:lnTo>
                  <a:lnTo>
                    <a:pt x="18999" y="636696"/>
                  </a:lnTo>
                  <a:lnTo>
                    <a:pt x="21239" y="635919"/>
                  </a:lnTo>
                  <a:lnTo>
                    <a:pt x="26267" y="632516"/>
                  </a:lnTo>
                  <a:lnTo>
                    <a:pt x="28941" y="630275"/>
                  </a:lnTo>
                  <a:lnTo>
                    <a:pt x="30725" y="627828"/>
                  </a:lnTo>
                  <a:lnTo>
                    <a:pt x="34186" y="619834"/>
                  </a:lnTo>
                  <a:lnTo>
                    <a:pt x="38372" y="614255"/>
                  </a:lnTo>
                  <a:lnTo>
                    <a:pt x="45947" y="608599"/>
                  </a:lnTo>
                  <a:lnTo>
                    <a:pt x="58382" y="600061"/>
                  </a:lnTo>
                  <a:lnTo>
                    <a:pt x="61781" y="597208"/>
                  </a:lnTo>
                  <a:lnTo>
                    <a:pt x="64048" y="594354"/>
                  </a:lnTo>
                  <a:lnTo>
                    <a:pt x="65559" y="591499"/>
                  </a:lnTo>
                  <a:lnTo>
                    <a:pt x="66566" y="588643"/>
                  </a:lnTo>
                  <a:lnTo>
                    <a:pt x="80918" y="571323"/>
                  </a:lnTo>
                  <a:lnTo>
                    <a:pt x="99842" y="550780"/>
                  </a:lnTo>
                  <a:lnTo>
                    <a:pt x="105652" y="541336"/>
                  </a:lnTo>
                  <a:lnTo>
                    <a:pt x="113949" y="533329"/>
                  </a:lnTo>
                  <a:lnTo>
                    <a:pt x="130247" y="520427"/>
                  </a:lnTo>
                  <a:lnTo>
                    <a:pt x="148115" y="496500"/>
                  </a:lnTo>
                  <a:lnTo>
                    <a:pt x="164513" y="478757"/>
                  </a:lnTo>
                  <a:lnTo>
                    <a:pt x="190154" y="452813"/>
                  </a:lnTo>
                  <a:lnTo>
                    <a:pt x="203579" y="433474"/>
                  </a:lnTo>
                  <a:lnTo>
                    <a:pt x="218223" y="416938"/>
                  </a:lnTo>
                  <a:lnTo>
                    <a:pt x="233675" y="400926"/>
                  </a:lnTo>
                  <a:lnTo>
                    <a:pt x="255551" y="378846"/>
                  </a:lnTo>
                  <a:lnTo>
                    <a:pt x="267278" y="362547"/>
                  </a:lnTo>
                  <a:lnTo>
                    <a:pt x="276270" y="353855"/>
                  </a:lnTo>
                  <a:lnTo>
                    <a:pt x="281335" y="350203"/>
                  </a:lnTo>
                  <a:lnTo>
                    <a:pt x="289503" y="341066"/>
                  </a:lnTo>
                  <a:lnTo>
                    <a:pt x="301997" y="325212"/>
                  </a:lnTo>
                  <a:lnTo>
                    <a:pt x="315223" y="308449"/>
                  </a:lnTo>
                  <a:lnTo>
                    <a:pt x="318734" y="302788"/>
                  </a:lnTo>
                  <a:lnTo>
                    <a:pt x="327715" y="293957"/>
                  </a:lnTo>
                  <a:lnTo>
                    <a:pt x="332777" y="290269"/>
                  </a:lnTo>
                  <a:lnTo>
                    <a:pt x="340941" y="281091"/>
                  </a:lnTo>
                  <a:lnTo>
                    <a:pt x="353432" y="265214"/>
                  </a:lnTo>
                  <a:lnTo>
                    <a:pt x="366658" y="248445"/>
                  </a:lnTo>
                  <a:lnTo>
                    <a:pt x="370169" y="242782"/>
                  </a:lnTo>
                  <a:lnTo>
                    <a:pt x="379150" y="233951"/>
                  </a:lnTo>
                  <a:lnTo>
                    <a:pt x="394916" y="223624"/>
                  </a:lnTo>
                  <a:lnTo>
                    <a:pt x="400438" y="220520"/>
                  </a:lnTo>
                  <a:lnTo>
                    <a:pt x="409113" y="211991"/>
                  </a:lnTo>
                  <a:lnTo>
                    <a:pt x="419351" y="196480"/>
                  </a:lnTo>
                  <a:lnTo>
                    <a:pt x="422443" y="190994"/>
                  </a:lnTo>
                  <a:lnTo>
                    <a:pt x="430958" y="182359"/>
                  </a:lnTo>
                  <a:lnTo>
                    <a:pt x="447395" y="169054"/>
                  </a:lnTo>
                  <a:lnTo>
                    <a:pt x="459815" y="151363"/>
                  </a:lnTo>
                  <a:lnTo>
                    <a:pt x="473980" y="135167"/>
                  </a:lnTo>
                  <a:lnTo>
                    <a:pt x="494500" y="114214"/>
                  </a:lnTo>
                  <a:lnTo>
                    <a:pt x="515911" y="92746"/>
                  </a:lnTo>
                  <a:lnTo>
                    <a:pt x="534273" y="79315"/>
                  </a:lnTo>
                  <a:lnTo>
                    <a:pt x="548060" y="61846"/>
                  </a:lnTo>
                  <a:lnTo>
                    <a:pt x="565735" y="43024"/>
                  </a:lnTo>
                  <a:lnTo>
                    <a:pt x="585785" y="22870"/>
                  </a:lnTo>
                  <a:lnTo>
                    <a:pt x="587691" y="20009"/>
                  </a:lnTo>
                  <a:lnTo>
                    <a:pt x="589809" y="14290"/>
                  </a:lnTo>
                  <a:lnTo>
                    <a:pt x="591326" y="12385"/>
                  </a:lnTo>
                  <a:lnTo>
                    <a:pt x="593290" y="11114"/>
                  </a:lnTo>
                  <a:lnTo>
                    <a:pt x="595552" y="10267"/>
                  </a:lnTo>
                  <a:lnTo>
                    <a:pt x="600605" y="6785"/>
                  </a:lnTo>
                  <a:lnTo>
                    <a:pt x="607059" y="1340"/>
                  </a:lnTo>
                  <a:lnTo>
                    <a:pt x="610482" y="596"/>
                  </a:lnTo>
                  <a:lnTo>
                    <a:pt x="617220" y="0"/>
                  </a:lnTo>
                  <a:lnTo>
                    <a:pt x="612281" y="0"/>
                  </a:lnTo>
                  <a:lnTo>
                    <a:pt x="6172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1" name="SMARTPenAnnotation305"/>
            <p:cNvSpPr/>
            <p:nvPr/>
          </p:nvSpPr>
          <p:spPr>
            <a:xfrm>
              <a:off x="2403510" y="3300412"/>
              <a:ext cx="1054066" cy="1002984"/>
            </a:xfrm>
            <a:custGeom>
              <a:avLst/>
              <a:gdLst/>
              <a:ahLst/>
              <a:cxnLst/>
              <a:rect l="0" t="0" r="0" b="0"/>
              <a:pathLst>
                <a:path w="1054066" h="1002984">
                  <a:moveTo>
                    <a:pt x="8219" y="0"/>
                  </a:moveTo>
                  <a:lnTo>
                    <a:pt x="0" y="0"/>
                  </a:lnTo>
                  <a:lnTo>
                    <a:pt x="12426" y="0"/>
                  </a:lnTo>
                  <a:lnTo>
                    <a:pt x="13882" y="953"/>
                  </a:lnTo>
                  <a:lnTo>
                    <a:pt x="14852" y="2540"/>
                  </a:lnTo>
                  <a:lnTo>
                    <a:pt x="15498" y="4551"/>
                  </a:lnTo>
                  <a:lnTo>
                    <a:pt x="16882" y="5892"/>
                  </a:lnTo>
                  <a:lnTo>
                    <a:pt x="18757" y="6785"/>
                  </a:lnTo>
                  <a:lnTo>
                    <a:pt x="20960" y="7381"/>
                  </a:lnTo>
                  <a:lnTo>
                    <a:pt x="22428" y="8731"/>
                  </a:lnTo>
                  <a:lnTo>
                    <a:pt x="23407" y="10583"/>
                  </a:lnTo>
                  <a:lnTo>
                    <a:pt x="24059" y="12771"/>
                  </a:lnTo>
                  <a:lnTo>
                    <a:pt x="27324" y="17741"/>
                  </a:lnTo>
                  <a:lnTo>
                    <a:pt x="29529" y="20400"/>
                  </a:lnTo>
                  <a:lnTo>
                    <a:pt x="31951" y="22172"/>
                  </a:lnTo>
                  <a:lnTo>
                    <a:pt x="37181" y="24142"/>
                  </a:lnTo>
                  <a:lnTo>
                    <a:pt x="38957" y="25620"/>
                  </a:lnTo>
                  <a:lnTo>
                    <a:pt x="40142" y="27558"/>
                  </a:lnTo>
                  <a:lnTo>
                    <a:pt x="40931" y="29802"/>
                  </a:lnTo>
                  <a:lnTo>
                    <a:pt x="44348" y="34835"/>
                  </a:lnTo>
                  <a:lnTo>
                    <a:pt x="71116" y="62874"/>
                  </a:lnTo>
                  <a:lnTo>
                    <a:pt x="98867" y="91599"/>
                  </a:lnTo>
                  <a:lnTo>
                    <a:pt x="116735" y="116294"/>
                  </a:lnTo>
                  <a:lnTo>
                    <a:pt x="125356" y="126427"/>
                  </a:lnTo>
                  <a:lnTo>
                    <a:pt x="145378" y="156301"/>
                  </a:lnTo>
                  <a:lnTo>
                    <a:pt x="152046" y="166622"/>
                  </a:lnTo>
                  <a:lnTo>
                    <a:pt x="172763" y="189876"/>
                  </a:lnTo>
                  <a:lnTo>
                    <a:pt x="191040" y="203524"/>
                  </a:lnTo>
                  <a:lnTo>
                    <a:pt x="202618" y="217254"/>
                  </a:lnTo>
                  <a:lnTo>
                    <a:pt x="216737" y="228731"/>
                  </a:lnTo>
                  <a:lnTo>
                    <a:pt x="228329" y="242820"/>
                  </a:lnTo>
                  <a:lnTo>
                    <a:pt x="259937" y="268525"/>
                  </a:lnTo>
                  <a:lnTo>
                    <a:pt x="275948" y="280117"/>
                  </a:lnTo>
                  <a:lnTo>
                    <a:pt x="303343" y="310773"/>
                  </a:lnTo>
                  <a:lnTo>
                    <a:pt x="318972" y="322797"/>
                  </a:lnTo>
                  <a:lnTo>
                    <a:pt x="331011" y="337050"/>
                  </a:lnTo>
                  <a:lnTo>
                    <a:pt x="345267" y="348681"/>
                  </a:lnTo>
                  <a:lnTo>
                    <a:pt x="366706" y="374717"/>
                  </a:lnTo>
                  <a:lnTo>
                    <a:pt x="387571" y="391377"/>
                  </a:lnTo>
                  <a:lnTo>
                    <a:pt x="399597" y="405630"/>
                  </a:lnTo>
                  <a:lnTo>
                    <a:pt x="413849" y="417261"/>
                  </a:lnTo>
                  <a:lnTo>
                    <a:pt x="425480" y="431396"/>
                  </a:lnTo>
                  <a:lnTo>
                    <a:pt x="451517" y="452791"/>
                  </a:lnTo>
                  <a:lnTo>
                    <a:pt x="468177" y="473651"/>
                  </a:lnTo>
                  <a:lnTo>
                    <a:pt x="498801" y="496997"/>
                  </a:lnTo>
                  <a:lnTo>
                    <a:pt x="503866" y="499924"/>
                  </a:lnTo>
                  <a:lnTo>
                    <a:pt x="512034" y="508256"/>
                  </a:lnTo>
                  <a:lnTo>
                    <a:pt x="537755" y="537745"/>
                  </a:lnTo>
                  <a:lnTo>
                    <a:pt x="553744" y="555002"/>
                  </a:lnTo>
                  <a:lnTo>
                    <a:pt x="572077" y="585143"/>
                  </a:lnTo>
                  <a:lnTo>
                    <a:pt x="592812" y="602471"/>
                  </a:lnTo>
                  <a:lnTo>
                    <a:pt x="613939" y="631639"/>
                  </a:lnTo>
                  <a:lnTo>
                    <a:pt x="619693" y="641409"/>
                  </a:lnTo>
                  <a:lnTo>
                    <a:pt x="627966" y="649560"/>
                  </a:lnTo>
                  <a:lnTo>
                    <a:pt x="653166" y="671024"/>
                  </a:lnTo>
                  <a:lnTo>
                    <a:pt x="679348" y="696867"/>
                  </a:lnTo>
                  <a:lnTo>
                    <a:pt x="696843" y="721724"/>
                  </a:lnTo>
                  <a:lnTo>
                    <a:pt x="705117" y="728119"/>
                  </a:lnTo>
                  <a:lnTo>
                    <a:pt x="721400" y="739985"/>
                  </a:lnTo>
                  <a:lnTo>
                    <a:pt x="734741" y="757393"/>
                  </a:lnTo>
                  <a:lnTo>
                    <a:pt x="747466" y="767867"/>
                  </a:lnTo>
                  <a:lnTo>
                    <a:pt x="749653" y="770991"/>
                  </a:lnTo>
                  <a:lnTo>
                    <a:pt x="751111" y="774027"/>
                  </a:lnTo>
                  <a:lnTo>
                    <a:pt x="753988" y="777003"/>
                  </a:lnTo>
                  <a:lnTo>
                    <a:pt x="785273" y="802951"/>
                  </a:lnTo>
                  <a:lnTo>
                    <a:pt x="791091" y="808670"/>
                  </a:lnTo>
                  <a:lnTo>
                    <a:pt x="803541" y="825993"/>
                  </a:lnTo>
                  <a:lnTo>
                    <a:pt x="833683" y="851431"/>
                  </a:lnTo>
                  <a:lnTo>
                    <a:pt x="842505" y="860077"/>
                  </a:lnTo>
                  <a:lnTo>
                    <a:pt x="845397" y="861992"/>
                  </a:lnTo>
                  <a:lnTo>
                    <a:pt x="868498" y="872330"/>
                  </a:lnTo>
                  <a:lnTo>
                    <a:pt x="875705" y="877605"/>
                  </a:lnTo>
                  <a:lnTo>
                    <a:pt x="878008" y="880345"/>
                  </a:lnTo>
                  <a:lnTo>
                    <a:pt x="879544" y="883124"/>
                  </a:lnTo>
                  <a:lnTo>
                    <a:pt x="880567" y="885930"/>
                  </a:lnTo>
                  <a:lnTo>
                    <a:pt x="883155" y="888752"/>
                  </a:lnTo>
                  <a:lnTo>
                    <a:pt x="904895" y="904881"/>
                  </a:lnTo>
                  <a:lnTo>
                    <a:pt x="913875" y="908510"/>
                  </a:lnTo>
                  <a:lnTo>
                    <a:pt x="925443" y="917788"/>
                  </a:lnTo>
                  <a:lnTo>
                    <a:pt x="932349" y="924242"/>
                  </a:lnTo>
                  <a:lnTo>
                    <a:pt x="950458" y="934468"/>
                  </a:lnTo>
                  <a:lnTo>
                    <a:pt x="966729" y="949968"/>
                  </a:lnTo>
                  <a:lnTo>
                    <a:pt x="968218" y="950495"/>
                  </a:lnTo>
                  <a:lnTo>
                    <a:pt x="972413" y="951080"/>
                  </a:lnTo>
                  <a:lnTo>
                    <a:pt x="973912" y="952188"/>
                  </a:lnTo>
                  <a:lnTo>
                    <a:pt x="974912" y="953880"/>
                  </a:lnTo>
                  <a:lnTo>
                    <a:pt x="975579" y="955959"/>
                  </a:lnTo>
                  <a:lnTo>
                    <a:pt x="976976" y="957347"/>
                  </a:lnTo>
                  <a:lnTo>
                    <a:pt x="978860" y="958271"/>
                  </a:lnTo>
                  <a:lnTo>
                    <a:pt x="981068" y="958887"/>
                  </a:lnTo>
                  <a:lnTo>
                    <a:pt x="982540" y="960251"/>
                  </a:lnTo>
                  <a:lnTo>
                    <a:pt x="983522" y="962112"/>
                  </a:lnTo>
                  <a:lnTo>
                    <a:pt x="984176" y="964305"/>
                  </a:lnTo>
                  <a:lnTo>
                    <a:pt x="985565" y="965768"/>
                  </a:lnTo>
                  <a:lnTo>
                    <a:pt x="987443" y="966743"/>
                  </a:lnTo>
                  <a:lnTo>
                    <a:pt x="992070" y="967826"/>
                  </a:lnTo>
                  <a:lnTo>
                    <a:pt x="997301" y="968308"/>
                  </a:lnTo>
                  <a:lnTo>
                    <a:pt x="999078" y="969389"/>
                  </a:lnTo>
                  <a:lnTo>
                    <a:pt x="1000262" y="971062"/>
                  </a:lnTo>
                  <a:lnTo>
                    <a:pt x="1002162" y="976040"/>
                  </a:lnTo>
                  <a:lnTo>
                    <a:pt x="1003270" y="976448"/>
                  </a:lnTo>
                  <a:lnTo>
                    <a:pt x="1011093" y="977256"/>
                  </a:lnTo>
                  <a:lnTo>
                    <a:pt x="1011170" y="981813"/>
                  </a:lnTo>
                  <a:lnTo>
                    <a:pt x="1012133" y="983155"/>
                  </a:lnTo>
                  <a:lnTo>
                    <a:pt x="1013728" y="984049"/>
                  </a:lnTo>
                  <a:lnTo>
                    <a:pt x="1019421" y="985733"/>
                  </a:lnTo>
                  <a:lnTo>
                    <a:pt x="1027985" y="994054"/>
                  </a:lnTo>
                  <a:lnTo>
                    <a:pt x="1036888" y="994409"/>
                  </a:lnTo>
                  <a:lnTo>
                    <a:pt x="1045138" y="1002629"/>
                  </a:lnTo>
                  <a:lnTo>
                    <a:pt x="1054065" y="10029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4857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1214438"/>
            <a:ext cx="6162675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15"/>
          <p:cNvSpPr/>
          <p:nvPr/>
        </p:nvSpPr>
        <p:spPr>
          <a:xfrm>
            <a:off x="3028950" y="3008947"/>
            <a:ext cx="1516933" cy="60009"/>
          </a:xfrm>
          <a:custGeom>
            <a:avLst/>
            <a:gdLst/>
            <a:ahLst/>
            <a:cxnLst/>
            <a:rect l="0" t="0" r="0" b="0"/>
            <a:pathLst>
              <a:path w="1516933" h="60009">
                <a:moveTo>
                  <a:pt x="0" y="60008"/>
                </a:moveTo>
                <a:lnTo>
                  <a:pt x="597122" y="60008"/>
                </a:lnTo>
                <a:lnTo>
                  <a:pt x="602869" y="59055"/>
                </a:lnTo>
                <a:lnTo>
                  <a:pt x="608605" y="57468"/>
                </a:lnTo>
                <a:lnTo>
                  <a:pt x="614334" y="55457"/>
                </a:lnTo>
                <a:lnTo>
                  <a:pt x="620058" y="54116"/>
                </a:lnTo>
                <a:lnTo>
                  <a:pt x="631499" y="52627"/>
                </a:lnTo>
                <a:lnTo>
                  <a:pt x="672464" y="51505"/>
                </a:lnTo>
                <a:lnTo>
                  <a:pt x="762894" y="51435"/>
                </a:lnTo>
                <a:lnTo>
                  <a:pt x="768628" y="50483"/>
                </a:lnTo>
                <a:lnTo>
                  <a:pt x="775308" y="48895"/>
                </a:lnTo>
                <a:lnTo>
                  <a:pt x="782620" y="46884"/>
                </a:lnTo>
                <a:lnTo>
                  <a:pt x="789399" y="45544"/>
                </a:lnTo>
                <a:lnTo>
                  <a:pt x="802011" y="44054"/>
                </a:lnTo>
                <a:lnTo>
                  <a:pt x="843859" y="42932"/>
                </a:lnTo>
                <a:lnTo>
                  <a:pt x="896899" y="42865"/>
                </a:lnTo>
                <a:lnTo>
                  <a:pt x="903685" y="41912"/>
                </a:lnTo>
                <a:lnTo>
                  <a:pt x="911067" y="40324"/>
                </a:lnTo>
                <a:lnTo>
                  <a:pt x="918845" y="38313"/>
                </a:lnTo>
                <a:lnTo>
                  <a:pt x="925936" y="36972"/>
                </a:lnTo>
                <a:lnTo>
                  <a:pt x="938895" y="35482"/>
                </a:lnTo>
                <a:lnTo>
                  <a:pt x="981681" y="34395"/>
                </a:lnTo>
                <a:lnTo>
                  <a:pt x="1041762" y="34293"/>
                </a:lnTo>
                <a:lnTo>
                  <a:pt x="1047885" y="33339"/>
                </a:lnTo>
                <a:lnTo>
                  <a:pt x="1053872" y="31751"/>
                </a:lnTo>
                <a:lnTo>
                  <a:pt x="1059769" y="29740"/>
                </a:lnTo>
                <a:lnTo>
                  <a:pt x="1066557" y="28399"/>
                </a:lnTo>
                <a:lnTo>
                  <a:pt x="1081720" y="26909"/>
                </a:lnTo>
                <a:lnTo>
                  <a:pt x="1123206" y="25874"/>
                </a:lnTo>
                <a:lnTo>
                  <a:pt x="1238846" y="25718"/>
                </a:lnTo>
                <a:lnTo>
                  <a:pt x="1244996" y="24765"/>
                </a:lnTo>
                <a:lnTo>
                  <a:pt x="1251003" y="23178"/>
                </a:lnTo>
                <a:lnTo>
                  <a:pt x="1256912" y="21167"/>
                </a:lnTo>
                <a:lnTo>
                  <a:pt x="1262756" y="19826"/>
                </a:lnTo>
                <a:lnTo>
                  <a:pt x="1274329" y="18337"/>
                </a:lnTo>
                <a:lnTo>
                  <a:pt x="1318496" y="17176"/>
                </a:lnTo>
                <a:lnTo>
                  <a:pt x="1398940" y="17145"/>
                </a:lnTo>
                <a:lnTo>
                  <a:pt x="1402209" y="16192"/>
                </a:lnTo>
                <a:lnTo>
                  <a:pt x="1405340" y="14605"/>
                </a:lnTo>
                <a:lnTo>
                  <a:pt x="1412661" y="9764"/>
                </a:lnTo>
                <a:lnTo>
                  <a:pt x="1416201" y="9102"/>
                </a:lnTo>
                <a:lnTo>
                  <a:pt x="1423034" y="8573"/>
                </a:lnTo>
                <a:lnTo>
                  <a:pt x="1402635" y="8573"/>
                </a:lnTo>
                <a:lnTo>
                  <a:pt x="1399909" y="7620"/>
                </a:lnTo>
                <a:lnTo>
                  <a:pt x="1397141" y="6033"/>
                </a:lnTo>
                <a:lnTo>
                  <a:pt x="1394342" y="4022"/>
                </a:lnTo>
                <a:lnTo>
                  <a:pt x="1391524" y="2681"/>
                </a:lnTo>
                <a:lnTo>
                  <a:pt x="1385852" y="1192"/>
                </a:lnTo>
                <a:lnTo>
                  <a:pt x="1361358" y="105"/>
                </a:lnTo>
                <a:lnTo>
                  <a:pt x="1357152" y="1022"/>
                </a:lnTo>
                <a:lnTo>
                  <a:pt x="1352443" y="2587"/>
                </a:lnTo>
                <a:lnTo>
                  <a:pt x="1347398" y="4582"/>
                </a:lnTo>
                <a:lnTo>
                  <a:pt x="1342130" y="5912"/>
                </a:lnTo>
                <a:lnTo>
                  <a:pt x="1324662" y="7784"/>
                </a:lnTo>
                <a:lnTo>
                  <a:pt x="1282836" y="8503"/>
                </a:lnTo>
                <a:lnTo>
                  <a:pt x="506938" y="8573"/>
                </a:lnTo>
                <a:lnTo>
                  <a:pt x="497978" y="9525"/>
                </a:lnTo>
                <a:lnTo>
                  <a:pt x="489148" y="11113"/>
                </a:lnTo>
                <a:lnTo>
                  <a:pt x="480403" y="13123"/>
                </a:lnTo>
                <a:lnTo>
                  <a:pt x="471716" y="14464"/>
                </a:lnTo>
                <a:lnTo>
                  <a:pt x="454444" y="15953"/>
                </a:lnTo>
                <a:lnTo>
                  <a:pt x="411493" y="16988"/>
                </a:lnTo>
                <a:lnTo>
                  <a:pt x="218485" y="17145"/>
                </a:lnTo>
                <a:lnTo>
                  <a:pt x="211379" y="16192"/>
                </a:lnTo>
                <a:lnTo>
                  <a:pt x="203784" y="14605"/>
                </a:lnTo>
                <a:lnTo>
                  <a:pt x="195864" y="12594"/>
                </a:lnTo>
                <a:lnTo>
                  <a:pt x="188678" y="11254"/>
                </a:lnTo>
                <a:lnTo>
                  <a:pt x="175614" y="9764"/>
                </a:lnTo>
                <a:lnTo>
                  <a:pt x="132751" y="8677"/>
                </a:lnTo>
                <a:lnTo>
                  <a:pt x="87424" y="8575"/>
                </a:lnTo>
                <a:lnTo>
                  <a:pt x="83048" y="7622"/>
                </a:lnTo>
                <a:lnTo>
                  <a:pt x="79177" y="6034"/>
                </a:lnTo>
                <a:lnTo>
                  <a:pt x="75645" y="4023"/>
                </a:lnTo>
                <a:lnTo>
                  <a:pt x="71385" y="2682"/>
                </a:lnTo>
                <a:lnTo>
                  <a:pt x="61571" y="1192"/>
                </a:lnTo>
                <a:lnTo>
                  <a:pt x="15362" y="1"/>
                </a:lnTo>
                <a:lnTo>
                  <a:pt x="12542" y="1"/>
                </a:lnTo>
                <a:lnTo>
                  <a:pt x="17138" y="0"/>
                </a:lnTo>
                <a:lnTo>
                  <a:pt x="21693" y="4551"/>
                </a:lnTo>
                <a:lnTo>
                  <a:pt x="22082" y="5892"/>
                </a:lnTo>
                <a:lnTo>
                  <a:pt x="21389" y="6785"/>
                </a:lnTo>
                <a:lnTo>
                  <a:pt x="19974" y="7381"/>
                </a:lnTo>
                <a:lnTo>
                  <a:pt x="19984" y="7778"/>
                </a:lnTo>
                <a:lnTo>
                  <a:pt x="20942" y="8043"/>
                </a:lnTo>
                <a:lnTo>
                  <a:pt x="29325" y="8468"/>
                </a:lnTo>
                <a:lnTo>
                  <a:pt x="31932" y="9455"/>
                </a:lnTo>
                <a:lnTo>
                  <a:pt x="34623" y="11066"/>
                </a:lnTo>
                <a:lnTo>
                  <a:pt x="37369" y="13092"/>
                </a:lnTo>
                <a:lnTo>
                  <a:pt x="41105" y="14443"/>
                </a:lnTo>
                <a:lnTo>
                  <a:pt x="50336" y="15944"/>
                </a:lnTo>
                <a:lnTo>
                  <a:pt x="91838" y="17114"/>
                </a:lnTo>
                <a:lnTo>
                  <a:pt x="97420" y="18077"/>
                </a:lnTo>
                <a:lnTo>
                  <a:pt x="103047" y="19671"/>
                </a:lnTo>
                <a:lnTo>
                  <a:pt x="108703" y="21687"/>
                </a:lnTo>
                <a:lnTo>
                  <a:pt x="113426" y="23030"/>
                </a:lnTo>
                <a:lnTo>
                  <a:pt x="121214" y="24523"/>
                </a:lnTo>
                <a:lnTo>
                  <a:pt x="165178" y="25648"/>
                </a:lnTo>
                <a:lnTo>
                  <a:pt x="223365" y="25715"/>
                </a:lnTo>
                <a:lnTo>
                  <a:pt x="230825" y="26668"/>
                </a:lnTo>
                <a:lnTo>
                  <a:pt x="237703" y="28256"/>
                </a:lnTo>
                <a:lnTo>
                  <a:pt x="244193" y="30268"/>
                </a:lnTo>
                <a:lnTo>
                  <a:pt x="252331" y="31609"/>
                </a:lnTo>
                <a:lnTo>
                  <a:pt x="271531" y="33098"/>
                </a:lnTo>
                <a:lnTo>
                  <a:pt x="312570" y="34133"/>
                </a:lnTo>
                <a:lnTo>
                  <a:pt x="495906" y="34290"/>
                </a:lnTo>
                <a:lnTo>
                  <a:pt x="505864" y="35243"/>
                </a:lnTo>
                <a:lnTo>
                  <a:pt x="516313" y="36830"/>
                </a:lnTo>
                <a:lnTo>
                  <a:pt x="527088" y="38841"/>
                </a:lnTo>
                <a:lnTo>
                  <a:pt x="538082" y="40182"/>
                </a:lnTo>
                <a:lnTo>
                  <a:pt x="560458" y="41671"/>
                </a:lnTo>
                <a:lnTo>
                  <a:pt x="605866" y="42627"/>
                </a:lnTo>
                <a:lnTo>
                  <a:pt x="1418480" y="42863"/>
                </a:lnTo>
                <a:lnTo>
                  <a:pt x="1424761" y="41910"/>
                </a:lnTo>
                <a:lnTo>
                  <a:pt x="1430853" y="40323"/>
                </a:lnTo>
                <a:lnTo>
                  <a:pt x="1436819" y="38312"/>
                </a:lnTo>
                <a:lnTo>
                  <a:pt x="1442702" y="36971"/>
                </a:lnTo>
                <a:lnTo>
                  <a:pt x="1454318" y="35482"/>
                </a:lnTo>
                <a:lnTo>
                  <a:pt x="1499589" y="34304"/>
                </a:lnTo>
                <a:lnTo>
                  <a:pt x="1516932" y="34290"/>
                </a:lnTo>
                <a:lnTo>
                  <a:pt x="1508759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"/>
          <p:cNvSpPr/>
          <p:nvPr/>
        </p:nvSpPr>
        <p:spPr>
          <a:xfrm>
            <a:off x="3586162" y="2125980"/>
            <a:ext cx="274321" cy="660083"/>
          </a:xfrm>
          <a:custGeom>
            <a:avLst/>
            <a:gdLst/>
            <a:ahLst/>
            <a:cxnLst/>
            <a:rect l="0" t="0" r="0" b="0"/>
            <a:pathLst>
              <a:path w="274321" h="660083">
                <a:moveTo>
                  <a:pt x="17145" y="660082"/>
                </a:moveTo>
                <a:lnTo>
                  <a:pt x="8926" y="660082"/>
                </a:lnTo>
                <a:lnTo>
                  <a:pt x="8582" y="639931"/>
                </a:lnTo>
                <a:lnTo>
                  <a:pt x="7626" y="637123"/>
                </a:lnTo>
                <a:lnTo>
                  <a:pt x="4025" y="631463"/>
                </a:lnTo>
                <a:lnTo>
                  <a:pt x="1789" y="623233"/>
                </a:lnTo>
                <a:lnTo>
                  <a:pt x="530" y="607889"/>
                </a:lnTo>
                <a:lnTo>
                  <a:pt x="157" y="591277"/>
                </a:lnTo>
                <a:lnTo>
                  <a:pt x="0" y="428590"/>
                </a:lnTo>
                <a:lnTo>
                  <a:pt x="2540" y="411464"/>
                </a:lnTo>
                <a:lnTo>
                  <a:pt x="5892" y="394328"/>
                </a:lnTo>
                <a:lnTo>
                  <a:pt x="7381" y="377186"/>
                </a:lnTo>
                <a:lnTo>
                  <a:pt x="10583" y="360043"/>
                </a:lnTo>
                <a:lnTo>
                  <a:pt x="15181" y="342899"/>
                </a:lnTo>
                <a:lnTo>
                  <a:pt x="20400" y="325754"/>
                </a:lnTo>
                <a:lnTo>
                  <a:pt x="28434" y="306070"/>
                </a:lnTo>
                <a:lnTo>
                  <a:pt x="36450" y="285573"/>
                </a:lnTo>
                <a:lnTo>
                  <a:pt x="41915" y="257969"/>
                </a:lnTo>
                <a:lnTo>
                  <a:pt x="46569" y="240382"/>
                </a:lnTo>
                <a:lnTo>
                  <a:pt x="54352" y="223041"/>
                </a:lnTo>
                <a:lnTo>
                  <a:pt x="59095" y="214417"/>
                </a:lnTo>
                <a:lnTo>
                  <a:pt x="66904" y="197214"/>
                </a:lnTo>
                <a:lnTo>
                  <a:pt x="70320" y="188626"/>
                </a:lnTo>
                <a:lnTo>
                  <a:pt x="75455" y="180043"/>
                </a:lnTo>
                <a:lnTo>
                  <a:pt x="81736" y="171463"/>
                </a:lnTo>
                <a:lnTo>
                  <a:pt x="88781" y="162886"/>
                </a:lnTo>
                <a:lnTo>
                  <a:pt x="95382" y="154311"/>
                </a:lnTo>
                <a:lnTo>
                  <a:pt x="101688" y="145736"/>
                </a:lnTo>
                <a:lnTo>
                  <a:pt x="113775" y="128589"/>
                </a:lnTo>
                <a:lnTo>
                  <a:pt x="125497" y="111443"/>
                </a:lnTo>
                <a:lnTo>
                  <a:pt x="131289" y="103823"/>
                </a:lnTo>
                <a:lnTo>
                  <a:pt x="137056" y="96837"/>
                </a:lnTo>
                <a:lnTo>
                  <a:pt x="142806" y="90276"/>
                </a:lnTo>
                <a:lnTo>
                  <a:pt x="148544" y="83044"/>
                </a:lnTo>
                <a:lnTo>
                  <a:pt x="154274" y="75365"/>
                </a:lnTo>
                <a:lnTo>
                  <a:pt x="160000" y="67388"/>
                </a:lnTo>
                <a:lnTo>
                  <a:pt x="165721" y="60165"/>
                </a:lnTo>
                <a:lnTo>
                  <a:pt x="171441" y="53445"/>
                </a:lnTo>
                <a:lnTo>
                  <a:pt x="177159" y="47060"/>
                </a:lnTo>
                <a:lnTo>
                  <a:pt x="183828" y="40898"/>
                </a:lnTo>
                <a:lnTo>
                  <a:pt x="191133" y="34885"/>
                </a:lnTo>
                <a:lnTo>
                  <a:pt x="198859" y="28972"/>
                </a:lnTo>
                <a:lnTo>
                  <a:pt x="204963" y="24077"/>
                </a:lnTo>
                <a:lnTo>
                  <a:pt x="209984" y="19861"/>
                </a:lnTo>
                <a:lnTo>
                  <a:pt x="218104" y="13589"/>
                </a:lnTo>
                <a:lnTo>
                  <a:pt x="224888" y="10802"/>
                </a:lnTo>
                <a:lnTo>
                  <a:pt x="228983" y="9106"/>
                </a:lnTo>
                <a:lnTo>
                  <a:pt x="233618" y="7023"/>
                </a:lnTo>
                <a:lnTo>
                  <a:pt x="245643" y="1387"/>
                </a:lnTo>
                <a:lnTo>
                  <a:pt x="249827" y="616"/>
                </a:lnTo>
                <a:lnTo>
                  <a:pt x="257160" y="81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"/>
          <p:cNvSpPr/>
          <p:nvPr/>
        </p:nvSpPr>
        <p:spPr>
          <a:xfrm>
            <a:off x="3946207" y="1937385"/>
            <a:ext cx="205741" cy="120016"/>
          </a:xfrm>
          <a:custGeom>
            <a:avLst/>
            <a:gdLst/>
            <a:ahLst/>
            <a:cxnLst/>
            <a:rect l="0" t="0" r="0" b="0"/>
            <a:pathLst>
              <a:path w="205741" h="12001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2"/>
                </a:lnTo>
                <a:lnTo>
                  <a:pt x="8219" y="15848"/>
                </a:lnTo>
                <a:lnTo>
                  <a:pt x="10956" y="19108"/>
                </a:lnTo>
                <a:lnTo>
                  <a:pt x="13019" y="21311"/>
                </a:lnTo>
                <a:lnTo>
                  <a:pt x="14395" y="23732"/>
                </a:lnTo>
                <a:lnTo>
                  <a:pt x="15311" y="26299"/>
                </a:lnTo>
                <a:lnTo>
                  <a:pt x="15922" y="28962"/>
                </a:lnTo>
                <a:lnTo>
                  <a:pt x="16330" y="31691"/>
                </a:lnTo>
                <a:lnTo>
                  <a:pt x="16602" y="34462"/>
                </a:lnTo>
                <a:lnTo>
                  <a:pt x="16783" y="37262"/>
                </a:lnTo>
                <a:lnTo>
                  <a:pt x="16904" y="40081"/>
                </a:lnTo>
                <a:lnTo>
                  <a:pt x="17038" y="45754"/>
                </a:lnTo>
                <a:lnTo>
                  <a:pt x="18026" y="47647"/>
                </a:lnTo>
                <a:lnTo>
                  <a:pt x="19638" y="48910"/>
                </a:lnTo>
                <a:lnTo>
                  <a:pt x="21664" y="49752"/>
                </a:lnTo>
                <a:lnTo>
                  <a:pt x="23015" y="51265"/>
                </a:lnTo>
                <a:lnTo>
                  <a:pt x="23916" y="53227"/>
                </a:lnTo>
                <a:lnTo>
                  <a:pt x="24517" y="55487"/>
                </a:lnTo>
                <a:lnTo>
                  <a:pt x="24917" y="57946"/>
                </a:lnTo>
                <a:lnTo>
                  <a:pt x="25184" y="60538"/>
                </a:lnTo>
                <a:lnTo>
                  <a:pt x="25362" y="63219"/>
                </a:lnTo>
                <a:lnTo>
                  <a:pt x="25480" y="65958"/>
                </a:lnTo>
                <a:lnTo>
                  <a:pt x="25686" y="75490"/>
                </a:lnTo>
                <a:lnTo>
                  <a:pt x="23164" y="78953"/>
                </a:lnTo>
                <a:lnTo>
                  <a:pt x="21158" y="81210"/>
                </a:lnTo>
                <a:lnTo>
                  <a:pt x="19820" y="83668"/>
                </a:lnTo>
                <a:lnTo>
                  <a:pt x="18928" y="86258"/>
                </a:lnTo>
                <a:lnTo>
                  <a:pt x="17497" y="92709"/>
                </a:lnTo>
                <a:lnTo>
                  <a:pt x="17301" y="96131"/>
                </a:lnTo>
                <a:lnTo>
                  <a:pt x="17215" y="100827"/>
                </a:lnTo>
                <a:lnTo>
                  <a:pt x="17154" y="109856"/>
                </a:lnTo>
                <a:lnTo>
                  <a:pt x="14609" y="113277"/>
                </a:lnTo>
                <a:lnTo>
                  <a:pt x="8603" y="119980"/>
                </a:lnTo>
                <a:lnTo>
                  <a:pt x="8575" y="120012"/>
                </a:lnTo>
                <a:lnTo>
                  <a:pt x="8574" y="120014"/>
                </a:lnTo>
                <a:lnTo>
                  <a:pt x="29884" y="120015"/>
                </a:lnTo>
                <a:lnTo>
                  <a:pt x="33258" y="119062"/>
                </a:lnTo>
                <a:lnTo>
                  <a:pt x="37412" y="117475"/>
                </a:lnTo>
                <a:lnTo>
                  <a:pt x="42087" y="115464"/>
                </a:lnTo>
                <a:lnTo>
                  <a:pt x="46155" y="114123"/>
                </a:lnTo>
                <a:lnTo>
                  <a:pt x="49820" y="113229"/>
                </a:lnTo>
                <a:lnTo>
                  <a:pt x="53216" y="112634"/>
                </a:lnTo>
                <a:lnTo>
                  <a:pt x="59529" y="109432"/>
                </a:lnTo>
                <a:lnTo>
                  <a:pt x="62546" y="107244"/>
                </a:lnTo>
                <a:lnTo>
                  <a:pt x="68438" y="104814"/>
                </a:lnTo>
                <a:lnTo>
                  <a:pt x="71343" y="104166"/>
                </a:lnTo>
                <a:lnTo>
                  <a:pt x="75185" y="103734"/>
                </a:lnTo>
                <a:lnTo>
                  <a:pt x="79650" y="103446"/>
                </a:lnTo>
                <a:lnTo>
                  <a:pt x="84533" y="103254"/>
                </a:lnTo>
                <a:lnTo>
                  <a:pt x="88740" y="102173"/>
                </a:lnTo>
                <a:lnTo>
                  <a:pt x="92498" y="100500"/>
                </a:lnTo>
                <a:lnTo>
                  <a:pt x="95955" y="98432"/>
                </a:lnTo>
                <a:lnTo>
                  <a:pt x="102337" y="96135"/>
                </a:lnTo>
                <a:lnTo>
                  <a:pt x="105372" y="95522"/>
                </a:lnTo>
                <a:lnTo>
                  <a:pt x="109300" y="95114"/>
                </a:lnTo>
                <a:lnTo>
                  <a:pt x="113825" y="94842"/>
                </a:lnTo>
                <a:lnTo>
                  <a:pt x="118746" y="94660"/>
                </a:lnTo>
                <a:lnTo>
                  <a:pt x="122979" y="93587"/>
                </a:lnTo>
                <a:lnTo>
                  <a:pt x="126754" y="91919"/>
                </a:lnTo>
                <a:lnTo>
                  <a:pt x="130222" y="89854"/>
                </a:lnTo>
                <a:lnTo>
                  <a:pt x="136616" y="87560"/>
                </a:lnTo>
                <a:lnTo>
                  <a:pt x="142633" y="86540"/>
                </a:lnTo>
                <a:lnTo>
                  <a:pt x="148482" y="86087"/>
                </a:lnTo>
                <a:lnTo>
                  <a:pt x="154257" y="85886"/>
                </a:lnTo>
                <a:lnTo>
                  <a:pt x="165726" y="85756"/>
                </a:lnTo>
                <a:lnTo>
                  <a:pt x="201330" y="85725"/>
                </a:lnTo>
                <a:lnTo>
                  <a:pt x="202800" y="84772"/>
                </a:lnTo>
                <a:lnTo>
                  <a:pt x="203780" y="83185"/>
                </a:lnTo>
                <a:lnTo>
                  <a:pt x="205740" y="7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"/>
          <p:cNvSpPr/>
          <p:nvPr/>
        </p:nvSpPr>
        <p:spPr>
          <a:xfrm>
            <a:off x="4083370" y="1920239"/>
            <a:ext cx="68578" cy="265749"/>
          </a:xfrm>
          <a:custGeom>
            <a:avLst/>
            <a:gdLst/>
            <a:ahLst/>
            <a:cxnLst/>
            <a:rect l="0" t="0" r="0" b="0"/>
            <a:pathLst>
              <a:path w="68578" h="265749">
                <a:moveTo>
                  <a:pt x="8570" y="0"/>
                </a:moveTo>
                <a:lnTo>
                  <a:pt x="6" y="0"/>
                </a:lnTo>
                <a:lnTo>
                  <a:pt x="0" y="4551"/>
                </a:lnTo>
                <a:lnTo>
                  <a:pt x="952" y="5892"/>
                </a:lnTo>
                <a:lnTo>
                  <a:pt x="2538" y="6786"/>
                </a:lnTo>
                <a:lnTo>
                  <a:pt x="4549" y="7381"/>
                </a:lnTo>
                <a:lnTo>
                  <a:pt x="5889" y="8731"/>
                </a:lnTo>
                <a:lnTo>
                  <a:pt x="6783" y="10583"/>
                </a:lnTo>
                <a:lnTo>
                  <a:pt x="7378" y="12771"/>
                </a:lnTo>
                <a:lnTo>
                  <a:pt x="8728" y="15182"/>
                </a:lnTo>
                <a:lnTo>
                  <a:pt x="10580" y="17741"/>
                </a:lnTo>
                <a:lnTo>
                  <a:pt x="12767" y="20400"/>
                </a:lnTo>
                <a:lnTo>
                  <a:pt x="14226" y="24078"/>
                </a:lnTo>
                <a:lnTo>
                  <a:pt x="15198" y="28435"/>
                </a:lnTo>
                <a:lnTo>
                  <a:pt x="15846" y="33244"/>
                </a:lnTo>
                <a:lnTo>
                  <a:pt x="17230" y="37403"/>
                </a:lnTo>
                <a:lnTo>
                  <a:pt x="19106" y="41128"/>
                </a:lnTo>
                <a:lnTo>
                  <a:pt x="21309" y="44564"/>
                </a:lnTo>
                <a:lnTo>
                  <a:pt x="22778" y="47807"/>
                </a:lnTo>
                <a:lnTo>
                  <a:pt x="24409" y="53950"/>
                </a:lnTo>
                <a:lnTo>
                  <a:pt x="25797" y="57875"/>
                </a:lnTo>
                <a:lnTo>
                  <a:pt x="27674" y="62396"/>
                </a:lnTo>
                <a:lnTo>
                  <a:pt x="29879" y="67315"/>
                </a:lnTo>
                <a:lnTo>
                  <a:pt x="31348" y="71547"/>
                </a:lnTo>
                <a:lnTo>
                  <a:pt x="32981" y="78789"/>
                </a:lnTo>
                <a:lnTo>
                  <a:pt x="33416" y="83006"/>
                </a:lnTo>
                <a:lnTo>
                  <a:pt x="33707" y="87723"/>
                </a:lnTo>
                <a:lnTo>
                  <a:pt x="33900" y="92772"/>
                </a:lnTo>
                <a:lnTo>
                  <a:pt x="34981" y="98043"/>
                </a:lnTo>
                <a:lnTo>
                  <a:pt x="36655" y="103462"/>
                </a:lnTo>
                <a:lnTo>
                  <a:pt x="38723" y="108980"/>
                </a:lnTo>
                <a:lnTo>
                  <a:pt x="40102" y="114564"/>
                </a:lnTo>
                <a:lnTo>
                  <a:pt x="41022" y="120191"/>
                </a:lnTo>
                <a:lnTo>
                  <a:pt x="41634" y="125847"/>
                </a:lnTo>
                <a:lnTo>
                  <a:pt x="42995" y="131523"/>
                </a:lnTo>
                <a:lnTo>
                  <a:pt x="44855" y="137212"/>
                </a:lnTo>
                <a:lnTo>
                  <a:pt x="47048" y="142910"/>
                </a:lnTo>
                <a:lnTo>
                  <a:pt x="49461" y="148614"/>
                </a:lnTo>
                <a:lnTo>
                  <a:pt x="52023" y="154321"/>
                </a:lnTo>
                <a:lnTo>
                  <a:pt x="54684" y="160031"/>
                </a:lnTo>
                <a:lnTo>
                  <a:pt x="56457" y="165742"/>
                </a:lnTo>
                <a:lnTo>
                  <a:pt x="57640" y="171455"/>
                </a:lnTo>
                <a:lnTo>
                  <a:pt x="58428" y="177169"/>
                </a:lnTo>
                <a:lnTo>
                  <a:pt x="58953" y="182883"/>
                </a:lnTo>
                <a:lnTo>
                  <a:pt x="59304" y="188597"/>
                </a:lnTo>
                <a:lnTo>
                  <a:pt x="59693" y="199074"/>
                </a:lnTo>
                <a:lnTo>
                  <a:pt x="59867" y="206905"/>
                </a:lnTo>
                <a:lnTo>
                  <a:pt x="59964" y="221220"/>
                </a:lnTo>
                <a:lnTo>
                  <a:pt x="60930" y="225585"/>
                </a:lnTo>
                <a:lnTo>
                  <a:pt x="62526" y="229448"/>
                </a:lnTo>
                <a:lnTo>
                  <a:pt x="64543" y="232975"/>
                </a:lnTo>
                <a:lnTo>
                  <a:pt x="64935" y="236279"/>
                </a:lnTo>
                <a:lnTo>
                  <a:pt x="64244" y="239435"/>
                </a:lnTo>
                <a:lnTo>
                  <a:pt x="62831" y="242491"/>
                </a:lnTo>
                <a:lnTo>
                  <a:pt x="61261" y="248427"/>
                </a:lnTo>
                <a:lnTo>
                  <a:pt x="60563" y="254240"/>
                </a:lnTo>
                <a:lnTo>
                  <a:pt x="60170" y="261915"/>
                </a:lnTo>
                <a:lnTo>
                  <a:pt x="60078" y="264044"/>
                </a:lnTo>
                <a:lnTo>
                  <a:pt x="61006" y="264612"/>
                </a:lnTo>
                <a:lnTo>
                  <a:pt x="62577" y="264991"/>
                </a:lnTo>
                <a:lnTo>
                  <a:pt x="68577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"/>
          <p:cNvSpPr/>
          <p:nvPr/>
        </p:nvSpPr>
        <p:spPr>
          <a:xfrm>
            <a:off x="3707372" y="3275060"/>
            <a:ext cx="230228" cy="316805"/>
          </a:xfrm>
          <a:custGeom>
            <a:avLst/>
            <a:gdLst/>
            <a:ahLst/>
            <a:cxnLst/>
            <a:rect l="0" t="0" r="0" b="0"/>
            <a:pathLst>
              <a:path w="230228" h="316805">
                <a:moveTo>
                  <a:pt x="161682" y="85360"/>
                </a:moveTo>
                <a:lnTo>
                  <a:pt x="161682" y="80809"/>
                </a:lnTo>
                <a:lnTo>
                  <a:pt x="160730" y="79468"/>
                </a:lnTo>
                <a:lnTo>
                  <a:pt x="159143" y="78574"/>
                </a:lnTo>
                <a:lnTo>
                  <a:pt x="153463" y="76892"/>
                </a:lnTo>
                <a:lnTo>
                  <a:pt x="153215" y="72267"/>
                </a:lnTo>
                <a:lnTo>
                  <a:pt x="152227" y="70916"/>
                </a:lnTo>
                <a:lnTo>
                  <a:pt x="150617" y="70016"/>
                </a:lnTo>
                <a:lnTo>
                  <a:pt x="146286" y="69015"/>
                </a:lnTo>
                <a:lnTo>
                  <a:pt x="139447" y="68452"/>
                </a:lnTo>
                <a:lnTo>
                  <a:pt x="137513" y="68320"/>
                </a:lnTo>
                <a:lnTo>
                  <a:pt x="131873" y="63695"/>
                </a:lnTo>
                <a:lnTo>
                  <a:pt x="129427" y="62344"/>
                </a:lnTo>
                <a:lnTo>
                  <a:pt x="124169" y="60843"/>
                </a:lnTo>
                <a:lnTo>
                  <a:pt x="120481" y="60442"/>
                </a:lnTo>
                <a:lnTo>
                  <a:pt x="116117" y="60176"/>
                </a:lnTo>
                <a:lnTo>
                  <a:pt x="107141" y="59879"/>
                </a:lnTo>
                <a:lnTo>
                  <a:pt x="99977" y="59748"/>
                </a:lnTo>
                <a:lnTo>
                  <a:pt x="96733" y="60665"/>
                </a:lnTo>
                <a:lnTo>
                  <a:pt x="90588" y="64224"/>
                </a:lnTo>
                <a:lnTo>
                  <a:pt x="84683" y="66441"/>
                </a:lnTo>
                <a:lnTo>
                  <a:pt x="81774" y="67032"/>
                </a:lnTo>
                <a:lnTo>
                  <a:pt x="76003" y="70229"/>
                </a:lnTo>
                <a:lnTo>
                  <a:pt x="73130" y="72415"/>
                </a:lnTo>
                <a:lnTo>
                  <a:pt x="67399" y="74844"/>
                </a:lnTo>
                <a:lnTo>
                  <a:pt x="64536" y="75492"/>
                </a:lnTo>
                <a:lnTo>
                  <a:pt x="58817" y="78751"/>
                </a:lnTo>
                <a:lnTo>
                  <a:pt x="52147" y="83375"/>
                </a:lnTo>
                <a:lnTo>
                  <a:pt x="47701" y="85942"/>
                </a:lnTo>
                <a:lnTo>
                  <a:pt x="42832" y="88605"/>
                </a:lnTo>
                <a:lnTo>
                  <a:pt x="38635" y="91333"/>
                </a:lnTo>
                <a:lnTo>
                  <a:pt x="34883" y="94104"/>
                </a:lnTo>
                <a:lnTo>
                  <a:pt x="28175" y="99724"/>
                </a:lnTo>
                <a:lnTo>
                  <a:pt x="22018" y="105396"/>
                </a:lnTo>
                <a:lnTo>
                  <a:pt x="13197" y="113945"/>
                </a:lnTo>
                <a:lnTo>
                  <a:pt x="11257" y="116799"/>
                </a:lnTo>
                <a:lnTo>
                  <a:pt x="9102" y="122510"/>
                </a:lnTo>
                <a:lnTo>
                  <a:pt x="7889" y="131080"/>
                </a:lnTo>
                <a:lnTo>
                  <a:pt x="7529" y="139652"/>
                </a:lnTo>
                <a:lnTo>
                  <a:pt x="7422" y="143674"/>
                </a:lnTo>
                <a:lnTo>
                  <a:pt x="4857" y="147155"/>
                </a:lnTo>
                <a:lnTo>
                  <a:pt x="2840" y="149416"/>
                </a:lnTo>
                <a:lnTo>
                  <a:pt x="1495" y="151876"/>
                </a:lnTo>
                <a:lnTo>
                  <a:pt x="0" y="157150"/>
                </a:lnTo>
                <a:lnTo>
                  <a:pt x="555" y="158937"/>
                </a:lnTo>
                <a:lnTo>
                  <a:pt x="1876" y="160129"/>
                </a:lnTo>
                <a:lnTo>
                  <a:pt x="3710" y="160923"/>
                </a:lnTo>
                <a:lnTo>
                  <a:pt x="4932" y="162405"/>
                </a:lnTo>
                <a:lnTo>
                  <a:pt x="5748" y="164346"/>
                </a:lnTo>
                <a:lnTo>
                  <a:pt x="7056" y="169754"/>
                </a:lnTo>
                <a:lnTo>
                  <a:pt x="11833" y="175241"/>
                </a:lnTo>
                <a:lnTo>
                  <a:pt x="15110" y="176713"/>
                </a:lnTo>
                <a:lnTo>
                  <a:pt x="19200" y="177695"/>
                </a:lnTo>
                <a:lnTo>
                  <a:pt x="23832" y="178349"/>
                </a:lnTo>
                <a:lnTo>
                  <a:pt x="27872" y="178785"/>
                </a:lnTo>
                <a:lnTo>
                  <a:pt x="34902" y="179269"/>
                </a:lnTo>
                <a:lnTo>
                  <a:pt x="38109" y="180351"/>
                </a:lnTo>
                <a:lnTo>
                  <a:pt x="44214" y="184093"/>
                </a:lnTo>
                <a:lnTo>
                  <a:pt x="50102" y="186391"/>
                </a:lnTo>
                <a:lnTo>
                  <a:pt x="56846" y="187413"/>
                </a:lnTo>
                <a:lnTo>
                  <a:pt x="61311" y="187685"/>
                </a:lnTo>
                <a:lnTo>
                  <a:pt x="66194" y="187866"/>
                </a:lnTo>
                <a:lnTo>
                  <a:pt x="70401" y="188940"/>
                </a:lnTo>
                <a:lnTo>
                  <a:pt x="74158" y="190608"/>
                </a:lnTo>
                <a:lnTo>
                  <a:pt x="77615" y="192673"/>
                </a:lnTo>
                <a:lnTo>
                  <a:pt x="81825" y="194049"/>
                </a:lnTo>
                <a:lnTo>
                  <a:pt x="86537" y="194967"/>
                </a:lnTo>
                <a:lnTo>
                  <a:pt x="91583" y="195578"/>
                </a:lnTo>
                <a:lnTo>
                  <a:pt x="95900" y="195987"/>
                </a:lnTo>
                <a:lnTo>
                  <a:pt x="99730" y="196259"/>
                </a:lnTo>
                <a:lnTo>
                  <a:pt x="103236" y="196440"/>
                </a:lnTo>
                <a:lnTo>
                  <a:pt x="107478" y="197513"/>
                </a:lnTo>
                <a:lnTo>
                  <a:pt x="112211" y="199181"/>
                </a:lnTo>
                <a:lnTo>
                  <a:pt x="117272" y="201246"/>
                </a:lnTo>
                <a:lnTo>
                  <a:pt x="122550" y="202622"/>
                </a:lnTo>
                <a:lnTo>
                  <a:pt x="127974" y="203539"/>
                </a:lnTo>
                <a:lnTo>
                  <a:pt x="133495" y="204151"/>
                </a:lnTo>
                <a:lnTo>
                  <a:pt x="138128" y="204559"/>
                </a:lnTo>
                <a:lnTo>
                  <a:pt x="142170" y="204831"/>
                </a:lnTo>
                <a:lnTo>
                  <a:pt x="145817" y="205012"/>
                </a:lnTo>
                <a:lnTo>
                  <a:pt x="151105" y="206086"/>
                </a:lnTo>
                <a:lnTo>
                  <a:pt x="157488" y="207753"/>
                </a:lnTo>
                <a:lnTo>
                  <a:pt x="164602" y="209818"/>
                </a:lnTo>
                <a:lnTo>
                  <a:pt x="169344" y="212147"/>
                </a:lnTo>
                <a:lnTo>
                  <a:pt x="172505" y="214652"/>
                </a:lnTo>
                <a:lnTo>
                  <a:pt x="174612" y="217274"/>
                </a:lnTo>
                <a:lnTo>
                  <a:pt x="177922" y="219023"/>
                </a:lnTo>
                <a:lnTo>
                  <a:pt x="182034" y="220188"/>
                </a:lnTo>
                <a:lnTo>
                  <a:pt x="186681" y="220966"/>
                </a:lnTo>
                <a:lnTo>
                  <a:pt x="190730" y="222436"/>
                </a:lnTo>
                <a:lnTo>
                  <a:pt x="197770" y="226610"/>
                </a:lnTo>
                <a:lnTo>
                  <a:pt x="200029" y="229057"/>
                </a:lnTo>
                <a:lnTo>
                  <a:pt x="201534" y="231640"/>
                </a:lnTo>
                <a:lnTo>
                  <a:pt x="202538" y="234315"/>
                </a:lnTo>
                <a:lnTo>
                  <a:pt x="206193" y="239827"/>
                </a:lnTo>
                <a:lnTo>
                  <a:pt x="210992" y="245452"/>
                </a:lnTo>
                <a:lnTo>
                  <a:pt x="216301" y="251127"/>
                </a:lnTo>
                <a:lnTo>
                  <a:pt x="218097" y="253973"/>
                </a:lnTo>
                <a:lnTo>
                  <a:pt x="221217" y="263692"/>
                </a:lnTo>
                <a:lnTo>
                  <a:pt x="221550" y="269432"/>
                </a:lnTo>
                <a:lnTo>
                  <a:pt x="220644" y="271892"/>
                </a:lnTo>
                <a:lnTo>
                  <a:pt x="217098" y="277165"/>
                </a:lnTo>
                <a:lnTo>
                  <a:pt x="212347" y="282684"/>
                </a:lnTo>
                <a:lnTo>
                  <a:pt x="207059" y="288312"/>
                </a:lnTo>
                <a:lnTo>
                  <a:pt x="201535" y="293988"/>
                </a:lnTo>
                <a:lnTo>
                  <a:pt x="197776" y="296835"/>
                </a:lnTo>
                <a:lnTo>
                  <a:pt x="193365" y="299686"/>
                </a:lnTo>
                <a:lnTo>
                  <a:pt x="188519" y="302539"/>
                </a:lnTo>
                <a:lnTo>
                  <a:pt x="184336" y="305393"/>
                </a:lnTo>
                <a:lnTo>
                  <a:pt x="177149" y="311105"/>
                </a:lnTo>
                <a:lnTo>
                  <a:pt x="172945" y="313009"/>
                </a:lnTo>
                <a:lnTo>
                  <a:pt x="168239" y="314279"/>
                </a:lnTo>
                <a:lnTo>
                  <a:pt x="163196" y="315125"/>
                </a:lnTo>
                <a:lnTo>
                  <a:pt x="158882" y="315689"/>
                </a:lnTo>
                <a:lnTo>
                  <a:pt x="155053" y="316065"/>
                </a:lnTo>
                <a:lnTo>
                  <a:pt x="148258" y="316483"/>
                </a:lnTo>
                <a:lnTo>
                  <a:pt x="142063" y="316668"/>
                </a:lnTo>
                <a:lnTo>
                  <a:pt x="127443" y="316797"/>
                </a:lnTo>
                <a:lnTo>
                  <a:pt x="124569" y="316804"/>
                </a:lnTo>
                <a:lnTo>
                  <a:pt x="121700" y="315856"/>
                </a:lnTo>
                <a:lnTo>
                  <a:pt x="115972" y="312262"/>
                </a:lnTo>
                <a:lnTo>
                  <a:pt x="110252" y="310030"/>
                </a:lnTo>
                <a:lnTo>
                  <a:pt x="107393" y="309435"/>
                </a:lnTo>
                <a:lnTo>
                  <a:pt x="105487" y="308086"/>
                </a:lnTo>
                <a:lnTo>
                  <a:pt x="104216" y="306234"/>
                </a:lnTo>
                <a:lnTo>
                  <a:pt x="103369" y="304047"/>
                </a:lnTo>
                <a:lnTo>
                  <a:pt x="97626" y="296417"/>
                </a:lnTo>
                <a:lnTo>
                  <a:pt x="94443" y="292675"/>
                </a:lnTo>
                <a:lnTo>
                  <a:pt x="93699" y="289260"/>
                </a:lnTo>
                <a:lnTo>
                  <a:pt x="93279" y="281982"/>
                </a:lnTo>
                <a:lnTo>
                  <a:pt x="93181" y="275617"/>
                </a:lnTo>
                <a:lnTo>
                  <a:pt x="93106" y="241173"/>
                </a:lnTo>
                <a:lnTo>
                  <a:pt x="94057" y="236860"/>
                </a:lnTo>
                <a:lnTo>
                  <a:pt x="97654" y="229528"/>
                </a:lnTo>
                <a:lnTo>
                  <a:pt x="102428" y="220554"/>
                </a:lnTo>
                <a:lnTo>
                  <a:pt x="105035" y="215495"/>
                </a:lnTo>
                <a:lnTo>
                  <a:pt x="108677" y="210216"/>
                </a:lnTo>
                <a:lnTo>
                  <a:pt x="113011" y="204792"/>
                </a:lnTo>
                <a:lnTo>
                  <a:pt x="117804" y="199271"/>
                </a:lnTo>
                <a:lnTo>
                  <a:pt x="125671" y="190597"/>
                </a:lnTo>
                <a:lnTo>
                  <a:pt x="132343" y="182614"/>
                </a:lnTo>
                <a:lnTo>
                  <a:pt x="138482" y="172717"/>
                </a:lnTo>
                <a:lnTo>
                  <a:pt x="143358" y="167410"/>
                </a:lnTo>
                <a:lnTo>
                  <a:pt x="149466" y="161967"/>
                </a:lnTo>
                <a:lnTo>
                  <a:pt x="156396" y="156434"/>
                </a:lnTo>
                <a:lnTo>
                  <a:pt x="161968" y="151792"/>
                </a:lnTo>
                <a:lnTo>
                  <a:pt x="166635" y="147746"/>
                </a:lnTo>
                <a:lnTo>
                  <a:pt x="170700" y="144096"/>
                </a:lnTo>
                <a:lnTo>
                  <a:pt x="177755" y="134959"/>
                </a:lnTo>
                <a:lnTo>
                  <a:pt x="180970" y="129856"/>
                </a:lnTo>
                <a:lnTo>
                  <a:pt x="185018" y="125501"/>
                </a:lnTo>
                <a:lnTo>
                  <a:pt x="189622" y="121646"/>
                </a:lnTo>
                <a:lnTo>
                  <a:pt x="194596" y="118123"/>
                </a:lnTo>
                <a:lnTo>
                  <a:pt x="198865" y="113869"/>
                </a:lnTo>
                <a:lnTo>
                  <a:pt x="202663" y="109129"/>
                </a:lnTo>
                <a:lnTo>
                  <a:pt x="209423" y="99734"/>
                </a:lnTo>
                <a:lnTo>
                  <a:pt x="215603" y="92383"/>
                </a:lnTo>
                <a:lnTo>
                  <a:pt x="218985" y="85941"/>
                </a:lnTo>
                <a:lnTo>
                  <a:pt x="221440" y="78951"/>
                </a:lnTo>
                <a:lnTo>
                  <a:pt x="225707" y="69493"/>
                </a:lnTo>
                <a:lnTo>
                  <a:pt x="228238" y="61481"/>
                </a:lnTo>
                <a:lnTo>
                  <a:pt x="229662" y="51614"/>
                </a:lnTo>
                <a:lnTo>
                  <a:pt x="230084" y="42658"/>
                </a:lnTo>
                <a:lnTo>
                  <a:pt x="230210" y="33972"/>
                </a:lnTo>
                <a:lnTo>
                  <a:pt x="230227" y="31099"/>
                </a:lnTo>
                <a:lnTo>
                  <a:pt x="229287" y="29184"/>
                </a:lnTo>
                <a:lnTo>
                  <a:pt x="227707" y="27906"/>
                </a:lnTo>
                <a:lnTo>
                  <a:pt x="225701" y="27055"/>
                </a:lnTo>
                <a:lnTo>
                  <a:pt x="220933" y="23569"/>
                </a:lnTo>
                <a:lnTo>
                  <a:pt x="215638" y="18845"/>
                </a:lnTo>
                <a:lnTo>
                  <a:pt x="210110" y="13570"/>
                </a:lnTo>
                <a:lnTo>
                  <a:pt x="207303" y="11782"/>
                </a:lnTo>
                <a:lnTo>
                  <a:pt x="201643" y="9796"/>
                </a:lnTo>
                <a:lnTo>
                  <a:pt x="195952" y="8913"/>
                </a:lnTo>
                <a:lnTo>
                  <a:pt x="193102" y="8678"/>
                </a:lnTo>
                <a:lnTo>
                  <a:pt x="190249" y="7569"/>
                </a:lnTo>
                <a:lnTo>
                  <a:pt x="184539" y="3796"/>
                </a:lnTo>
                <a:lnTo>
                  <a:pt x="180730" y="2409"/>
                </a:lnTo>
                <a:lnTo>
                  <a:pt x="176286" y="1484"/>
                </a:lnTo>
                <a:lnTo>
                  <a:pt x="171418" y="867"/>
                </a:lnTo>
                <a:lnTo>
                  <a:pt x="166268" y="457"/>
                </a:lnTo>
                <a:lnTo>
                  <a:pt x="160929" y="183"/>
                </a:lnTo>
                <a:lnTo>
                  <a:pt x="155465" y="0"/>
                </a:lnTo>
                <a:lnTo>
                  <a:pt x="150871" y="831"/>
                </a:lnTo>
                <a:lnTo>
                  <a:pt x="146854" y="2337"/>
                </a:lnTo>
                <a:lnTo>
                  <a:pt x="135965" y="82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"/>
          <p:cNvSpPr/>
          <p:nvPr/>
        </p:nvSpPr>
        <p:spPr>
          <a:xfrm>
            <a:off x="4546282" y="2631757"/>
            <a:ext cx="1483044" cy="47414"/>
          </a:xfrm>
          <a:custGeom>
            <a:avLst/>
            <a:gdLst/>
            <a:ahLst/>
            <a:cxnLst/>
            <a:rect l="0" t="0" r="0" b="0"/>
            <a:pathLst>
              <a:path w="1483044" h="47414">
                <a:moveTo>
                  <a:pt x="0" y="42863"/>
                </a:moveTo>
                <a:lnTo>
                  <a:pt x="7381" y="42863"/>
                </a:lnTo>
                <a:lnTo>
                  <a:pt x="8731" y="43815"/>
                </a:lnTo>
                <a:lnTo>
                  <a:pt x="10583" y="45403"/>
                </a:lnTo>
                <a:lnTo>
                  <a:pt x="12770" y="47413"/>
                </a:lnTo>
                <a:lnTo>
                  <a:pt x="15181" y="46849"/>
                </a:lnTo>
                <a:lnTo>
                  <a:pt x="17741" y="44568"/>
                </a:lnTo>
                <a:lnTo>
                  <a:pt x="24142" y="36320"/>
                </a:lnTo>
                <a:lnTo>
                  <a:pt x="25619" y="35643"/>
                </a:lnTo>
                <a:lnTo>
                  <a:pt x="32250" y="34691"/>
                </a:lnTo>
                <a:lnTo>
                  <a:pt x="76627" y="34292"/>
                </a:lnTo>
                <a:lnTo>
                  <a:pt x="93030" y="34291"/>
                </a:lnTo>
                <a:lnTo>
                  <a:pt x="98215" y="33338"/>
                </a:lnTo>
                <a:lnTo>
                  <a:pt x="103576" y="31750"/>
                </a:lnTo>
                <a:lnTo>
                  <a:pt x="109056" y="29739"/>
                </a:lnTo>
                <a:lnTo>
                  <a:pt x="113661" y="28399"/>
                </a:lnTo>
                <a:lnTo>
                  <a:pt x="117684" y="27505"/>
                </a:lnTo>
                <a:lnTo>
                  <a:pt x="135535" y="26071"/>
                </a:lnTo>
                <a:lnTo>
                  <a:pt x="161320" y="25749"/>
                </a:lnTo>
                <a:lnTo>
                  <a:pt x="166602" y="26691"/>
                </a:lnTo>
                <a:lnTo>
                  <a:pt x="172028" y="28271"/>
                </a:lnTo>
                <a:lnTo>
                  <a:pt x="177550" y="30278"/>
                </a:lnTo>
                <a:lnTo>
                  <a:pt x="183137" y="31615"/>
                </a:lnTo>
                <a:lnTo>
                  <a:pt x="188766" y="32507"/>
                </a:lnTo>
                <a:lnTo>
                  <a:pt x="206938" y="33938"/>
                </a:lnTo>
                <a:lnTo>
                  <a:pt x="249872" y="34281"/>
                </a:lnTo>
                <a:lnTo>
                  <a:pt x="352647" y="34290"/>
                </a:lnTo>
                <a:lnTo>
                  <a:pt x="357017" y="35243"/>
                </a:lnTo>
                <a:lnTo>
                  <a:pt x="361837" y="36830"/>
                </a:lnTo>
                <a:lnTo>
                  <a:pt x="366955" y="38841"/>
                </a:lnTo>
                <a:lnTo>
                  <a:pt x="372272" y="40182"/>
                </a:lnTo>
                <a:lnTo>
                  <a:pt x="377721" y="41075"/>
                </a:lnTo>
                <a:lnTo>
                  <a:pt x="400155" y="42510"/>
                </a:lnTo>
                <a:lnTo>
                  <a:pt x="445774" y="42849"/>
                </a:lnTo>
                <a:lnTo>
                  <a:pt x="485775" y="42862"/>
                </a:lnTo>
                <a:lnTo>
                  <a:pt x="491490" y="41910"/>
                </a:lnTo>
                <a:lnTo>
                  <a:pt x="497205" y="40322"/>
                </a:lnTo>
                <a:lnTo>
                  <a:pt x="502920" y="38311"/>
                </a:lnTo>
                <a:lnTo>
                  <a:pt x="509588" y="36971"/>
                </a:lnTo>
                <a:lnTo>
                  <a:pt x="516890" y="36077"/>
                </a:lnTo>
                <a:lnTo>
                  <a:pt x="544591" y="34643"/>
                </a:lnTo>
                <a:lnTo>
                  <a:pt x="587349" y="34321"/>
                </a:lnTo>
                <a:lnTo>
                  <a:pt x="1094318" y="34290"/>
                </a:lnTo>
                <a:lnTo>
                  <a:pt x="1100068" y="33338"/>
                </a:lnTo>
                <a:lnTo>
                  <a:pt x="1105806" y="31750"/>
                </a:lnTo>
                <a:lnTo>
                  <a:pt x="1111537" y="29739"/>
                </a:lnTo>
                <a:lnTo>
                  <a:pt x="1117262" y="28399"/>
                </a:lnTo>
                <a:lnTo>
                  <a:pt x="1122984" y="27505"/>
                </a:lnTo>
                <a:lnTo>
                  <a:pt x="1145855" y="26070"/>
                </a:lnTo>
                <a:lnTo>
                  <a:pt x="1186814" y="24786"/>
                </a:lnTo>
                <a:lnTo>
                  <a:pt x="1194117" y="23191"/>
                </a:lnTo>
                <a:lnTo>
                  <a:pt x="1201843" y="21176"/>
                </a:lnTo>
                <a:lnTo>
                  <a:pt x="1207947" y="19832"/>
                </a:lnTo>
                <a:lnTo>
                  <a:pt x="1212968" y="18937"/>
                </a:lnTo>
                <a:lnTo>
                  <a:pt x="1236972" y="17499"/>
                </a:lnTo>
                <a:lnTo>
                  <a:pt x="1280926" y="16213"/>
                </a:lnTo>
                <a:lnTo>
                  <a:pt x="1288291" y="14619"/>
                </a:lnTo>
                <a:lnTo>
                  <a:pt x="1296058" y="12603"/>
                </a:lnTo>
                <a:lnTo>
                  <a:pt x="1302188" y="11260"/>
                </a:lnTo>
                <a:lnTo>
                  <a:pt x="1307228" y="10364"/>
                </a:lnTo>
                <a:lnTo>
                  <a:pt x="1326712" y="8926"/>
                </a:lnTo>
                <a:lnTo>
                  <a:pt x="1367624" y="8604"/>
                </a:lnTo>
                <a:lnTo>
                  <a:pt x="1483043" y="8573"/>
                </a:lnTo>
                <a:lnTo>
                  <a:pt x="14830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"/>
          <p:cNvSpPr/>
          <p:nvPr/>
        </p:nvSpPr>
        <p:spPr>
          <a:xfrm>
            <a:off x="5317807" y="2297430"/>
            <a:ext cx="25719" cy="368618"/>
          </a:xfrm>
          <a:custGeom>
            <a:avLst/>
            <a:gdLst/>
            <a:ahLst/>
            <a:cxnLst/>
            <a:rect l="0" t="0" r="0" b="0"/>
            <a:pathLst>
              <a:path w="25719" h="368618">
                <a:moveTo>
                  <a:pt x="25718" y="0"/>
                </a:moveTo>
                <a:lnTo>
                  <a:pt x="25718" y="13018"/>
                </a:lnTo>
                <a:lnTo>
                  <a:pt x="24765" y="15346"/>
                </a:lnTo>
                <a:lnTo>
                  <a:pt x="23178" y="17851"/>
                </a:lnTo>
                <a:lnTo>
                  <a:pt x="21167" y="20473"/>
                </a:lnTo>
                <a:lnTo>
                  <a:pt x="19826" y="23173"/>
                </a:lnTo>
                <a:lnTo>
                  <a:pt x="18932" y="25926"/>
                </a:lnTo>
                <a:lnTo>
                  <a:pt x="18337" y="28714"/>
                </a:lnTo>
                <a:lnTo>
                  <a:pt x="17675" y="34352"/>
                </a:lnTo>
                <a:lnTo>
                  <a:pt x="17250" y="45732"/>
                </a:lnTo>
                <a:lnTo>
                  <a:pt x="17176" y="54296"/>
                </a:lnTo>
                <a:lnTo>
                  <a:pt x="16213" y="57152"/>
                </a:lnTo>
                <a:lnTo>
                  <a:pt x="14619" y="60009"/>
                </a:lnTo>
                <a:lnTo>
                  <a:pt x="12604" y="62866"/>
                </a:lnTo>
                <a:lnTo>
                  <a:pt x="11260" y="65723"/>
                </a:lnTo>
                <a:lnTo>
                  <a:pt x="10364" y="68580"/>
                </a:lnTo>
                <a:lnTo>
                  <a:pt x="9767" y="71437"/>
                </a:lnTo>
                <a:lnTo>
                  <a:pt x="9103" y="77152"/>
                </a:lnTo>
                <a:lnTo>
                  <a:pt x="8677" y="88582"/>
                </a:lnTo>
                <a:lnTo>
                  <a:pt x="8572" y="337182"/>
                </a:lnTo>
                <a:lnTo>
                  <a:pt x="7620" y="340041"/>
                </a:lnTo>
                <a:lnTo>
                  <a:pt x="6033" y="342898"/>
                </a:lnTo>
                <a:lnTo>
                  <a:pt x="1191" y="349779"/>
                </a:lnTo>
                <a:lnTo>
                  <a:pt x="530" y="353259"/>
                </a:lnTo>
                <a:lnTo>
                  <a:pt x="31" y="364198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"/>
          <p:cNvSpPr/>
          <p:nvPr/>
        </p:nvSpPr>
        <p:spPr>
          <a:xfrm>
            <a:off x="4790015" y="2366022"/>
            <a:ext cx="330626" cy="154293"/>
          </a:xfrm>
          <a:custGeom>
            <a:avLst/>
            <a:gdLst/>
            <a:ahLst/>
            <a:cxnLst/>
            <a:rect l="0" t="0" r="0" b="0"/>
            <a:pathLst>
              <a:path w="330626" h="154293">
                <a:moveTo>
                  <a:pt x="13442" y="68567"/>
                </a:moveTo>
                <a:lnTo>
                  <a:pt x="8892" y="68567"/>
                </a:lnTo>
                <a:lnTo>
                  <a:pt x="7551" y="67615"/>
                </a:lnTo>
                <a:lnTo>
                  <a:pt x="6657" y="66028"/>
                </a:lnTo>
                <a:lnTo>
                  <a:pt x="5223" y="61187"/>
                </a:lnTo>
                <a:lnTo>
                  <a:pt x="2487" y="57985"/>
                </a:lnTo>
                <a:lnTo>
                  <a:pt x="423" y="55797"/>
                </a:lnTo>
                <a:lnTo>
                  <a:pt x="0" y="54339"/>
                </a:lnTo>
                <a:lnTo>
                  <a:pt x="671" y="53367"/>
                </a:lnTo>
                <a:lnTo>
                  <a:pt x="4040" y="51807"/>
                </a:lnTo>
                <a:lnTo>
                  <a:pt x="9175" y="46985"/>
                </a:lnTo>
                <a:lnTo>
                  <a:pt x="10597" y="44654"/>
                </a:lnTo>
                <a:lnTo>
                  <a:pt x="11545" y="42148"/>
                </a:lnTo>
                <a:lnTo>
                  <a:pt x="12177" y="39524"/>
                </a:lnTo>
                <a:lnTo>
                  <a:pt x="13551" y="36823"/>
                </a:lnTo>
                <a:lnTo>
                  <a:pt x="15420" y="34070"/>
                </a:lnTo>
                <a:lnTo>
                  <a:pt x="17618" y="31282"/>
                </a:lnTo>
                <a:lnTo>
                  <a:pt x="20989" y="28470"/>
                </a:lnTo>
                <a:lnTo>
                  <a:pt x="25141" y="25644"/>
                </a:lnTo>
                <a:lnTo>
                  <a:pt x="36391" y="18814"/>
                </a:lnTo>
                <a:lnTo>
                  <a:pt x="43009" y="15340"/>
                </a:lnTo>
                <a:lnTo>
                  <a:pt x="51348" y="10621"/>
                </a:lnTo>
                <a:lnTo>
                  <a:pt x="54905" y="8029"/>
                </a:lnTo>
                <a:lnTo>
                  <a:pt x="58229" y="5348"/>
                </a:lnTo>
                <a:lnTo>
                  <a:pt x="62350" y="3561"/>
                </a:lnTo>
                <a:lnTo>
                  <a:pt x="72009" y="1576"/>
                </a:lnTo>
                <a:lnTo>
                  <a:pt x="80112" y="694"/>
                </a:lnTo>
                <a:lnTo>
                  <a:pt x="90028" y="197"/>
                </a:lnTo>
                <a:lnTo>
                  <a:pt x="99000" y="50"/>
                </a:lnTo>
                <a:lnTo>
                  <a:pt x="110564" y="0"/>
                </a:lnTo>
                <a:lnTo>
                  <a:pt x="113432" y="948"/>
                </a:lnTo>
                <a:lnTo>
                  <a:pt x="119159" y="4542"/>
                </a:lnTo>
                <a:lnTo>
                  <a:pt x="124880" y="9314"/>
                </a:lnTo>
                <a:lnTo>
                  <a:pt x="127739" y="11921"/>
                </a:lnTo>
                <a:lnTo>
                  <a:pt x="133456" y="17356"/>
                </a:lnTo>
                <a:lnTo>
                  <a:pt x="140336" y="24056"/>
                </a:lnTo>
                <a:lnTo>
                  <a:pt x="140900" y="25558"/>
                </a:lnTo>
                <a:lnTo>
                  <a:pt x="141528" y="29767"/>
                </a:lnTo>
                <a:lnTo>
                  <a:pt x="141695" y="32223"/>
                </a:lnTo>
                <a:lnTo>
                  <a:pt x="141807" y="34813"/>
                </a:lnTo>
                <a:lnTo>
                  <a:pt x="141881" y="37492"/>
                </a:lnTo>
                <a:lnTo>
                  <a:pt x="142026" y="71081"/>
                </a:lnTo>
                <a:lnTo>
                  <a:pt x="141075" y="74054"/>
                </a:lnTo>
                <a:lnTo>
                  <a:pt x="139487" y="76987"/>
                </a:lnTo>
                <a:lnTo>
                  <a:pt x="137478" y="79896"/>
                </a:lnTo>
                <a:lnTo>
                  <a:pt x="135185" y="82787"/>
                </a:lnTo>
                <a:lnTo>
                  <a:pt x="132704" y="85667"/>
                </a:lnTo>
                <a:lnTo>
                  <a:pt x="130097" y="88540"/>
                </a:lnTo>
                <a:lnTo>
                  <a:pt x="124662" y="94272"/>
                </a:lnTo>
                <a:lnTo>
                  <a:pt x="121878" y="97134"/>
                </a:lnTo>
                <a:lnTo>
                  <a:pt x="120023" y="99994"/>
                </a:lnTo>
                <a:lnTo>
                  <a:pt x="118786" y="102854"/>
                </a:lnTo>
                <a:lnTo>
                  <a:pt x="117961" y="105712"/>
                </a:lnTo>
                <a:lnTo>
                  <a:pt x="116459" y="108571"/>
                </a:lnTo>
                <a:lnTo>
                  <a:pt x="114505" y="111429"/>
                </a:lnTo>
                <a:lnTo>
                  <a:pt x="109076" y="118309"/>
                </a:lnTo>
                <a:lnTo>
                  <a:pt x="105793" y="121790"/>
                </a:lnTo>
                <a:lnTo>
                  <a:pt x="99555" y="128178"/>
                </a:lnTo>
                <a:lnTo>
                  <a:pt x="90627" y="128574"/>
                </a:lnTo>
                <a:lnTo>
                  <a:pt x="90604" y="133126"/>
                </a:lnTo>
                <a:lnTo>
                  <a:pt x="91554" y="134466"/>
                </a:lnTo>
                <a:lnTo>
                  <a:pt x="93139" y="135360"/>
                </a:lnTo>
                <a:lnTo>
                  <a:pt x="97976" y="136794"/>
                </a:lnTo>
                <a:lnTo>
                  <a:pt x="98373" y="137865"/>
                </a:lnTo>
                <a:lnTo>
                  <a:pt x="98814" y="141594"/>
                </a:lnTo>
                <a:lnTo>
                  <a:pt x="99164" y="145688"/>
                </a:lnTo>
                <a:lnTo>
                  <a:pt x="107708" y="154262"/>
                </a:lnTo>
                <a:lnTo>
                  <a:pt x="107737" y="154290"/>
                </a:lnTo>
                <a:lnTo>
                  <a:pt x="141335" y="154292"/>
                </a:lnTo>
                <a:lnTo>
                  <a:pt x="145377" y="153340"/>
                </a:lnTo>
                <a:lnTo>
                  <a:pt x="152407" y="149742"/>
                </a:lnTo>
                <a:lnTo>
                  <a:pt x="158707" y="144967"/>
                </a:lnTo>
                <a:lnTo>
                  <a:pt x="161720" y="142361"/>
                </a:lnTo>
                <a:lnTo>
                  <a:pt x="165634" y="140623"/>
                </a:lnTo>
                <a:lnTo>
                  <a:pt x="175063" y="138692"/>
                </a:lnTo>
                <a:lnTo>
                  <a:pt x="181197" y="137225"/>
                </a:lnTo>
                <a:lnTo>
                  <a:pt x="188143" y="135294"/>
                </a:lnTo>
                <a:lnTo>
                  <a:pt x="195632" y="133054"/>
                </a:lnTo>
                <a:lnTo>
                  <a:pt x="202530" y="130609"/>
                </a:lnTo>
                <a:lnTo>
                  <a:pt x="209033" y="128026"/>
                </a:lnTo>
                <a:lnTo>
                  <a:pt x="215274" y="125351"/>
                </a:lnTo>
                <a:lnTo>
                  <a:pt x="227287" y="119840"/>
                </a:lnTo>
                <a:lnTo>
                  <a:pt x="233159" y="117037"/>
                </a:lnTo>
                <a:lnTo>
                  <a:pt x="239929" y="114215"/>
                </a:lnTo>
                <a:lnTo>
                  <a:pt x="247301" y="111382"/>
                </a:lnTo>
                <a:lnTo>
                  <a:pt x="255073" y="108541"/>
                </a:lnTo>
                <a:lnTo>
                  <a:pt x="262159" y="105694"/>
                </a:lnTo>
                <a:lnTo>
                  <a:pt x="268789" y="102843"/>
                </a:lnTo>
                <a:lnTo>
                  <a:pt x="275113" y="99991"/>
                </a:lnTo>
                <a:lnTo>
                  <a:pt x="280282" y="97136"/>
                </a:lnTo>
                <a:lnTo>
                  <a:pt x="284680" y="94281"/>
                </a:lnTo>
                <a:lnTo>
                  <a:pt x="288565" y="91425"/>
                </a:lnTo>
                <a:lnTo>
                  <a:pt x="297962" y="88251"/>
                </a:lnTo>
                <a:lnTo>
                  <a:pt x="307535" y="86841"/>
                </a:lnTo>
                <a:lnTo>
                  <a:pt x="314965" y="86214"/>
                </a:lnTo>
                <a:lnTo>
                  <a:pt x="324503" y="85861"/>
                </a:lnTo>
                <a:lnTo>
                  <a:pt x="330577" y="85714"/>
                </a:lnTo>
                <a:lnTo>
                  <a:pt x="330625" y="9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"/>
          <p:cNvSpPr/>
          <p:nvPr/>
        </p:nvSpPr>
        <p:spPr>
          <a:xfrm>
            <a:off x="5420677" y="2434599"/>
            <a:ext cx="85726" cy="120007"/>
          </a:xfrm>
          <a:custGeom>
            <a:avLst/>
            <a:gdLst/>
            <a:ahLst/>
            <a:cxnLst/>
            <a:rect l="0" t="0" r="0" b="0"/>
            <a:pathLst>
              <a:path w="85726" h="120007">
                <a:moveTo>
                  <a:pt x="0" y="17136"/>
                </a:moveTo>
                <a:lnTo>
                  <a:pt x="0" y="0"/>
                </a:lnTo>
                <a:lnTo>
                  <a:pt x="12770" y="12761"/>
                </a:lnTo>
                <a:lnTo>
                  <a:pt x="14228" y="15172"/>
                </a:lnTo>
                <a:lnTo>
                  <a:pt x="15201" y="17731"/>
                </a:lnTo>
                <a:lnTo>
                  <a:pt x="15849" y="20390"/>
                </a:lnTo>
                <a:lnTo>
                  <a:pt x="17234" y="23115"/>
                </a:lnTo>
                <a:lnTo>
                  <a:pt x="19109" y="25885"/>
                </a:lnTo>
                <a:lnTo>
                  <a:pt x="21312" y="28683"/>
                </a:lnTo>
                <a:lnTo>
                  <a:pt x="22781" y="31502"/>
                </a:lnTo>
                <a:lnTo>
                  <a:pt x="23760" y="34333"/>
                </a:lnTo>
                <a:lnTo>
                  <a:pt x="24412" y="37173"/>
                </a:lnTo>
                <a:lnTo>
                  <a:pt x="25800" y="40019"/>
                </a:lnTo>
                <a:lnTo>
                  <a:pt x="27678" y="42868"/>
                </a:lnTo>
                <a:lnTo>
                  <a:pt x="29882" y="45721"/>
                </a:lnTo>
                <a:lnTo>
                  <a:pt x="32304" y="48575"/>
                </a:lnTo>
                <a:lnTo>
                  <a:pt x="34871" y="51430"/>
                </a:lnTo>
                <a:lnTo>
                  <a:pt x="40263" y="57143"/>
                </a:lnTo>
                <a:lnTo>
                  <a:pt x="45835" y="62856"/>
                </a:lnTo>
                <a:lnTo>
                  <a:pt x="47701" y="65714"/>
                </a:lnTo>
                <a:lnTo>
                  <a:pt x="48946" y="68571"/>
                </a:lnTo>
                <a:lnTo>
                  <a:pt x="49776" y="71428"/>
                </a:lnTo>
                <a:lnTo>
                  <a:pt x="51281" y="74286"/>
                </a:lnTo>
                <a:lnTo>
                  <a:pt x="53238" y="77143"/>
                </a:lnTo>
                <a:lnTo>
                  <a:pt x="55494" y="80001"/>
                </a:lnTo>
                <a:lnTo>
                  <a:pt x="56999" y="83811"/>
                </a:lnTo>
                <a:lnTo>
                  <a:pt x="58002" y="88256"/>
                </a:lnTo>
                <a:lnTo>
                  <a:pt x="58670" y="93124"/>
                </a:lnTo>
                <a:lnTo>
                  <a:pt x="60069" y="96369"/>
                </a:lnTo>
                <a:lnTo>
                  <a:pt x="61953" y="98533"/>
                </a:lnTo>
                <a:lnTo>
                  <a:pt x="64163" y="99976"/>
                </a:lnTo>
                <a:lnTo>
                  <a:pt x="65635" y="101890"/>
                </a:lnTo>
                <a:lnTo>
                  <a:pt x="66617" y="104118"/>
                </a:lnTo>
                <a:lnTo>
                  <a:pt x="67271" y="106557"/>
                </a:lnTo>
                <a:lnTo>
                  <a:pt x="68660" y="109135"/>
                </a:lnTo>
                <a:lnTo>
                  <a:pt x="70538" y="111806"/>
                </a:lnTo>
                <a:lnTo>
                  <a:pt x="76766" y="119525"/>
                </a:lnTo>
                <a:lnTo>
                  <a:pt x="77847" y="119686"/>
                </a:lnTo>
                <a:lnTo>
                  <a:pt x="79520" y="119792"/>
                </a:lnTo>
                <a:lnTo>
                  <a:pt x="85725" y="12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"/>
          <p:cNvSpPr/>
          <p:nvPr/>
        </p:nvSpPr>
        <p:spPr>
          <a:xfrm>
            <a:off x="4743450" y="2768920"/>
            <a:ext cx="222885" cy="145700"/>
          </a:xfrm>
          <a:custGeom>
            <a:avLst/>
            <a:gdLst/>
            <a:ahLst/>
            <a:cxnLst/>
            <a:rect l="0" t="0" r="0" b="0"/>
            <a:pathLst>
              <a:path w="222885" h="145700">
                <a:moveTo>
                  <a:pt x="17145" y="77150"/>
                </a:moveTo>
                <a:lnTo>
                  <a:pt x="17145" y="72599"/>
                </a:lnTo>
                <a:lnTo>
                  <a:pt x="16192" y="71258"/>
                </a:lnTo>
                <a:lnTo>
                  <a:pt x="14605" y="70364"/>
                </a:lnTo>
                <a:lnTo>
                  <a:pt x="10301" y="69372"/>
                </a:lnTo>
                <a:lnTo>
                  <a:pt x="5213" y="68930"/>
                </a:lnTo>
                <a:lnTo>
                  <a:pt x="3475" y="67860"/>
                </a:lnTo>
                <a:lnTo>
                  <a:pt x="2317" y="66194"/>
                </a:lnTo>
                <a:lnTo>
                  <a:pt x="135" y="60367"/>
                </a:lnTo>
                <a:lnTo>
                  <a:pt x="60" y="57626"/>
                </a:lnTo>
                <a:lnTo>
                  <a:pt x="0" y="44083"/>
                </a:lnTo>
                <a:lnTo>
                  <a:pt x="2540" y="40863"/>
                </a:lnTo>
                <a:lnTo>
                  <a:pt x="4550" y="38671"/>
                </a:lnTo>
                <a:lnTo>
                  <a:pt x="6844" y="37210"/>
                </a:lnTo>
                <a:lnTo>
                  <a:pt x="11931" y="35586"/>
                </a:lnTo>
                <a:lnTo>
                  <a:pt x="13669" y="34200"/>
                </a:lnTo>
                <a:lnTo>
                  <a:pt x="14828" y="32324"/>
                </a:lnTo>
                <a:lnTo>
                  <a:pt x="15600" y="30121"/>
                </a:lnTo>
                <a:lnTo>
                  <a:pt x="18020" y="27700"/>
                </a:lnTo>
                <a:lnTo>
                  <a:pt x="21538" y="25133"/>
                </a:lnTo>
                <a:lnTo>
                  <a:pt x="31771" y="18721"/>
                </a:lnTo>
                <a:lnTo>
                  <a:pt x="35710" y="15304"/>
                </a:lnTo>
                <a:lnTo>
                  <a:pt x="38094" y="13059"/>
                </a:lnTo>
                <a:lnTo>
                  <a:pt x="40636" y="11562"/>
                </a:lnTo>
                <a:lnTo>
                  <a:pt x="46000" y="9900"/>
                </a:lnTo>
                <a:lnTo>
                  <a:pt x="51560" y="6621"/>
                </a:lnTo>
                <a:lnTo>
                  <a:pt x="54375" y="4413"/>
                </a:lnTo>
                <a:lnTo>
                  <a:pt x="60044" y="1960"/>
                </a:lnTo>
                <a:lnTo>
                  <a:pt x="66893" y="385"/>
                </a:lnTo>
                <a:lnTo>
                  <a:pt x="72631" y="112"/>
                </a:lnTo>
                <a:lnTo>
                  <a:pt x="85618" y="4"/>
                </a:lnTo>
                <a:lnTo>
                  <a:pt x="89804" y="0"/>
                </a:lnTo>
                <a:lnTo>
                  <a:pt x="91302" y="951"/>
                </a:lnTo>
                <a:lnTo>
                  <a:pt x="92300" y="2538"/>
                </a:lnTo>
                <a:lnTo>
                  <a:pt x="92966" y="4549"/>
                </a:lnTo>
                <a:lnTo>
                  <a:pt x="94362" y="5889"/>
                </a:lnTo>
                <a:lnTo>
                  <a:pt x="96246" y="6783"/>
                </a:lnTo>
                <a:lnTo>
                  <a:pt x="98454" y="7378"/>
                </a:lnTo>
                <a:lnTo>
                  <a:pt x="103447" y="10580"/>
                </a:lnTo>
                <a:lnTo>
                  <a:pt x="109862" y="15846"/>
                </a:lnTo>
                <a:lnTo>
                  <a:pt x="113280" y="19106"/>
                </a:lnTo>
                <a:lnTo>
                  <a:pt x="118685" y="24409"/>
                </a:lnTo>
                <a:lnTo>
                  <a:pt x="119127" y="25797"/>
                </a:lnTo>
                <a:lnTo>
                  <a:pt x="119620" y="29879"/>
                </a:lnTo>
                <a:lnTo>
                  <a:pt x="119752" y="32301"/>
                </a:lnTo>
                <a:lnTo>
                  <a:pt x="119980" y="41281"/>
                </a:lnTo>
                <a:lnTo>
                  <a:pt x="117459" y="44698"/>
                </a:lnTo>
                <a:lnTo>
                  <a:pt x="115454" y="46943"/>
                </a:lnTo>
                <a:lnTo>
                  <a:pt x="114116" y="49392"/>
                </a:lnTo>
                <a:lnTo>
                  <a:pt x="113225" y="51977"/>
                </a:lnTo>
                <a:lnTo>
                  <a:pt x="112631" y="54653"/>
                </a:lnTo>
                <a:lnTo>
                  <a:pt x="111282" y="57389"/>
                </a:lnTo>
                <a:lnTo>
                  <a:pt x="109430" y="60166"/>
                </a:lnTo>
                <a:lnTo>
                  <a:pt x="107244" y="62970"/>
                </a:lnTo>
                <a:lnTo>
                  <a:pt x="104833" y="65791"/>
                </a:lnTo>
                <a:lnTo>
                  <a:pt x="102273" y="68625"/>
                </a:lnTo>
                <a:lnTo>
                  <a:pt x="96890" y="74314"/>
                </a:lnTo>
                <a:lnTo>
                  <a:pt x="68575" y="102867"/>
                </a:lnTo>
                <a:lnTo>
                  <a:pt x="57149" y="114297"/>
                </a:lnTo>
                <a:lnTo>
                  <a:pt x="54291" y="116202"/>
                </a:lnTo>
                <a:lnTo>
                  <a:pt x="48577" y="118319"/>
                </a:lnTo>
                <a:lnTo>
                  <a:pt x="46671" y="119836"/>
                </a:lnTo>
                <a:lnTo>
                  <a:pt x="45402" y="121800"/>
                </a:lnTo>
                <a:lnTo>
                  <a:pt x="44555" y="124061"/>
                </a:lnTo>
                <a:lnTo>
                  <a:pt x="43038" y="125569"/>
                </a:lnTo>
                <a:lnTo>
                  <a:pt x="41075" y="126574"/>
                </a:lnTo>
                <a:lnTo>
                  <a:pt x="38813" y="127244"/>
                </a:lnTo>
                <a:lnTo>
                  <a:pt x="33760" y="130529"/>
                </a:lnTo>
                <a:lnTo>
                  <a:pt x="25745" y="137134"/>
                </a:lnTo>
                <a:lnTo>
                  <a:pt x="25721" y="137154"/>
                </a:lnTo>
                <a:lnTo>
                  <a:pt x="33098" y="144538"/>
                </a:lnTo>
                <a:lnTo>
                  <a:pt x="36300" y="145200"/>
                </a:lnTo>
                <a:lnTo>
                  <a:pt x="42950" y="145660"/>
                </a:lnTo>
                <a:lnTo>
                  <a:pt x="47029" y="145699"/>
                </a:lnTo>
                <a:lnTo>
                  <a:pt x="49450" y="144756"/>
                </a:lnTo>
                <a:lnTo>
                  <a:pt x="54680" y="141170"/>
                </a:lnTo>
                <a:lnTo>
                  <a:pt x="58360" y="139832"/>
                </a:lnTo>
                <a:lnTo>
                  <a:pt x="62719" y="138940"/>
                </a:lnTo>
                <a:lnTo>
                  <a:pt x="67530" y="138346"/>
                </a:lnTo>
                <a:lnTo>
                  <a:pt x="72642" y="136997"/>
                </a:lnTo>
                <a:lnTo>
                  <a:pt x="77956" y="135145"/>
                </a:lnTo>
                <a:lnTo>
                  <a:pt x="83403" y="132958"/>
                </a:lnTo>
                <a:lnTo>
                  <a:pt x="87987" y="131501"/>
                </a:lnTo>
                <a:lnTo>
                  <a:pt x="91995" y="130529"/>
                </a:lnTo>
                <a:lnTo>
                  <a:pt x="95620" y="129881"/>
                </a:lnTo>
                <a:lnTo>
                  <a:pt x="99941" y="128496"/>
                </a:lnTo>
                <a:lnTo>
                  <a:pt x="104728" y="126621"/>
                </a:lnTo>
                <a:lnTo>
                  <a:pt x="109823" y="124418"/>
                </a:lnTo>
                <a:lnTo>
                  <a:pt x="120565" y="119430"/>
                </a:lnTo>
                <a:lnTo>
                  <a:pt x="142983" y="108467"/>
                </a:lnTo>
                <a:lnTo>
                  <a:pt x="148662" y="106600"/>
                </a:lnTo>
                <a:lnTo>
                  <a:pt x="154353" y="105356"/>
                </a:lnTo>
                <a:lnTo>
                  <a:pt x="160052" y="104526"/>
                </a:lnTo>
                <a:lnTo>
                  <a:pt x="165756" y="103021"/>
                </a:lnTo>
                <a:lnTo>
                  <a:pt x="171464" y="101065"/>
                </a:lnTo>
                <a:lnTo>
                  <a:pt x="177174" y="98808"/>
                </a:lnTo>
                <a:lnTo>
                  <a:pt x="181933" y="97304"/>
                </a:lnTo>
                <a:lnTo>
                  <a:pt x="186059" y="96301"/>
                </a:lnTo>
                <a:lnTo>
                  <a:pt x="189762" y="95632"/>
                </a:lnTo>
                <a:lnTo>
                  <a:pt x="196416" y="94889"/>
                </a:lnTo>
                <a:lnTo>
                  <a:pt x="199524" y="94691"/>
                </a:lnTo>
                <a:lnTo>
                  <a:pt x="202548" y="93606"/>
                </a:lnTo>
                <a:lnTo>
                  <a:pt x="208449" y="89861"/>
                </a:lnTo>
                <a:lnTo>
                  <a:pt x="212575" y="86948"/>
                </a:lnTo>
                <a:lnTo>
                  <a:pt x="216080" y="86267"/>
                </a:lnTo>
                <a:lnTo>
                  <a:pt x="222884" y="857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"/>
          <p:cNvSpPr/>
          <p:nvPr/>
        </p:nvSpPr>
        <p:spPr>
          <a:xfrm>
            <a:off x="5643562" y="3626167"/>
            <a:ext cx="521721" cy="167741"/>
          </a:xfrm>
          <a:custGeom>
            <a:avLst/>
            <a:gdLst/>
            <a:ahLst/>
            <a:cxnLst/>
            <a:rect l="0" t="0" r="0" b="0"/>
            <a:pathLst>
              <a:path w="521721" h="167741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7381" y="15923"/>
                </a:lnTo>
                <a:lnTo>
                  <a:pt x="8043" y="19142"/>
                </a:lnTo>
                <a:lnTo>
                  <a:pt x="8219" y="21334"/>
                </a:lnTo>
                <a:lnTo>
                  <a:pt x="9290" y="23747"/>
                </a:lnTo>
                <a:lnTo>
                  <a:pt x="13019" y="28969"/>
                </a:lnTo>
                <a:lnTo>
                  <a:pt x="15347" y="31695"/>
                </a:lnTo>
                <a:lnTo>
                  <a:pt x="17851" y="34465"/>
                </a:lnTo>
                <a:lnTo>
                  <a:pt x="23173" y="40083"/>
                </a:lnTo>
                <a:lnTo>
                  <a:pt x="28715" y="45755"/>
                </a:lnTo>
                <a:lnTo>
                  <a:pt x="30573" y="48601"/>
                </a:lnTo>
                <a:lnTo>
                  <a:pt x="31812" y="51451"/>
                </a:lnTo>
                <a:lnTo>
                  <a:pt x="32638" y="54303"/>
                </a:lnTo>
                <a:lnTo>
                  <a:pt x="34141" y="57157"/>
                </a:lnTo>
                <a:lnTo>
                  <a:pt x="36095" y="60012"/>
                </a:lnTo>
                <a:lnTo>
                  <a:pt x="38351" y="62868"/>
                </a:lnTo>
                <a:lnTo>
                  <a:pt x="40808" y="65725"/>
                </a:lnTo>
                <a:lnTo>
                  <a:pt x="43398" y="68581"/>
                </a:lnTo>
                <a:lnTo>
                  <a:pt x="48815" y="74296"/>
                </a:lnTo>
                <a:lnTo>
                  <a:pt x="105727" y="131445"/>
                </a:lnTo>
                <a:lnTo>
                  <a:pt x="109538" y="134303"/>
                </a:lnTo>
                <a:lnTo>
                  <a:pt x="113983" y="137160"/>
                </a:lnTo>
                <a:lnTo>
                  <a:pt x="118851" y="140018"/>
                </a:lnTo>
                <a:lnTo>
                  <a:pt x="129340" y="143193"/>
                </a:lnTo>
                <a:lnTo>
                  <a:pt x="140352" y="145556"/>
                </a:lnTo>
                <a:lnTo>
                  <a:pt x="151596" y="149781"/>
                </a:lnTo>
                <a:lnTo>
                  <a:pt x="164086" y="152965"/>
                </a:lnTo>
                <a:lnTo>
                  <a:pt x="175797" y="156249"/>
                </a:lnTo>
                <a:lnTo>
                  <a:pt x="188622" y="159932"/>
                </a:lnTo>
                <a:lnTo>
                  <a:pt x="202150" y="162005"/>
                </a:lnTo>
                <a:lnTo>
                  <a:pt x="217800" y="163572"/>
                </a:lnTo>
                <a:lnTo>
                  <a:pt x="228880" y="167313"/>
                </a:lnTo>
                <a:lnTo>
                  <a:pt x="234502" y="167740"/>
                </a:lnTo>
                <a:lnTo>
                  <a:pt x="245828" y="165674"/>
                </a:lnTo>
                <a:lnTo>
                  <a:pt x="259752" y="164120"/>
                </a:lnTo>
                <a:lnTo>
                  <a:pt x="274513" y="163430"/>
                </a:lnTo>
                <a:lnTo>
                  <a:pt x="287424" y="163123"/>
                </a:lnTo>
                <a:lnTo>
                  <a:pt x="305402" y="162950"/>
                </a:lnTo>
                <a:lnTo>
                  <a:pt x="317026" y="160370"/>
                </a:lnTo>
                <a:lnTo>
                  <a:pt x="328543" y="157000"/>
                </a:lnTo>
                <a:lnTo>
                  <a:pt x="340012" y="155503"/>
                </a:lnTo>
                <a:lnTo>
                  <a:pt x="353999" y="152298"/>
                </a:lnTo>
                <a:lnTo>
                  <a:pt x="367835" y="148650"/>
                </a:lnTo>
                <a:lnTo>
                  <a:pt x="381933" y="145645"/>
                </a:lnTo>
                <a:lnTo>
                  <a:pt x="405820" y="136578"/>
                </a:lnTo>
                <a:lnTo>
                  <a:pt x="413422" y="133915"/>
                </a:lnTo>
                <a:lnTo>
                  <a:pt x="419442" y="131186"/>
                </a:lnTo>
                <a:lnTo>
                  <a:pt x="424408" y="128415"/>
                </a:lnTo>
                <a:lnTo>
                  <a:pt x="428671" y="125615"/>
                </a:lnTo>
                <a:lnTo>
                  <a:pt x="438488" y="122504"/>
                </a:lnTo>
                <a:lnTo>
                  <a:pt x="449201" y="120169"/>
                </a:lnTo>
                <a:lnTo>
                  <a:pt x="460313" y="115956"/>
                </a:lnTo>
                <a:lnTo>
                  <a:pt x="469061" y="110909"/>
                </a:lnTo>
                <a:lnTo>
                  <a:pt x="476124" y="106443"/>
                </a:lnTo>
                <a:lnTo>
                  <a:pt x="485456" y="102976"/>
                </a:lnTo>
                <a:lnTo>
                  <a:pt x="491348" y="98790"/>
                </a:lnTo>
                <a:lnTo>
                  <a:pt x="497142" y="93754"/>
                </a:lnTo>
                <a:lnTo>
                  <a:pt x="504072" y="87311"/>
                </a:lnTo>
                <a:lnTo>
                  <a:pt x="505593" y="86783"/>
                </a:lnTo>
                <a:lnTo>
                  <a:pt x="509823" y="86195"/>
                </a:lnTo>
                <a:lnTo>
                  <a:pt x="511332" y="85086"/>
                </a:lnTo>
                <a:lnTo>
                  <a:pt x="512338" y="83394"/>
                </a:lnTo>
                <a:lnTo>
                  <a:pt x="514232" y="77518"/>
                </a:lnTo>
                <a:lnTo>
                  <a:pt x="521720" y="77185"/>
                </a:lnTo>
                <a:lnTo>
                  <a:pt x="514350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"/>
          <p:cNvSpPr/>
          <p:nvPr/>
        </p:nvSpPr>
        <p:spPr>
          <a:xfrm>
            <a:off x="6337936" y="3497579"/>
            <a:ext cx="205740" cy="136798"/>
          </a:xfrm>
          <a:custGeom>
            <a:avLst/>
            <a:gdLst/>
            <a:ahLst/>
            <a:cxnLst/>
            <a:rect l="0" t="0" r="0" b="0"/>
            <a:pathLst>
              <a:path w="205740" h="136798">
                <a:moveTo>
                  <a:pt x="34289" y="0"/>
                </a:moveTo>
                <a:lnTo>
                  <a:pt x="34289" y="41808"/>
                </a:lnTo>
                <a:lnTo>
                  <a:pt x="33336" y="45969"/>
                </a:lnTo>
                <a:lnTo>
                  <a:pt x="31749" y="49696"/>
                </a:lnTo>
                <a:lnTo>
                  <a:pt x="29738" y="53134"/>
                </a:lnTo>
                <a:lnTo>
                  <a:pt x="28397" y="57330"/>
                </a:lnTo>
                <a:lnTo>
                  <a:pt x="27503" y="62033"/>
                </a:lnTo>
                <a:lnTo>
                  <a:pt x="26908" y="67073"/>
                </a:lnTo>
                <a:lnTo>
                  <a:pt x="25558" y="71386"/>
                </a:lnTo>
                <a:lnTo>
                  <a:pt x="23706" y="75213"/>
                </a:lnTo>
                <a:lnTo>
                  <a:pt x="21518" y="78717"/>
                </a:lnTo>
                <a:lnTo>
                  <a:pt x="20060" y="82006"/>
                </a:lnTo>
                <a:lnTo>
                  <a:pt x="19088" y="85151"/>
                </a:lnTo>
                <a:lnTo>
                  <a:pt x="18440" y="88200"/>
                </a:lnTo>
                <a:lnTo>
                  <a:pt x="17055" y="91185"/>
                </a:lnTo>
                <a:lnTo>
                  <a:pt x="15180" y="94128"/>
                </a:lnTo>
                <a:lnTo>
                  <a:pt x="12977" y="97042"/>
                </a:lnTo>
                <a:lnTo>
                  <a:pt x="10555" y="99937"/>
                </a:lnTo>
                <a:lnTo>
                  <a:pt x="7989" y="102820"/>
                </a:lnTo>
                <a:lnTo>
                  <a:pt x="5326" y="105694"/>
                </a:lnTo>
                <a:lnTo>
                  <a:pt x="3550" y="108563"/>
                </a:lnTo>
                <a:lnTo>
                  <a:pt x="2366" y="111428"/>
                </a:lnTo>
                <a:lnTo>
                  <a:pt x="466" y="118319"/>
                </a:lnTo>
                <a:lnTo>
                  <a:pt x="207" y="121802"/>
                </a:lnTo>
                <a:lnTo>
                  <a:pt x="11" y="128191"/>
                </a:lnTo>
                <a:lnTo>
                  <a:pt x="0" y="135934"/>
                </a:lnTo>
                <a:lnTo>
                  <a:pt x="952" y="136343"/>
                </a:lnTo>
                <a:lnTo>
                  <a:pt x="4550" y="136797"/>
                </a:lnTo>
                <a:lnTo>
                  <a:pt x="7795" y="135966"/>
                </a:lnTo>
                <a:lnTo>
                  <a:pt x="11864" y="134459"/>
                </a:lnTo>
                <a:lnTo>
                  <a:pt x="22980" y="129748"/>
                </a:lnTo>
                <a:lnTo>
                  <a:pt x="25797" y="129362"/>
                </a:lnTo>
                <a:lnTo>
                  <a:pt x="29580" y="129104"/>
                </a:lnTo>
                <a:lnTo>
                  <a:pt x="34007" y="128932"/>
                </a:lnTo>
                <a:lnTo>
                  <a:pt x="37911" y="127865"/>
                </a:lnTo>
                <a:lnTo>
                  <a:pt x="41466" y="126201"/>
                </a:lnTo>
                <a:lnTo>
                  <a:pt x="44789" y="124139"/>
                </a:lnTo>
                <a:lnTo>
                  <a:pt x="48909" y="122765"/>
                </a:lnTo>
                <a:lnTo>
                  <a:pt x="53561" y="121848"/>
                </a:lnTo>
                <a:lnTo>
                  <a:pt x="58566" y="121237"/>
                </a:lnTo>
                <a:lnTo>
                  <a:pt x="63809" y="119878"/>
                </a:lnTo>
                <a:lnTo>
                  <a:pt x="69209" y="118019"/>
                </a:lnTo>
                <a:lnTo>
                  <a:pt x="74714" y="115827"/>
                </a:lnTo>
                <a:lnTo>
                  <a:pt x="80289" y="113413"/>
                </a:lnTo>
                <a:lnTo>
                  <a:pt x="91563" y="108191"/>
                </a:lnTo>
                <a:lnTo>
                  <a:pt x="97237" y="106418"/>
                </a:lnTo>
                <a:lnTo>
                  <a:pt x="102924" y="105235"/>
                </a:lnTo>
                <a:lnTo>
                  <a:pt x="108620" y="104447"/>
                </a:lnTo>
                <a:lnTo>
                  <a:pt x="114323" y="103922"/>
                </a:lnTo>
                <a:lnTo>
                  <a:pt x="120030" y="103571"/>
                </a:lnTo>
                <a:lnTo>
                  <a:pt x="131451" y="103182"/>
                </a:lnTo>
                <a:lnTo>
                  <a:pt x="155469" y="102912"/>
                </a:lnTo>
                <a:lnTo>
                  <a:pt x="205739" y="1028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"/>
          <p:cNvSpPr/>
          <p:nvPr/>
        </p:nvSpPr>
        <p:spPr>
          <a:xfrm>
            <a:off x="6466522" y="3480435"/>
            <a:ext cx="42863" cy="368618"/>
          </a:xfrm>
          <a:custGeom>
            <a:avLst/>
            <a:gdLst/>
            <a:ahLst/>
            <a:cxnLst/>
            <a:rect l="0" t="0" r="0" b="0"/>
            <a:pathLst>
              <a:path w="42863" h="368618">
                <a:moveTo>
                  <a:pt x="42862" y="0"/>
                </a:moveTo>
                <a:lnTo>
                  <a:pt x="38312" y="4551"/>
                </a:lnTo>
                <a:lnTo>
                  <a:pt x="36971" y="6844"/>
                </a:lnTo>
                <a:lnTo>
                  <a:pt x="36077" y="9325"/>
                </a:lnTo>
                <a:lnTo>
                  <a:pt x="35084" y="15574"/>
                </a:lnTo>
                <a:lnTo>
                  <a:pt x="34643" y="24702"/>
                </a:lnTo>
                <a:lnTo>
                  <a:pt x="34395" y="35999"/>
                </a:lnTo>
                <a:lnTo>
                  <a:pt x="34290" y="125387"/>
                </a:lnTo>
                <a:lnTo>
                  <a:pt x="33338" y="132169"/>
                </a:lnTo>
                <a:lnTo>
                  <a:pt x="31750" y="139547"/>
                </a:lnTo>
                <a:lnTo>
                  <a:pt x="29740" y="147324"/>
                </a:lnTo>
                <a:lnTo>
                  <a:pt x="28398" y="155366"/>
                </a:lnTo>
                <a:lnTo>
                  <a:pt x="27505" y="163585"/>
                </a:lnTo>
                <a:lnTo>
                  <a:pt x="26909" y="171921"/>
                </a:lnTo>
                <a:lnTo>
                  <a:pt x="26512" y="179384"/>
                </a:lnTo>
                <a:lnTo>
                  <a:pt x="26071" y="192756"/>
                </a:lnTo>
                <a:lnTo>
                  <a:pt x="25822" y="215545"/>
                </a:lnTo>
                <a:lnTo>
                  <a:pt x="24835" y="223707"/>
                </a:lnTo>
                <a:lnTo>
                  <a:pt x="23224" y="232005"/>
                </a:lnTo>
                <a:lnTo>
                  <a:pt x="21198" y="240395"/>
                </a:lnTo>
                <a:lnTo>
                  <a:pt x="19847" y="247893"/>
                </a:lnTo>
                <a:lnTo>
                  <a:pt x="18946" y="254797"/>
                </a:lnTo>
                <a:lnTo>
                  <a:pt x="18346" y="261305"/>
                </a:lnTo>
                <a:lnTo>
                  <a:pt x="17946" y="267548"/>
                </a:lnTo>
                <a:lnTo>
                  <a:pt x="17501" y="279565"/>
                </a:lnTo>
                <a:lnTo>
                  <a:pt x="16430" y="285437"/>
                </a:lnTo>
                <a:lnTo>
                  <a:pt x="14763" y="291256"/>
                </a:lnTo>
                <a:lnTo>
                  <a:pt x="12700" y="297041"/>
                </a:lnTo>
                <a:lnTo>
                  <a:pt x="11324" y="302802"/>
                </a:lnTo>
                <a:lnTo>
                  <a:pt x="10407" y="308548"/>
                </a:lnTo>
                <a:lnTo>
                  <a:pt x="9388" y="320012"/>
                </a:lnTo>
                <a:lnTo>
                  <a:pt x="8935" y="331457"/>
                </a:lnTo>
                <a:lnTo>
                  <a:pt x="8680" y="344060"/>
                </a:lnTo>
                <a:lnTo>
                  <a:pt x="8582" y="362753"/>
                </a:lnTo>
                <a:lnTo>
                  <a:pt x="7627" y="364708"/>
                </a:lnTo>
                <a:lnTo>
                  <a:pt x="6037" y="366011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"/>
          <p:cNvSpPr/>
          <p:nvPr/>
        </p:nvSpPr>
        <p:spPr>
          <a:xfrm>
            <a:off x="6595109" y="3334817"/>
            <a:ext cx="197169" cy="153838"/>
          </a:xfrm>
          <a:custGeom>
            <a:avLst/>
            <a:gdLst/>
            <a:ahLst/>
            <a:cxnLst/>
            <a:rect l="0" t="0" r="0" b="0"/>
            <a:pathLst>
              <a:path w="197169" h="153838">
                <a:moveTo>
                  <a:pt x="0" y="42748"/>
                </a:moveTo>
                <a:lnTo>
                  <a:pt x="20401" y="22348"/>
                </a:lnTo>
                <a:lnTo>
                  <a:pt x="23125" y="20575"/>
                </a:lnTo>
                <a:lnTo>
                  <a:pt x="28694" y="18606"/>
                </a:lnTo>
                <a:lnTo>
                  <a:pt x="32464" y="17128"/>
                </a:lnTo>
                <a:lnTo>
                  <a:pt x="36883" y="15190"/>
                </a:lnTo>
                <a:lnTo>
                  <a:pt x="41734" y="12946"/>
                </a:lnTo>
                <a:lnTo>
                  <a:pt x="46873" y="11450"/>
                </a:lnTo>
                <a:lnTo>
                  <a:pt x="52203" y="10453"/>
                </a:lnTo>
                <a:lnTo>
                  <a:pt x="57663" y="9788"/>
                </a:lnTo>
                <a:lnTo>
                  <a:pt x="62255" y="8392"/>
                </a:lnTo>
                <a:lnTo>
                  <a:pt x="66268" y="6509"/>
                </a:lnTo>
                <a:lnTo>
                  <a:pt x="69896" y="4301"/>
                </a:lnTo>
                <a:lnTo>
                  <a:pt x="73268" y="2829"/>
                </a:lnTo>
                <a:lnTo>
                  <a:pt x="76468" y="1848"/>
                </a:lnTo>
                <a:lnTo>
                  <a:pt x="79554" y="1194"/>
                </a:lnTo>
                <a:lnTo>
                  <a:pt x="83516" y="757"/>
                </a:lnTo>
                <a:lnTo>
                  <a:pt x="88062" y="467"/>
                </a:lnTo>
                <a:lnTo>
                  <a:pt x="97242" y="144"/>
                </a:lnTo>
                <a:lnTo>
                  <a:pt x="104497" y="0"/>
                </a:lnTo>
                <a:lnTo>
                  <a:pt x="107765" y="914"/>
                </a:lnTo>
                <a:lnTo>
                  <a:pt x="110896" y="2476"/>
                </a:lnTo>
                <a:lnTo>
                  <a:pt x="118214" y="7276"/>
                </a:lnTo>
                <a:lnTo>
                  <a:pt x="121755" y="10472"/>
                </a:lnTo>
                <a:lnTo>
                  <a:pt x="128641" y="17119"/>
                </a:lnTo>
                <a:lnTo>
                  <a:pt x="132740" y="21197"/>
                </a:lnTo>
                <a:lnTo>
                  <a:pt x="134213" y="24570"/>
                </a:lnTo>
                <a:lnTo>
                  <a:pt x="135195" y="28724"/>
                </a:lnTo>
                <a:lnTo>
                  <a:pt x="135850" y="33399"/>
                </a:lnTo>
                <a:lnTo>
                  <a:pt x="136287" y="37468"/>
                </a:lnTo>
                <a:lnTo>
                  <a:pt x="136578" y="41133"/>
                </a:lnTo>
                <a:lnTo>
                  <a:pt x="136773" y="44529"/>
                </a:lnTo>
                <a:lnTo>
                  <a:pt x="135949" y="48697"/>
                </a:lnTo>
                <a:lnTo>
                  <a:pt x="134448" y="53382"/>
                </a:lnTo>
                <a:lnTo>
                  <a:pt x="132495" y="58409"/>
                </a:lnTo>
                <a:lnTo>
                  <a:pt x="130240" y="62714"/>
                </a:lnTo>
                <a:lnTo>
                  <a:pt x="127784" y="66536"/>
                </a:lnTo>
                <a:lnTo>
                  <a:pt x="125195" y="70037"/>
                </a:lnTo>
                <a:lnTo>
                  <a:pt x="123468" y="74275"/>
                </a:lnTo>
                <a:lnTo>
                  <a:pt x="122318" y="79006"/>
                </a:lnTo>
                <a:lnTo>
                  <a:pt x="121550" y="84065"/>
                </a:lnTo>
                <a:lnTo>
                  <a:pt x="119133" y="88390"/>
                </a:lnTo>
                <a:lnTo>
                  <a:pt x="115618" y="92226"/>
                </a:lnTo>
                <a:lnTo>
                  <a:pt x="111369" y="95736"/>
                </a:lnTo>
                <a:lnTo>
                  <a:pt x="107584" y="99028"/>
                </a:lnTo>
                <a:lnTo>
                  <a:pt x="104107" y="102175"/>
                </a:lnTo>
                <a:lnTo>
                  <a:pt x="100838" y="105226"/>
                </a:lnTo>
                <a:lnTo>
                  <a:pt x="97705" y="109165"/>
                </a:lnTo>
                <a:lnTo>
                  <a:pt x="94665" y="113696"/>
                </a:lnTo>
                <a:lnTo>
                  <a:pt x="91685" y="118621"/>
                </a:lnTo>
                <a:lnTo>
                  <a:pt x="88746" y="121905"/>
                </a:lnTo>
                <a:lnTo>
                  <a:pt x="85835" y="124094"/>
                </a:lnTo>
                <a:lnTo>
                  <a:pt x="80059" y="127479"/>
                </a:lnTo>
                <a:lnTo>
                  <a:pt x="74318" y="132159"/>
                </a:lnTo>
                <a:lnTo>
                  <a:pt x="71453" y="133787"/>
                </a:lnTo>
                <a:lnTo>
                  <a:pt x="65730" y="135597"/>
                </a:lnTo>
                <a:lnTo>
                  <a:pt x="60011" y="136402"/>
                </a:lnTo>
                <a:lnTo>
                  <a:pt x="53129" y="136918"/>
                </a:lnTo>
                <a:lnTo>
                  <a:pt x="52565" y="137913"/>
                </a:lnTo>
                <a:lnTo>
                  <a:pt x="51937" y="141558"/>
                </a:lnTo>
                <a:lnTo>
                  <a:pt x="51479" y="145261"/>
                </a:lnTo>
                <a:lnTo>
                  <a:pt x="57336" y="145547"/>
                </a:lnTo>
                <a:lnTo>
                  <a:pt x="62021" y="145604"/>
                </a:lnTo>
                <a:lnTo>
                  <a:pt x="71835" y="145615"/>
                </a:lnTo>
                <a:lnTo>
                  <a:pt x="74560" y="146568"/>
                </a:lnTo>
                <a:lnTo>
                  <a:pt x="80129" y="150167"/>
                </a:lnTo>
                <a:lnTo>
                  <a:pt x="83899" y="151508"/>
                </a:lnTo>
                <a:lnTo>
                  <a:pt x="88318" y="152402"/>
                </a:lnTo>
                <a:lnTo>
                  <a:pt x="93169" y="152998"/>
                </a:lnTo>
                <a:lnTo>
                  <a:pt x="97355" y="153396"/>
                </a:lnTo>
                <a:lnTo>
                  <a:pt x="101099" y="153660"/>
                </a:lnTo>
                <a:lnTo>
                  <a:pt x="104547" y="153837"/>
                </a:lnTo>
                <a:lnTo>
                  <a:pt x="108750" y="153002"/>
                </a:lnTo>
                <a:lnTo>
                  <a:pt x="113458" y="151493"/>
                </a:lnTo>
                <a:lnTo>
                  <a:pt x="118502" y="149535"/>
                </a:lnTo>
                <a:lnTo>
                  <a:pt x="122816" y="148229"/>
                </a:lnTo>
                <a:lnTo>
                  <a:pt x="126645" y="147359"/>
                </a:lnTo>
                <a:lnTo>
                  <a:pt x="130151" y="146778"/>
                </a:lnTo>
                <a:lnTo>
                  <a:pt x="134392" y="146391"/>
                </a:lnTo>
                <a:lnTo>
                  <a:pt x="139125" y="146134"/>
                </a:lnTo>
                <a:lnTo>
                  <a:pt x="152348" y="145770"/>
                </a:lnTo>
                <a:lnTo>
                  <a:pt x="197168" y="145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"/>
          <p:cNvSpPr/>
          <p:nvPr/>
        </p:nvSpPr>
        <p:spPr>
          <a:xfrm>
            <a:off x="6878002" y="3626167"/>
            <a:ext cx="42864" cy="180024"/>
          </a:xfrm>
          <a:custGeom>
            <a:avLst/>
            <a:gdLst/>
            <a:ahLst/>
            <a:cxnLst/>
            <a:rect l="0" t="0" r="0" b="0"/>
            <a:pathLst>
              <a:path w="42864" h="18002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8416" y="17368"/>
                </a:lnTo>
                <a:lnTo>
                  <a:pt x="8526" y="28324"/>
                </a:lnTo>
                <a:lnTo>
                  <a:pt x="8541" y="33170"/>
                </a:lnTo>
                <a:lnTo>
                  <a:pt x="9504" y="37353"/>
                </a:lnTo>
                <a:lnTo>
                  <a:pt x="11099" y="41095"/>
                </a:lnTo>
                <a:lnTo>
                  <a:pt x="13114" y="44542"/>
                </a:lnTo>
                <a:lnTo>
                  <a:pt x="14457" y="48744"/>
                </a:lnTo>
                <a:lnTo>
                  <a:pt x="15353" y="53451"/>
                </a:lnTo>
                <a:lnTo>
                  <a:pt x="15950" y="58494"/>
                </a:lnTo>
                <a:lnTo>
                  <a:pt x="17301" y="63761"/>
                </a:lnTo>
                <a:lnTo>
                  <a:pt x="19154" y="69177"/>
                </a:lnTo>
                <a:lnTo>
                  <a:pt x="21341" y="74693"/>
                </a:lnTo>
                <a:lnTo>
                  <a:pt x="22800" y="79323"/>
                </a:lnTo>
                <a:lnTo>
                  <a:pt x="23772" y="83362"/>
                </a:lnTo>
                <a:lnTo>
                  <a:pt x="24421" y="87007"/>
                </a:lnTo>
                <a:lnTo>
                  <a:pt x="24853" y="91342"/>
                </a:lnTo>
                <a:lnTo>
                  <a:pt x="25141" y="96137"/>
                </a:lnTo>
                <a:lnTo>
                  <a:pt x="25461" y="105593"/>
                </a:lnTo>
                <a:lnTo>
                  <a:pt x="25642" y="117223"/>
                </a:lnTo>
                <a:lnTo>
                  <a:pt x="25708" y="138709"/>
                </a:lnTo>
                <a:lnTo>
                  <a:pt x="26664" y="142003"/>
                </a:lnTo>
                <a:lnTo>
                  <a:pt x="28253" y="145151"/>
                </a:lnTo>
                <a:lnTo>
                  <a:pt x="30266" y="148203"/>
                </a:lnTo>
                <a:lnTo>
                  <a:pt x="31607" y="151189"/>
                </a:lnTo>
                <a:lnTo>
                  <a:pt x="32501" y="154133"/>
                </a:lnTo>
                <a:lnTo>
                  <a:pt x="33937" y="161150"/>
                </a:lnTo>
                <a:lnTo>
                  <a:pt x="34133" y="164650"/>
                </a:lnTo>
                <a:lnTo>
                  <a:pt x="34221" y="169380"/>
                </a:lnTo>
                <a:lnTo>
                  <a:pt x="34259" y="174658"/>
                </a:lnTo>
                <a:lnTo>
                  <a:pt x="35222" y="176446"/>
                </a:lnTo>
                <a:lnTo>
                  <a:pt x="36817" y="177638"/>
                </a:lnTo>
                <a:lnTo>
                  <a:pt x="42863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"/>
          <p:cNvSpPr/>
          <p:nvPr/>
        </p:nvSpPr>
        <p:spPr>
          <a:xfrm>
            <a:off x="6998017" y="3574732"/>
            <a:ext cx="60009" cy="231459"/>
          </a:xfrm>
          <a:custGeom>
            <a:avLst/>
            <a:gdLst/>
            <a:ahLst/>
            <a:cxnLst/>
            <a:rect l="0" t="0" r="0" b="0"/>
            <a:pathLst>
              <a:path w="60009" h="23145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1" y="14622"/>
                </a:lnTo>
                <a:lnTo>
                  <a:pt x="10583" y="17368"/>
                </a:lnTo>
                <a:lnTo>
                  <a:pt x="12771" y="20151"/>
                </a:lnTo>
                <a:lnTo>
                  <a:pt x="14229" y="22959"/>
                </a:lnTo>
                <a:lnTo>
                  <a:pt x="15849" y="28619"/>
                </a:lnTo>
                <a:lnTo>
                  <a:pt x="16281" y="32414"/>
                </a:lnTo>
                <a:lnTo>
                  <a:pt x="16569" y="36850"/>
                </a:lnTo>
                <a:lnTo>
                  <a:pt x="16761" y="41711"/>
                </a:lnTo>
                <a:lnTo>
                  <a:pt x="16974" y="52193"/>
                </a:lnTo>
                <a:lnTo>
                  <a:pt x="17032" y="57656"/>
                </a:lnTo>
                <a:lnTo>
                  <a:pt x="18022" y="62250"/>
                </a:lnTo>
                <a:lnTo>
                  <a:pt x="19635" y="66265"/>
                </a:lnTo>
                <a:lnTo>
                  <a:pt x="21663" y="69894"/>
                </a:lnTo>
                <a:lnTo>
                  <a:pt x="23014" y="74218"/>
                </a:lnTo>
                <a:lnTo>
                  <a:pt x="23916" y="79006"/>
                </a:lnTo>
                <a:lnTo>
                  <a:pt x="24516" y="84103"/>
                </a:lnTo>
                <a:lnTo>
                  <a:pt x="25869" y="89407"/>
                </a:lnTo>
                <a:lnTo>
                  <a:pt x="27723" y="94847"/>
                </a:lnTo>
                <a:lnTo>
                  <a:pt x="29912" y="100379"/>
                </a:lnTo>
                <a:lnTo>
                  <a:pt x="31372" y="105972"/>
                </a:lnTo>
                <a:lnTo>
                  <a:pt x="32345" y="111605"/>
                </a:lnTo>
                <a:lnTo>
                  <a:pt x="32994" y="117266"/>
                </a:lnTo>
                <a:lnTo>
                  <a:pt x="34378" y="122945"/>
                </a:lnTo>
                <a:lnTo>
                  <a:pt x="36254" y="128636"/>
                </a:lnTo>
                <a:lnTo>
                  <a:pt x="38456" y="134335"/>
                </a:lnTo>
                <a:lnTo>
                  <a:pt x="39925" y="140039"/>
                </a:lnTo>
                <a:lnTo>
                  <a:pt x="40905" y="145747"/>
                </a:lnTo>
                <a:lnTo>
                  <a:pt x="41557" y="151457"/>
                </a:lnTo>
                <a:lnTo>
                  <a:pt x="41992" y="157169"/>
                </a:lnTo>
                <a:lnTo>
                  <a:pt x="42282" y="162882"/>
                </a:lnTo>
                <a:lnTo>
                  <a:pt x="42691" y="177484"/>
                </a:lnTo>
                <a:lnTo>
                  <a:pt x="42748" y="181187"/>
                </a:lnTo>
                <a:lnTo>
                  <a:pt x="43739" y="185562"/>
                </a:lnTo>
                <a:lnTo>
                  <a:pt x="45352" y="190383"/>
                </a:lnTo>
                <a:lnTo>
                  <a:pt x="47380" y="195502"/>
                </a:lnTo>
                <a:lnTo>
                  <a:pt x="48731" y="199867"/>
                </a:lnTo>
                <a:lnTo>
                  <a:pt x="49632" y="203730"/>
                </a:lnTo>
                <a:lnTo>
                  <a:pt x="50634" y="210562"/>
                </a:lnTo>
                <a:lnTo>
                  <a:pt x="51079" y="216773"/>
                </a:lnTo>
                <a:lnTo>
                  <a:pt x="52151" y="219763"/>
                </a:lnTo>
                <a:lnTo>
                  <a:pt x="53816" y="222709"/>
                </a:lnTo>
                <a:lnTo>
                  <a:pt x="60008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"/>
          <p:cNvSpPr/>
          <p:nvPr/>
        </p:nvSpPr>
        <p:spPr>
          <a:xfrm>
            <a:off x="6757987" y="3549019"/>
            <a:ext cx="420054" cy="128584"/>
          </a:xfrm>
          <a:custGeom>
            <a:avLst/>
            <a:gdLst/>
            <a:ahLst/>
            <a:cxnLst/>
            <a:rect l="0" t="0" r="0" b="0"/>
            <a:pathLst>
              <a:path w="420054" h="128584">
                <a:moveTo>
                  <a:pt x="0" y="128583"/>
                </a:moveTo>
                <a:lnTo>
                  <a:pt x="0" y="124032"/>
                </a:lnTo>
                <a:lnTo>
                  <a:pt x="953" y="121739"/>
                </a:lnTo>
                <a:lnTo>
                  <a:pt x="2540" y="119258"/>
                </a:lnTo>
                <a:lnTo>
                  <a:pt x="4551" y="116651"/>
                </a:lnTo>
                <a:lnTo>
                  <a:pt x="7796" y="113961"/>
                </a:lnTo>
                <a:lnTo>
                  <a:pt x="11865" y="111215"/>
                </a:lnTo>
                <a:lnTo>
                  <a:pt x="16483" y="108432"/>
                </a:lnTo>
                <a:lnTo>
                  <a:pt x="20513" y="105624"/>
                </a:lnTo>
                <a:lnTo>
                  <a:pt x="24153" y="102799"/>
                </a:lnTo>
                <a:lnTo>
                  <a:pt x="27532" y="99964"/>
                </a:lnTo>
                <a:lnTo>
                  <a:pt x="31690" y="96169"/>
                </a:lnTo>
                <a:lnTo>
                  <a:pt x="41390" y="86872"/>
                </a:lnTo>
                <a:lnTo>
                  <a:pt x="47596" y="82678"/>
                </a:lnTo>
                <a:lnTo>
                  <a:pt x="54590" y="78930"/>
                </a:lnTo>
                <a:lnTo>
                  <a:pt x="62111" y="75478"/>
                </a:lnTo>
                <a:lnTo>
                  <a:pt x="69983" y="71272"/>
                </a:lnTo>
                <a:lnTo>
                  <a:pt x="78087" y="66564"/>
                </a:lnTo>
                <a:lnTo>
                  <a:pt x="94713" y="56251"/>
                </a:lnTo>
                <a:lnTo>
                  <a:pt x="111627" y="45318"/>
                </a:lnTo>
                <a:lnTo>
                  <a:pt x="121091" y="40688"/>
                </a:lnTo>
                <a:lnTo>
                  <a:pt x="131210" y="36649"/>
                </a:lnTo>
                <a:lnTo>
                  <a:pt x="170275" y="23323"/>
                </a:lnTo>
                <a:lnTo>
                  <a:pt x="180191" y="20309"/>
                </a:lnTo>
                <a:lnTo>
                  <a:pt x="201370" y="14422"/>
                </a:lnTo>
                <a:lnTo>
                  <a:pt x="234714" y="5752"/>
                </a:lnTo>
                <a:lnTo>
                  <a:pt x="245058" y="3833"/>
                </a:lnTo>
                <a:lnTo>
                  <a:pt x="254812" y="2554"/>
                </a:lnTo>
                <a:lnTo>
                  <a:pt x="264172" y="1701"/>
                </a:lnTo>
                <a:lnTo>
                  <a:pt x="272317" y="1132"/>
                </a:lnTo>
                <a:lnTo>
                  <a:pt x="279653" y="754"/>
                </a:lnTo>
                <a:lnTo>
                  <a:pt x="286448" y="501"/>
                </a:lnTo>
                <a:lnTo>
                  <a:pt x="309664" y="146"/>
                </a:lnTo>
                <a:lnTo>
                  <a:pt x="373020" y="0"/>
                </a:lnTo>
                <a:lnTo>
                  <a:pt x="378220" y="951"/>
                </a:lnTo>
                <a:lnTo>
                  <a:pt x="386538" y="4548"/>
                </a:lnTo>
                <a:lnTo>
                  <a:pt x="393409" y="6781"/>
                </a:lnTo>
                <a:lnTo>
                  <a:pt x="405582" y="8215"/>
                </a:lnTo>
                <a:lnTo>
                  <a:pt x="418035" y="8554"/>
                </a:lnTo>
                <a:lnTo>
                  <a:pt x="420053" y="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"/>
          <p:cNvSpPr/>
          <p:nvPr/>
        </p:nvSpPr>
        <p:spPr>
          <a:xfrm>
            <a:off x="6200775" y="3909060"/>
            <a:ext cx="1071563" cy="51436"/>
          </a:xfrm>
          <a:custGeom>
            <a:avLst/>
            <a:gdLst/>
            <a:ahLst/>
            <a:cxnLst/>
            <a:rect l="0" t="0" r="0" b="0"/>
            <a:pathLst>
              <a:path w="1071563" h="51436">
                <a:moveTo>
                  <a:pt x="0" y="51435"/>
                </a:moveTo>
                <a:lnTo>
                  <a:pt x="70681" y="51435"/>
                </a:lnTo>
                <a:lnTo>
                  <a:pt x="78553" y="50482"/>
                </a:lnTo>
                <a:lnTo>
                  <a:pt x="86659" y="48894"/>
                </a:lnTo>
                <a:lnTo>
                  <a:pt x="94920" y="46884"/>
                </a:lnTo>
                <a:lnTo>
                  <a:pt x="103284" y="45543"/>
                </a:lnTo>
                <a:lnTo>
                  <a:pt x="120199" y="44054"/>
                </a:lnTo>
                <a:lnTo>
                  <a:pt x="145786" y="43215"/>
                </a:lnTo>
                <a:lnTo>
                  <a:pt x="154341" y="42145"/>
                </a:lnTo>
                <a:lnTo>
                  <a:pt x="162902" y="40479"/>
                </a:lnTo>
                <a:lnTo>
                  <a:pt x="171466" y="38416"/>
                </a:lnTo>
                <a:lnTo>
                  <a:pt x="180985" y="37040"/>
                </a:lnTo>
                <a:lnTo>
                  <a:pt x="201723" y="35512"/>
                </a:lnTo>
                <a:lnTo>
                  <a:pt x="234818" y="34651"/>
                </a:lnTo>
                <a:lnTo>
                  <a:pt x="337198" y="34299"/>
                </a:lnTo>
                <a:lnTo>
                  <a:pt x="349576" y="33343"/>
                </a:lnTo>
                <a:lnTo>
                  <a:pt x="362591" y="31754"/>
                </a:lnTo>
                <a:lnTo>
                  <a:pt x="376029" y="29742"/>
                </a:lnTo>
                <a:lnTo>
                  <a:pt x="389751" y="28400"/>
                </a:lnTo>
                <a:lnTo>
                  <a:pt x="417697" y="26909"/>
                </a:lnTo>
                <a:lnTo>
                  <a:pt x="445993" y="26247"/>
                </a:lnTo>
                <a:lnTo>
                  <a:pt x="475397" y="25000"/>
                </a:lnTo>
                <a:lnTo>
                  <a:pt x="491239" y="23334"/>
                </a:lnTo>
                <a:lnTo>
                  <a:pt x="507514" y="21271"/>
                </a:lnTo>
                <a:lnTo>
                  <a:pt x="523128" y="19896"/>
                </a:lnTo>
                <a:lnTo>
                  <a:pt x="553176" y="18367"/>
                </a:lnTo>
                <a:lnTo>
                  <a:pt x="584946" y="17688"/>
                </a:lnTo>
                <a:lnTo>
                  <a:pt x="617163" y="16434"/>
                </a:lnTo>
                <a:lnTo>
                  <a:pt x="632422" y="14765"/>
                </a:lnTo>
                <a:lnTo>
                  <a:pt x="647357" y="12701"/>
                </a:lnTo>
                <a:lnTo>
                  <a:pt x="663029" y="11325"/>
                </a:lnTo>
                <a:lnTo>
                  <a:pt x="695682" y="9796"/>
                </a:lnTo>
                <a:lnTo>
                  <a:pt x="711437" y="8435"/>
                </a:lnTo>
                <a:lnTo>
                  <a:pt x="726704" y="6576"/>
                </a:lnTo>
                <a:lnTo>
                  <a:pt x="741644" y="4384"/>
                </a:lnTo>
                <a:lnTo>
                  <a:pt x="756367" y="2922"/>
                </a:lnTo>
                <a:lnTo>
                  <a:pt x="770944" y="1948"/>
                </a:lnTo>
                <a:lnTo>
                  <a:pt x="799841" y="866"/>
                </a:lnTo>
                <a:lnTo>
                  <a:pt x="857199" y="171"/>
                </a:lnTo>
                <a:lnTo>
                  <a:pt x="1063988" y="0"/>
                </a:lnTo>
                <a:lnTo>
                  <a:pt x="1066513" y="952"/>
                </a:lnTo>
                <a:lnTo>
                  <a:pt x="1068196" y="2540"/>
                </a:lnTo>
                <a:lnTo>
                  <a:pt x="107156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"/>
          <p:cNvSpPr/>
          <p:nvPr/>
        </p:nvSpPr>
        <p:spPr>
          <a:xfrm>
            <a:off x="6406524" y="4080541"/>
            <a:ext cx="171442" cy="94266"/>
          </a:xfrm>
          <a:custGeom>
            <a:avLst/>
            <a:gdLst/>
            <a:ahLst/>
            <a:cxnLst/>
            <a:rect l="0" t="0" r="0" b="0"/>
            <a:pathLst>
              <a:path w="171442" h="94266">
                <a:moveTo>
                  <a:pt x="8563" y="8541"/>
                </a:moveTo>
                <a:lnTo>
                  <a:pt x="8563" y="0"/>
                </a:lnTo>
                <a:lnTo>
                  <a:pt x="8563" y="4529"/>
                </a:lnTo>
                <a:lnTo>
                  <a:pt x="9516" y="5866"/>
                </a:lnTo>
                <a:lnTo>
                  <a:pt x="11103" y="6758"/>
                </a:lnTo>
                <a:lnTo>
                  <a:pt x="13114" y="7352"/>
                </a:lnTo>
                <a:lnTo>
                  <a:pt x="14455" y="8701"/>
                </a:lnTo>
                <a:lnTo>
                  <a:pt x="15348" y="10553"/>
                </a:lnTo>
                <a:lnTo>
                  <a:pt x="16782" y="15817"/>
                </a:lnTo>
                <a:lnTo>
                  <a:pt x="17853" y="17202"/>
                </a:lnTo>
                <a:lnTo>
                  <a:pt x="19519" y="19078"/>
                </a:lnTo>
                <a:lnTo>
                  <a:pt x="21582" y="21281"/>
                </a:lnTo>
                <a:lnTo>
                  <a:pt x="22957" y="23701"/>
                </a:lnTo>
                <a:lnTo>
                  <a:pt x="23874" y="26268"/>
                </a:lnTo>
                <a:lnTo>
                  <a:pt x="24486" y="28931"/>
                </a:lnTo>
                <a:lnTo>
                  <a:pt x="24893" y="31660"/>
                </a:lnTo>
                <a:lnTo>
                  <a:pt x="25165" y="34431"/>
                </a:lnTo>
                <a:lnTo>
                  <a:pt x="25346" y="37231"/>
                </a:lnTo>
                <a:lnTo>
                  <a:pt x="24514" y="40050"/>
                </a:lnTo>
                <a:lnTo>
                  <a:pt x="23007" y="42882"/>
                </a:lnTo>
                <a:lnTo>
                  <a:pt x="21050" y="45723"/>
                </a:lnTo>
                <a:lnTo>
                  <a:pt x="19745" y="48569"/>
                </a:lnTo>
                <a:lnTo>
                  <a:pt x="18875" y="51419"/>
                </a:lnTo>
                <a:lnTo>
                  <a:pt x="18295" y="54271"/>
                </a:lnTo>
                <a:lnTo>
                  <a:pt x="17909" y="57126"/>
                </a:lnTo>
                <a:lnTo>
                  <a:pt x="17651" y="59981"/>
                </a:lnTo>
                <a:lnTo>
                  <a:pt x="17479" y="62837"/>
                </a:lnTo>
                <a:lnTo>
                  <a:pt x="16413" y="65693"/>
                </a:lnTo>
                <a:lnTo>
                  <a:pt x="14749" y="68550"/>
                </a:lnTo>
                <a:lnTo>
                  <a:pt x="12686" y="71407"/>
                </a:lnTo>
                <a:lnTo>
                  <a:pt x="11312" y="74264"/>
                </a:lnTo>
                <a:lnTo>
                  <a:pt x="10396" y="77122"/>
                </a:lnTo>
                <a:lnTo>
                  <a:pt x="9785" y="79979"/>
                </a:lnTo>
                <a:lnTo>
                  <a:pt x="8425" y="81884"/>
                </a:lnTo>
                <a:lnTo>
                  <a:pt x="6566" y="83154"/>
                </a:lnTo>
                <a:lnTo>
                  <a:pt x="1289" y="85192"/>
                </a:lnTo>
                <a:lnTo>
                  <a:pt x="856" y="86312"/>
                </a:lnTo>
                <a:lnTo>
                  <a:pt x="568" y="88011"/>
                </a:lnTo>
                <a:lnTo>
                  <a:pt x="0" y="94158"/>
                </a:lnTo>
                <a:lnTo>
                  <a:pt x="4545" y="94234"/>
                </a:lnTo>
                <a:lnTo>
                  <a:pt x="20391" y="94265"/>
                </a:lnTo>
                <a:lnTo>
                  <a:pt x="24068" y="93313"/>
                </a:lnTo>
                <a:lnTo>
                  <a:pt x="28425" y="91726"/>
                </a:lnTo>
                <a:lnTo>
                  <a:pt x="33234" y="89715"/>
                </a:lnTo>
                <a:lnTo>
                  <a:pt x="37393" y="88375"/>
                </a:lnTo>
                <a:lnTo>
                  <a:pt x="41118" y="87481"/>
                </a:lnTo>
                <a:lnTo>
                  <a:pt x="44553" y="86885"/>
                </a:lnTo>
                <a:lnTo>
                  <a:pt x="48749" y="86488"/>
                </a:lnTo>
                <a:lnTo>
                  <a:pt x="53451" y="86223"/>
                </a:lnTo>
                <a:lnTo>
                  <a:pt x="63756" y="85929"/>
                </a:lnTo>
                <a:lnTo>
                  <a:pt x="74686" y="85798"/>
                </a:lnTo>
                <a:lnTo>
                  <a:pt x="80267" y="84811"/>
                </a:lnTo>
                <a:lnTo>
                  <a:pt x="85894" y="83200"/>
                </a:lnTo>
                <a:lnTo>
                  <a:pt x="91549" y="81174"/>
                </a:lnTo>
                <a:lnTo>
                  <a:pt x="96272" y="79823"/>
                </a:lnTo>
                <a:lnTo>
                  <a:pt x="100374" y="78922"/>
                </a:lnTo>
                <a:lnTo>
                  <a:pt x="104059" y="78322"/>
                </a:lnTo>
                <a:lnTo>
                  <a:pt x="107470" y="77922"/>
                </a:lnTo>
                <a:lnTo>
                  <a:pt x="110696" y="77655"/>
                </a:lnTo>
                <a:lnTo>
                  <a:pt x="113799" y="77477"/>
                </a:lnTo>
                <a:lnTo>
                  <a:pt x="122327" y="77280"/>
                </a:lnTo>
                <a:lnTo>
                  <a:pt x="171441" y="771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"/>
          <p:cNvSpPr/>
          <p:nvPr/>
        </p:nvSpPr>
        <p:spPr>
          <a:xfrm>
            <a:off x="6543675" y="4037647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8572" y="0"/>
                </a:moveTo>
                <a:lnTo>
                  <a:pt x="353" y="0"/>
                </a:lnTo>
                <a:lnTo>
                  <a:pt x="104" y="4551"/>
                </a:lnTo>
                <a:lnTo>
                  <a:pt x="13" y="13123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"/>
          <p:cNvSpPr/>
          <p:nvPr/>
        </p:nvSpPr>
        <p:spPr>
          <a:xfrm>
            <a:off x="7460932" y="382333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6844" y="7778"/>
                </a:lnTo>
                <a:lnTo>
                  <a:pt x="9325" y="8043"/>
                </a:lnTo>
                <a:lnTo>
                  <a:pt x="11932" y="8219"/>
                </a:lnTo>
                <a:lnTo>
                  <a:pt x="14622" y="8337"/>
                </a:lnTo>
                <a:lnTo>
                  <a:pt x="20151" y="8467"/>
                </a:lnTo>
                <a:lnTo>
                  <a:pt x="15430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"/>
          <p:cNvSpPr/>
          <p:nvPr/>
        </p:nvSpPr>
        <p:spPr>
          <a:xfrm>
            <a:off x="7452359" y="3909060"/>
            <a:ext cx="162879" cy="17145"/>
          </a:xfrm>
          <a:custGeom>
            <a:avLst/>
            <a:gdLst/>
            <a:ahLst/>
            <a:cxnLst/>
            <a:rect l="0" t="0" r="0" b="0"/>
            <a:pathLst>
              <a:path w="162879" h="17145">
                <a:moveTo>
                  <a:pt x="0" y="17144"/>
                </a:moveTo>
                <a:lnTo>
                  <a:pt x="0" y="12594"/>
                </a:lnTo>
                <a:lnTo>
                  <a:pt x="953" y="11253"/>
                </a:lnTo>
                <a:lnTo>
                  <a:pt x="2541" y="10360"/>
                </a:lnTo>
                <a:lnTo>
                  <a:pt x="7381" y="8925"/>
                </a:lnTo>
                <a:lnTo>
                  <a:pt x="9683" y="8807"/>
                </a:lnTo>
                <a:lnTo>
                  <a:pt x="17322" y="8677"/>
                </a:lnTo>
                <a:lnTo>
                  <a:pt x="21073" y="7690"/>
                </a:lnTo>
                <a:lnTo>
                  <a:pt x="24527" y="6079"/>
                </a:lnTo>
                <a:lnTo>
                  <a:pt x="27781" y="4053"/>
                </a:lnTo>
                <a:lnTo>
                  <a:pt x="30904" y="2702"/>
                </a:lnTo>
                <a:lnTo>
                  <a:pt x="33937" y="1801"/>
                </a:lnTo>
                <a:lnTo>
                  <a:pt x="36913" y="1200"/>
                </a:lnTo>
                <a:lnTo>
                  <a:pt x="40802" y="800"/>
                </a:lnTo>
                <a:lnTo>
                  <a:pt x="45298" y="533"/>
                </a:lnTo>
                <a:lnTo>
                  <a:pt x="55375" y="237"/>
                </a:lnTo>
                <a:lnTo>
                  <a:pt x="100055" y="9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"/>
          <p:cNvSpPr/>
          <p:nvPr/>
        </p:nvSpPr>
        <p:spPr>
          <a:xfrm>
            <a:off x="7863840" y="3574732"/>
            <a:ext cx="180023" cy="137161"/>
          </a:xfrm>
          <a:custGeom>
            <a:avLst/>
            <a:gdLst/>
            <a:ahLst/>
            <a:cxnLst/>
            <a:rect l="0" t="0" r="0" b="0"/>
            <a:pathLst>
              <a:path w="180023" h="137161">
                <a:moveTo>
                  <a:pt x="17144" y="0"/>
                </a:moveTo>
                <a:lnTo>
                  <a:pt x="21695" y="4551"/>
                </a:lnTo>
                <a:lnTo>
                  <a:pt x="23036" y="6844"/>
                </a:lnTo>
                <a:lnTo>
                  <a:pt x="23930" y="9325"/>
                </a:lnTo>
                <a:lnTo>
                  <a:pt x="24526" y="11932"/>
                </a:lnTo>
                <a:lnTo>
                  <a:pt x="23970" y="14622"/>
                </a:lnTo>
                <a:lnTo>
                  <a:pt x="22648" y="17368"/>
                </a:lnTo>
                <a:lnTo>
                  <a:pt x="20813" y="20151"/>
                </a:lnTo>
                <a:lnTo>
                  <a:pt x="19590" y="23912"/>
                </a:lnTo>
                <a:lnTo>
                  <a:pt x="18775" y="28324"/>
                </a:lnTo>
                <a:lnTo>
                  <a:pt x="18232" y="33170"/>
                </a:lnTo>
                <a:lnTo>
                  <a:pt x="17870" y="38306"/>
                </a:lnTo>
                <a:lnTo>
                  <a:pt x="17628" y="43635"/>
                </a:lnTo>
                <a:lnTo>
                  <a:pt x="17467" y="49092"/>
                </a:lnTo>
                <a:lnTo>
                  <a:pt x="16406" y="53683"/>
                </a:lnTo>
                <a:lnTo>
                  <a:pt x="14748" y="57697"/>
                </a:lnTo>
                <a:lnTo>
                  <a:pt x="12689" y="61324"/>
                </a:lnTo>
                <a:lnTo>
                  <a:pt x="11317" y="64695"/>
                </a:lnTo>
                <a:lnTo>
                  <a:pt x="10402" y="67896"/>
                </a:lnTo>
                <a:lnTo>
                  <a:pt x="9792" y="70981"/>
                </a:lnTo>
                <a:lnTo>
                  <a:pt x="8432" y="74943"/>
                </a:lnTo>
                <a:lnTo>
                  <a:pt x="6574" y="79490"/>
                </a:lnTo>
                <a:lnTo>
                  <a:pt x="4383" y="84426"/>
                </a:lnTo>
                <a:lnTo>
                  <a:pt x="2921" y="88669"/>
                </a:lnTo>
                <a:lnTo>
                  <a:pt x="1948" y="92450"/>
                </a:lnTo>
                <a:lnTo>
                  <a:pt x="1298" y="95923"/>
                </a:lnTo>
                <a:lnTo>
                  <a:pt x="865" y="99192"/>
                </a:lnTo>
                <a:lnTo>
                  <a:pt x="577" y="102323"/>
                </a:lnTo>
                <a:lnTo>
                  <a:pt x="385" y="105363"/>
                </a:lnTo>
                <a:lnTo>
                  <a:pt x="256" y="108342"/>
                </a:lnTo>
                <a:lnTo>
                  <a:pt x="34" y="118290"/>
                </a:lnTo>
                <a:lnTo>
                  <a:pt x="0" y="128470"/>
                </a:lnTo>
                <a:lnTo>
                  <a:pt x="0" y="128577"/>
                </a:lnTo>
                <a:lnTo>
                  <a:pt x="7381" y="128587"/>
                </a:lnTo>
                <a:lnTo>
                  <a:pt x="10582" y="131127"/>
                </a:lnTo>
                <a:lnTo>
                  <a:pt x="12770" y="133138"/>
                </a:lnTo>
                <a:lnTo>
                  <a:pt x="15182" y="133526"/>
                </a:lnTo>
                <a:lnTo>
                  <a:pt x="17741" y="132833"/>
                </a:lnTo>
                <a:lnTo>
                  <a:pt x="20400" y="131418"/>
                </a:lnTo>
                <a:lnTo>
                  <a:pt x="24077" y="130474"/>
                </a:lnTo>
                <a:lnTo>
                  <a:pt x="28434" y="129845"/>
                </a:lnTo>
                <a:lnTo>
                  <a:pt x="33243" y="129426"/>
                </a:lnTo>
                <a:lnTo>
                  <a:pt x="37402" y="129146"/>
                </a:lnTo>
                <a:lnTo>
                  <a:pt x="44564" y="128836"/>
                </a:lnTo>
                <a:lnTo>
                  <a:pt x="53949" y="128661"/>
                </a:lnTo>
                <a:lnTo>
                  <a:pt x="117199" y="128588"/>
                </a:lnTo>
                <a:lnTo>
                  <a:pt x="121947" y="129541"/>
                </a:lnTo>
                <a:lnTo>
                  <a:pt x="126066" y="131128"/>
                </a:lnTo>
                <a:lnTo>
                  <a:pt x="129763" y="133138"/>
                </a:lnTo>
                <a:lnTo>
                  <a:pt x="134134" y="134479"/>
                </a:lnTo>
                <a:lnTo>
                  <a:pt x="138952" y="135373"/>
                </a:lnTo>
                <a:lnTo>
                  <a:pt x="144069" y="135969"/>
                </a:lnTo>
                <a:lnTo>
                  <a:pt x="148434" y="136366"/>
                </a:lnTo>
                <a:lnTo>
                  <a:pt x="152295" y="136630"/>
                </a:lnTo>
                <a:lnTo>
                  <a:pt x="155823" y="136807"/>
                </a:lnTo>
                <a:lnTo>
                  <a:pt x="162281" y="137003"/>
                </a:lnTo>
                <a:lnTo>
                  <a:pt x="173184" y="137146"/>
                </a:lnTo>
                <a:lnTo>
                  <a:pt x="180022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"/>
          <p:cNvSpPr/>
          <p:nvPr/>
        </p:nvSpPr>
        <p:spPr>
          <a:xfrm>
            <a:off x="7983855" y="3574732"/>
            <a:ext cx="17032" cy="300039"/>
          </a:xfrm>
          <a:custGeom>
            <a:avLst/>
            <a:gdLst/>
            <a:ahLst/>
            <a:cxnLst/>
            <a:rect l="0" t="0" r="0" b="0"/>
            <a:pathLst>
              <a:path w="17032" h="300039">
                <a:moveTo>
                  <a:pt x="0" y="0"/>
                </a:moveTo>
                <a:lnTo>
                  <a:pt x="0" y="24950"/>
                </a:lnTo>
                <a:lnTo>
                  <a:pt x="952" y="29969"/>
                </a:lnTo>
                <a:lnTo>
                  <a:pt x="2539" y="35219"/>
                </a:lnTo>
                <a:lnTo>
                  <a:pt x="4551" y="40624"/>
                </a:lnTo>
                <a:lnTo>
                  <a:pt x="5891" y="46133"/>
                </a:lnTo>
                <a:lnTo>
                  <a:pt x="6785" y="51710"/>
                </a:lnTo>
                <a:lnTo>
                  <a:pt x="7382" y="57334"/>
                </a:lnTo>
                <a:lnTo>
                  <a:pt x="8730" y="62988"/>
                </a:lnTo>
                <a:lnTo>
                  <a:pt x="10582" y="68662"/>
                </a:lnTo>
                <a:lnTo>
                  <a:pt x="12770" y="74349"/>
                </a:lnTo>
                <a:lnTo>
                  <a:pt x="14228" y="80999"/>
                </a:lnTo>
                <a:lnTo>
                  <a:pt x="15200" y="88289"/>
                </a:lnTo>
                <a:lnTo>
                  <a:pt x="15849" y="96007"/>
                </a:lnTo>
                <a:lnTo>
                  <a:pt x="16280" y="104010"/>
                </a:lnTo>
                <a:lnTo>
                  <a:pt x="16761" y="120521"/>
                </a:lnTo>
                <a:lnTo>
                  <a:pt x="17031" y="145883"/>
                </a:lnTo>
                <a:lnTo>
                  <a:pt x="16117" y="154405"/>
                </a:lnTo>
                <a:lnTo>
                  <a:pt x="14555" y="162944"/>
                </a:lnTo>
                <a:lnTo>
                  <a:pt x="12560" y="171495"/>
                </a:lnTo>
                <a:lnTo>
                  <a:pt x="11231" y="179100"/>
                </a:lnTo>
                <a:lnTo>
                  <a:pt x="10345" y="186075"/>
                </a:lnTo>
                <a:lnTo>
                  <a:pt x="9754" y="192630"/>
                </a:lnTo>
                <a:lnTo>
                  <a:pt x="9360" y="199858"/>
                </a:lnTo>
                <a:lnTo>
                  <a:pt x="8923" y="215508"/>
                </a:lnTo>
                <a:lnTo>
                  <a:pt x="7853" y="222730"/>
                </a:lnTo>
                <a:lnTo>
                  <a:pt x="6189" y="229449"/>
                </a:lnTo>
                <a:lnTo>
                  <a:pt x="4126" y="235833"/>
                </a:lnTo>
                <a:lnTo>
                  <a:pt x="2749" y="241995"/>
                </a:lnTo>
                <a:lnTo>
                  <a:pt x="1833" y="248007"/>
                </a:lnTo>
                <a:lnTo>
                  <a:pt x="1221" y="253921"/>
                </a:lnTo>
                <a:lnTo>
                  <a:pt x="814" y="258816"/>
                </a:lnTo>
                <a:lnTo>
                  <a:pt x="362" y="266794"/>
                </a:lnTo>
                <a:lnTo>
                  <a:pt x="161" y="273515"/>
                </a:lnTo>
                <a:lnTo>
                  <a:pt x="108" y="276641"/>
                </a:lnTo>
                <a:lnTo>
                  <a:pt x="1024" y="279677"/>
                </a:lnTo>
                <a:lnTo>
                  <a:pt x="2587" y="282654"/>
                </a:lnTo>
                <a:lnTo>
                  <a:pt x="4582" y="285591"/>
                </a:lnTo>
                <a:lnTo>
                  <a:pt x="5912" y="288502"/>
                </a:lnTo>
                <a:lnTo>
                  <a:pt x="6799" y="291394"/>
                </a:lnTo>
                <a:lnTo>
                  <a:pt x="8572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"/>
          <p:cNvSpPr/>
          <p:nvPr/>
        </p:nvSpPr>
        <p:spPr>
          <a:xfrm>
            <a:off x="8198521" y="3651885"/>
            <a:ext cx="16792" cy="231458"/>
          </a:xfrm>
          <a:custGeom>
            <a:avLst/>
            <a:gdLst/>
            <a:ahLst/>
            <a:cxnLst/>
            <a:rect l="0" t="0" r="0" b="0"/>
            <a:pathLst>
              <a:path w="16792" h="231458">
                <a:moveTo>
                  <a:pt x="8219" y="0"/>
                </a:moveTo>
                <a:lnTo>
                  <a:pt x="8219" y="4551"/>
                </a:lnTo>
                <a:lnTo>
                  <a:pt x="7266" y="5891"/>
                </a:lnTo>
                <a:lnTo>
                  <a:pt x="5679" y="6785"/>
                </a:lnTo>
                <a:lnTo>
                  <a:pt x="838" y="8219"/>
                </a:lnTo>
                <a:lnTo>
                  <a:pt x="440" y="9289"/>
                </a:lnTo>
                <a:lnTo>
                  <a:pt x="0" y="13018"/>
                </a:lnTo>
                <a:lnTo>
                  <a:pt x="834" y="15346"/>
                </a:lnTo>
                <a:lnTo>
                  <a:pt x="2344" y="17851"/>
                </a:lnTo>
                <a:lnTo>
                  <a:pt x="4302" y="20473"/>
                </a:lnTo>
                <a:lnTo>
                  <a:pt x="5608" y="24126"/>
                </a:lnTo>
                <a:lnTo>
                  <a:pt x="6478" y="28466"/>
                </a:lnTo>
                <a:lnTo>
                  <a:pt x="7058" y="33265"/>
                </a:lnTo>
                <a:lnTo>
                  <a:pt x="8398" y="38369"/>
                </a:lnTo>
                <a:lnTo>
                  <a:pt x="10243" y="43677"/>
                </a:lnTo>
                <a:lnTo>
                  <a:pt x="12425" y="49120"/>
                </a:lnTo>
                <a:lnTo>
                  <a:pt x="13881" y="54654"/>
                </a:lnTo>
                <a:lnTo>
                  <a:pt x="14851" y="60248"/>
                </a:lnTo>
                <a:lnTo>
                  <a:pt x="15497" y="65883"/>
                </a:lnTo>
                <a:lnTo>
                  <a:pt x="15929" y="71545"/>
                </a:lnTo>
                <a:lnTo>
                  <a:pt x="16217" y="77224"/>
                </a:lnTo>
                <a:lnTo>
                  <a:pt x="16408" y="82915"/>
                </a:lnTo>
                <a:lnTo>
                  <a:pt x="16716" y="111628"/>
                </a:lnTo>
                <a:lnTo>
                  <a:pt x="16791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"/>
          <p:cNvSpPr/>
          <p:nvPr/>
        </p:nvSpPr>
        <p:spPr>
          <a:xfrm>
            <a:off x="8301037" y="3634740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0" y="20151"/>
                </a:lnTo>
                <a:lnTo>
                  <a:pt x="953" y="23911"/>
                </a:lnTo>
                <a:lnTo>
                  <a:pt x="2539" y="28323"/>
                </a:lnTo>
                <a:lnTo>
                  <a:pt x="4551" y="33170"/>
                </a:lnTo>
                <a:lnTo>
                  <a:pt x="5892" y="38305"/>
                </a:lnTo>
                <a:lnTo>
                  <a:pt x="6785" y="43634"/>
                </a:lnTo>
                <a:lnTo>
                  <a:pt x="7382" y="49092"/>
                </a:lnTo>
                <a:lnTo>
                  <a:pt x="7779" y="54635"/>
                </a:lnTo>
                <a:lnTo>
                  <a:pt x="8043" y="60236"/>
                </a:lnTo>
                <a:lnTo>
                  <a:pt x="8220" y="65875"/>
                </a:lnTo>
                <a:lnTo>
                  <a:pt x="9289" y="71539"/>
                </a:lnTo>
                <a:lnTo>
                  <a:pt x="10957" y="77220"/>
                </a:lnTo>
                <a:lnTo>
                  <a:pt x="13019" y="82912"/>
                </a:lnTo>
                <a:lnTo>
                  <a:pt x="14394" y="88612"/>
                </a:lnTo>
                <a:lnTo>
                  <a:pt x="15311" y="94317"/>
                </a:lnTo>
                <a:lnTo>
                  <a:pt x="15923" y="100026"/>
                </a:lnTo>
                <a:lnTo>
                  <a:pt x="16330" y="106688"/>
                </a:lnTo>
                <a:lnTo>
                  <a:pt x="16783" y="121712"/>
                </a:lnTo>
                <a:lnTo>
                  <a:pt x="17098" y="153776"/>
                </a:lnTo>
                <a:lnTo>
                  <a:pt x="17114" y="159667"/>
                </a:lnTo>
                <a:lnTo>
                  <a:pt x="18076" y="165500"/>
                </a:lnTo>
                <a:lnTo>
                  <a:pt x="19671" y="171293"/>
                </a:lnTo>
                <a:lnTo>
                  <a:pt x="21686" y="177060"/>
                </a:lnTo>
                <a:lnTo>
                  <a:pt x="23030" y="182810"/>
                </a:lnTo>
                <a:lnTo>
                  <a:pt x="23926" y="188548"/>
                </a:lnTo>
                <a:lnTo>
                  <a:pt x="24523" y="194278"/>
                </a:lnTo>
                <a:lnTo>
                  <a:pt x="24921" y="200004"/>
                </a:lnTo>
                <a:lnTo>
                  <a:pt x="25187" y="205726"/>
                </a:lnTo>
                <a:lnTo>
                  <a:pt x="25364" y="211445"/>
                </a:lnTo>
                <a:lnTo>
                  <a:pt x="26434" y="216211"/>
                </a:lnTo>
                <a:lnTo>
                  <a:pt x="28101" y="220340"/>
                </a:lnTo>
                <a:lnTo>
                  <a:pt x="30164" y="224046"/>
                </a:lnTo>
                <a:lnTo>
                  <a:pt x="31539" y="227469"/>
                </a:lnTo>
                <a:lnTo>
                  <a:pt x="32457" y="230703"/>
                </a:lnTo>
                <a:lnTo>
                  <a:pt x="33475" y="236837"/>
                </a:lnTo>
                <a:lnTo>
                  <a:pt x="33928" y="242738"/>
                </a:lnTo>
                <a:lnTo>
                  <a:pt x="34129" y="248536"/>
                </a:lnTo>
                <a:lnTo>
                  <a:pt x="34269" y="256990"/>
                </a:lnTo>
                <a:lnTo>
                  <a:pt x="3429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"/>
          <p:cNvSpPr/>
          <p:nvPr/>
        </p:nvSpPr>
        <p:spPr>
          <a:xfrm>
            <a:off x="8155409" y="3600484"/>
            <a:ext cx="291361" cy="119982"/>
          </a:xfrm>
          <a:custGeom>
            <a:avLst/>
            <a:gdLst/>
            <a:ahLst/>
            <a:cxnLst/>
            <a:rect l="0" t="0" r="0" b="0"/>
            <a:pathLst>
              <a:path w="291361" h="119982">
                <a:moveTo>
                  <a:pt x="8468" y="119981"/>
                </a:moveTo>
                <a:lnTo>
                  <a:pt x="3917" y="115430"/>
                </a:lnTo>
                <a:lnTo>
                  <a:pt x="2576" y="113137"/>
                </a:lnTo>
                <a:lnTo>
                  <a:pt x="1683" y="110655"/>
                </a:lnTo>
                <a:lnTo>
                  <a:pt x="249" y="104380"/>
                </a:lnTo>
                <a:lnTo>
                  <a:pt x="52" y="100982"/>
                </a:lnTo>
                <a:lnTo>
                  <a:pt x="0" y="98742"/>
                </a:lnTo>
                <a:lnTo>
                  <a:pt x="918" y="96297"/>
                </a:lnTo>
                <a:lnTo>
                  <a:pt x="2482" y="93714"/>
                </a:lnTo>
                <a:lnTo>
                  <a:pt x="4478" y="91039"/>
                </a:lnTo>
                <a:lnTo>
                  <a:pt x="5808" y="88304"/>
                </a:lnTo>
                <a:lnTo>
                  <a:pt x="6695" y="85528"/>
                </a:lnTo>
                <a:lnTo>
                  <a:pt x="7285" y="82725"/>
                </a:lnTo>
                <a:lnTo>
                  <a:pt x="8632" y="79903"/>
                </a:lnTo>
                <a:lnTo>
                  <a:pt x="10483" y="77070"/>
                </a:lnTo>
                <a:lnTo>
                  <a:pt x="12669" y="74228"/>
                </a:lnTo>
                <a:lnTo>
                  <a:pt x="15079" y="71382"/>
                </a:lnTo>
                <a:lnTo>
                  <a:pt x="17638" y="68531"/>
                </a:lnTo>
                <a:lnTo>
                  <a:pt x="20296" y="65679"/>
                </a:lnTo>
                <a:lnTo>
                  <a:pt x="33139" y="52562"/>
                </a:lnTo>
                <a:lnTo>
                  <a:pt x="38251" y="48365"/>
                </a:lnTo>
                <a:lnTo>
                  <a:pt x="43563" y="44614"/>
                </a:lnTo>
                <a:lnTo>
                  <a:pt x="49011" y="41161"/>
                </a:lnTo>
                <a:lnTo>
                  <a:pt x="54546" y="37907"/>
                </a:lnTo>
                <a:lnTo>
                  <a:pt x="60142" y="34785"/>
                </a:lnTo>
                <a:lnTo>
                  <a:pt x="71439" y="28776"/>
                </a:lnTo>
                <a:lnTo>
                  <a:pt x="82810" y="22930"/>
                </a:lnTo>
                <a:lnTo>
                  <a:pt x="89462" y="20038"/>
                </a:lnTo>
                <a:lnTo>
                  <a:pt x="96753" y="17157"/>
                </a:lnTo>
                <a:lnTo>
                  <a:pt x="104472" y="14284"/>
                </a:lnTo>
                <a:lnTo>
                  <a:pt x="112477" y="12369"/>
                </a:lnTo>
                <a:lnTo>
                  <a:pt x="120669" y="11092"/>
                </a:lnTo>
                <a:lnTo>
                  <a:pt x="128989" y="10240"/>
                </a:lnTo>
                <a:lnTo>
                  <a:pt x="136440" y="8721"/>
                </a:lnTo>
                <a:lnTo>
                  <a:pt x="143313" y="6755"/>
                </a:lnTo>
                <a:lnTo>
                  <a:pt x="149799" y="4492"/>
                </a:lnTo>
                <a:lnTo>
                  <a:pt x="156982" y="2983"/>
                </a:lnTo>
                <a:lnTo>
                  <a:pt x="164628" y="1977"/>
                </a:lnTo>
                <a:lnTo>
                  <a:pt x="172581" y="1307"/>
                </a:lnTo>
                <a:lnTo>
                  <a:pt x="180741" y="860"/>
                </a:lnTo>
                <a:lnTo>
                  <a:pt x="197429" y="363"/>
                </a:lnTo>
                <a:lnTo>
                  <a:pt x="230649" y="18"/>
                </a:lnTo>
                <a:lnTo>
                  <a:pt x="236599" y="0"/>
                </a:lnTo>
                <a:lnTo>
                  <a:pt x="242470" y="941"/>
                </a:lnTo>
                <a:lnTo>
                  <a:pt x="248290" y="2521"/>
                </a:lnTo>
                <a:lnTo>
                  <a:pt x="254075" y="4527"/>
                </a:lnTo>
                <a:lnTo>
                  <a:pt x="263042" y="6755"/>
                </a:lnTo>
                <a:lnTo>
                  <a:pt x="271154" y="8698"/>
                </a:lnTo>
                <a:lnTo>
                  <a:pt x="275985" y="10550"/>
                </a:lnTo>
                <a:lnTo>
                  <a:pt x="291360" y="17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"/>
          <p:cNvSpPr/>
          <p:nvPr/>
        </p:nvSpPr>
        <p:spPr>
          <a:xfrm>
            <a:off x="7272340" y="4191997"/>
            <a:ext cx="257173" cy="94254"/>
          </a:xfrm>
          <a:custGeom>
            <a:avLst/>
            <a:gdLst/>
            <a:ahLst/>
            <a:cxnLst/>
            <a:rect l="0" t="0" r="0" b="0"/>
            <a:pathLst>
              <a:path w="257173" h="94254">
                <a:moveTo>
                  <a:pt x="8569" y="94253"/>
                </a:moveTo>
                <a:lnTo>
                  <a:pt x="28" y="94253"/>
                </a:lnTo>
                <a:lnTo>
                  <a:pt x="0" y="82321"/>
                </a:lnTo>
                <a:lnTo>
                  <a:pt x="952" y="79631"/>
                </a:lnTo>
                <a:lnTo>
                  <a:pt x="2539" y="76885"/>
                </a:lnTo>
                <a:lnTo>
                  <a:pt x="4549" y="74102"/>
                </a:lnTo>
                <a:lnTo>
                  <a:pt x="6842" y="71293"/>
                </a:lnTo>
                <a:lnTo>
                  <a:pt x="9323" y="68469"/>
                </a:lnTo>
                <a:lnTo>
                  <a:pt x="11929" y="65634"/>
                </a:lnTo>
                <a:lnTo>
                  <a:pt x="13667" y="62791"/>
                </a:lnTo>
                <a:lnTo>
                  <a:pt x="14826" y="59943"/>
                </a:lnTo>
                <a:lnTo>
                  <a:pt x="15598" y="57092"/>
                </a:lnTo>
                <a:lnTo>
                  <a:pt x="18018" y="53286"/>
                </a:lnTo>
                <a:lnTo>
                  <a:pt x="21535" y="48844"/>
                </a:lnTo>
                <a:lnTo>
                  <a:pt x="25785" y="43978"/>
                </a:lnTo>
                <a:lnTo>
                  <a:pt x="33049" y="36031"/>
                </a:lnTo>
                <a:lnTo>
                  <a:pt x="42493" y="26202"/>
                </a:lnTo>
                <a:lnTo>
                  <a:pt x="54217" y="14347"/>
                </a:lnTo>
                <a:lnTo>
                  <a:pt x="58052" y="11455"/>
                </a:lnTo>
                <a:lnTo>
                  <a:pt x="62513" y="8574"/>
                </a:lnTo>
                <a:lnTo>
                  <a:pt x="67391" y="5701"/>
                </a:lnTo>
                <a:lnTo>
                  <a:pt x="71597" y="3786"/>
                </a:lnTo>
                <a:lnTo>
                  <a:pt x="78809" y="1658"/>
                </a:lnTo>
                <a:lnTo>
                  <a:pt x="85190" y="712"/>
                </a:lnTo>
                <a:lnTo>
                  <a:pt x="92153" y="292"/>
                </a:lnTo>
                <a:lnTo>
                  <a:pt x="108524" y="0"/>
                </a:lnTo>
                <a:lnTo>
                  <a:pt x="110448" y="937"/>
                </a:lnTo>
                <a:lnTo>
                  <a:pt x="112684" y="2515"/>
                </a:lnTo>
                <a:lnTo>
                  <a:pt x="115126" y="4519"/>
                </a:lnTo>
                <a:lnTo>
                  <a:pt x="117708" y="7760"/>
                </a:lnTo>
                <a:lnTo>
                  <a:pt x="120381" y="11826"/>
                </a:lnTo>
                <a:lnTo>
                  <a:pt x="123116" y="16442"/>
                </a:lnTo>
                <a:lnTo>
                  <a:pt x="124939" y="20471"/>
                </a:lnTo>
                <a:lnTo>
                  <a:pt x="126154" y="24110"/>
                </a:lnTo>
                <a:lnTo>
                  <a:pt x="126964" y="27488"/>
                </a:lnTo>
                <a:lnTo>
                  <a:pt x="127505" y="31646"/>
                </a:lnTo>
                <a:lnTo>
                  <a:pt x="127864" y="36322"/>
                </a:lnTo>
                <a:lnTo>
                  <a:pt x="128105" y="41345"/>
                </a:lnTo>
                <a:lnTo>
                  <a:pt x="129217" y="45646"/>
                </a:lnTo>
                <a:lnTo>
                  <a:pt x="130911" y="49466"/>
                </a:lnTo>
                <a:lnTo>
                  <a:pt x="132994" y="52964"/>
                </a:lnTo>
                <a:lnTo>
                  <a:pt x="134381" y="57202"/>
                </a:lnTo>
                <a:lnTo>
                  <a:pt x="135307" y="61932"/>
                </a:lnTo>
                <a:lnTo>
                  <a:pt x="135924" y="66991"/>
                </a:lnTo>
                <a:lnTo>
                  <a:pt x="136334" y="71316"/>
                </a:lnTo>
                <a:lnTo>
                  <a:pt x="136609" y="75151"/>
                </a:lnTo>
                <a:lnTo>
                  <a:pt x="136791" y="78661"/>
                </a:lnTo>
                <a:lnTo>
                  <a:pt x="137865" y="81001"/>
                </a:lnTo>
                <a:lnTo>
                  <a:pt x="139534" y="82561"/>
                </a:lnTo>
                <a:lnTo>
                  <a:pt x="141600" y="83600"/>
                </a:lnTo>
                <a:lnTo>
                  <a:pt x="142977" y="85246"/>
                </a:lnTo>
                <a:lnTo>
                  <a:pt x="143894" y="87296"/>
                </a:lnTo>
                <a:lnTo>
                  <a:pt x="144506" y="89615"/>
                </a:lnTo>
                <a:lnTo>
                  <a:pt x="146819" y="91160"/>
                </a:lnTo>
                <a:lnTo>
                  <a:pt x="154469" y="92878"/>
                </a:lnTo>
                <a:lnTo>
                  <a:pt x="161679" y="93642"/>
                </a:lnTo>
                <a:lnTo>
                  <a:pt x="168058" y="93981"/>
                </a:lnTo>
                <a:lnTo>
                  <a:pt x="174069" y="94132"/>
                </a:lnTo>
                <a:lnTo>
                  <a:pt x="182808" y="94217"/>
                </a:lnTo>
                <a:lnTo>
                  <a:pt x="185688" y="93276"/>
                </a:lnTo>
                <a:lnTo>
                  <a:pt x="188561" y="91697"/>
                </a:lnTo>
                <a:lnTo>
                  <a:pt x="191429" y="89692"/>
                </a:lnTo>
                <a:lnTo>
                  <a:pt x="195246" y="87402"/>
                </a:lnTo>
                <a:lnTo>
                  <a:pt x="199696" y="84923"/>
                </a:lnTo>
                <a:lnTo>
                  <a:pt x="204567" y="82318"/>
                </a:lnTo>
                <a:lnTo>
                  <a:pt x="208767" y="79629"/>
                </a:lnTo>
                <a:lnTo>
                  <a:pt x="212520" y="76883"/>
                </a:lnTo>
                <a:lnTo>
                  <a:pt x="215974" y="74101"/>
                </a:lnTo>
                <a:lnTo>
                  <a:pt x="220182" y="70340"/>
                </a:lnTo>
                <a:lnTo>
                  <a:pt x="229937" y="61082"/>
                </a:lnTo>
                <a:lnTo>
                  <a:pt x="241588" y="49711"/>
                </a:lnTo>
                <a:lnTo>
                  <a:pt x="244878" y="47413"/>
                </a:lnTo>
                <a:lnTo>
                  <a:pt x="248024" y="45881"/>
                </a:lnTo>
                <a:lnTo>
                  <a:pt x="257172" y="428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"/>
          <p:cNvSpPr/>
          <p:nvPr/>
        </p:nvSpPr>
        <p:spPr>
          <a:xfrm>
            <a:off x="7289482" y="4355229"/>
            <a:ext cx="205741" cy="92558"/>
          </a:xfrm>
          <a:custGeom>
            <a:avLst/>
            <a:gdLst/>
            <a:ahLst/>
            <a:cxnLst/>
            <a:rect l="0" t="0" r="0" b="0"/>
            <a:pathLst>
              <a:path w="205741" h="92558">
                <a:moveTo>
                  <a:pt x="0" y="76753"/>
                </a:moveTo>
                <a:lnTo>
                  <a:pt x="0" y="55442"/>
                </a:lnTo>
                <a:lnTo>
                  <a:pt x="953" y="53020"/>
                </a:lnTo>
                <a:lnTo>
                  <a:pt x="2541" y="50454"/>
                </a:lnTo>
                <a:lnTo>
                  <a:pt x="4551" y="47790"/>
                </a:lnTo>
                <a:lnTo>
                  <a:pt x="6844" y="44110"/>
                </a:lnTo>
                <a:lnTo>
                  <a:pt x="9325" y="39751"/>
                </a:lnTo>
                <a:lnTo>
                  <a:pt x="11932" y="34940"/>
                </a:lnTo>
                <a:lnTo>
                  <a:pt x="14622" y="30780"/>
                </a:lnTo>
                <a:lnTo>
                  <a:pt x="17368" y="27055"/>
                </a:lnTo>
                <a:lnTo>
                  <a:pt x="20151" y="23618"/>
                </a:lnTo>
                <a:lnTo>
                  <a:pt x="23912" y="20375"/>
                </a:lnTo>
                <a:lnTo>
                  <a:pt x="28324" y="17260"/>
                </a:lnTo>
                <a:lnTo>
                  <a:pt x="33171" y="14231"/>
                </a:lnTo>
                <a:lnTo>
                  <a:pt x="37353" y="12212"/>
                </a:lnTo>
                <a:lnTo>
                  <a:pt x="41095" y="10866"/>
                </a:lnTo>
                <a:lnTo>
                  <a:pt x="44542" y="9968"/>
                </a:lnTo>
                <a:lnTo>
                  <a:pt x="48745" y="8417"/>
                </a:lnTo>
                <a:lnTo>
                  <a:pt x="53451" y="6431"/>
                </a:lnTo>
                <a:lnTo>
                  <a:pt x="58495" y="4154"/>
                </a:lnTo>
                <a:lnTo>
                  <a:pt x="62809" y="2636"/>
                </a:lnTo>
                <a:lnTo>
                  <a:pt x="66637" y="1624"/>
                </a:lnTo>
                <a:lnTo>
                  <a:pt x="70143" y="950"/>
                </a:lnTo>
                <a:lnTo>
                  <a:pt x="73432" y="500"/>
                </a:lnTo>
                <a:lnTo>
                  <a:pt x="79627" y="0"/>
                </a:lnTo>
                <a:lnTo>
                  <a:pt x="83564" y="819"/>
                </a:lnTo>
                <a:lnTo>
                  <a:pt x="88095" y="2318"/>
                </a:lnTo>
                <a:lnTo>
                  <a:pt x="93020" y="4270"/>
                </a:lnTo>
                <a:lnTo>
                  <a:pt x="97255" y="6523"/>
                </a:lnTo>
                <a:lnTo>
                  <a:pt x="101032" y="8978"/>
                </a:lnTo>
                <a:lnTo>
                  <a:pt x="104503" y="11567"/>
                </a:lnTo>
                <a:lnTo>
                  <a:pt x="106816" y="14246"/>
                </a:lnTo>
                <a:lnTo>
                  <a:pt x="108358" y="16984"/>
                </a:lnTo>
                <a:lnTo>
                  <a:pt x="109386" y="19762"/>
                </a:lnTo>
                <a:lnTo>
                  <a:pt x="111025" y="22567"/>
                </a:lnTo>
                <a:lnTo>
                  <a:pt x="113069" y="25389"/>
                </a:lnTo>
                <a:lnTo>
                  <a:pt x="115384" y="28223"/>
                </a:lnTo>
                <a:lnTo>
                  <a:pt x="117880" y="32017"/>
                </a:lnTo>
                <a:lnTo>
                  <a:pt x="120497" y="36452"/>
                </a:lnTo>
                <a:lnTo>
                  <a:pt x="123194" y="41313"/>
                </a:lnTo>
                <a:lnTo>
                  <a:pt x="124992" y="45506"/>
                </a:lnTo>
                <a:lnTo>
                  <a:pt x="126190" y="49254"/>
                </a:lnTo>
                <a:lnTo>
                  <a:pt x="126990" y="52706"/>
                </a:lnTo>
                <a:lnTo>
                  <a:pt x="128475" y="55959"/>
                </a:lnTo>
                <a:lnTo>
                  <a:pt x="130417" y="59080"/>
                </a:lnTo>
                <a:lnTo>
                  <a:pt x="132665" y="62114"/>
                </a:lnTo>
                <a:lnTo>
                  <a:pt x="134164" y="65088"/>
                </a:lnTo>
                <a:lnTo>
                  <a:pt x="135162" y="68024"/>
                </a:lnTo>
                <a:lnTo>
                  <a:pt x="135828" y="70934"/>
                </a:lnTo>
                <a:lnTo>
                  <a:pt x="137225" y="73826"/>
                </a:lnTo>
                <a:lnTo>
                  <a:pt x="139108" y="76707"/>
                </a:lnTo>
                <a:lnTo>
                  <a:pt x="141316" y="79580"/>
                </a:lnTo>
                <a:lnTo>
                  <a:pt x="143741" y="81495"/>
                </a:lnTo>
                <a:lnTo>
                  <a:pt x="146309" y="82772"/>
                </a:lnTo>
                <a:lnTo>
                  <a:pt x="148975" y="83623"/>
                </a:lnTo>
                <a:lnTo>
                  <a:pt x="150752" y="85143"/>
                </a:lnTo>
                <a:lnTo>
                  <a:pt x="151936" y="87109"/>
                </a:lnTo>
                <a:lnTo>
                  <a:pt x="152725" y="89372"/>
                </a:lnTo>
                <a:lnTo>
                  <a:pt x="154204" y="90881"/>
                </a:lnTo>
                <a:lnTo>
                  <a:pt x="156143" y="91886"/>
                </a:lnTo>
                <a:lnTo>
                  <a:pt x="158388" y="92557"/>
                </a:lnTo>
                <a:lnTo>
                  <a:pt x="160837" y="92052"/>
                </a:lnTo>
                <a:lnTo>
                  <a:pt x="163422" y="90762"/>
                </a:lnTo>
                <a:lnTo>
                  <a:pt x="166099" y="88950"/>
                </a:lnTo>
                <a:lnTo>
                  <a:pt x="171612" y="86937"/>
                </a:lnTo>
                <a:lnTo>
                  <a:pt x="174415" y="86399"/>
                </a:lnTo>
                <a:lnTo>
                  <a:pt x="177237" y="85089"/>
                </a:lnTo>
                <a:lnTo>
                  <a:pt x="180071" y="83263"/>
                </a:lnTo>
                <a:lnTo>
                  <a:pt x="182913" y="81093"/>
                </a:lnTo>
                <a:lnTo>
                  <a:pt x="185759" y="78694"/>
                </a:lnTo>
                <a:lnTo>
                  <a:pt x="188610" y="76142"/>
                </a:lnTo>
                <a:lnTo>
                  <a:pt x="191462" y="73488"/>
                </a:lnTo>
                <a:lnTo>
                  <a:pt x="194317" y="71719"/>
                </a:lnTo>
                <a:lnTo>
                  <a:pt x="200028" y="69754"/>
                </a:lnTo>
                <a:lnTo>
                  <a:pt x="201932" y="68276"/>
                </a:lnTo>
                <a:lnTo>
                  <a:pt x="203201" y="66339"/>
                </a:lnTo>
                <a:lnTo>
                  <a:pt x="205740" y="596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4"/>
          <p:cNvSpPr/>
          <p:nvPr/>
        </p:nvSpPr>
        <p:spPr>
          <a:xfrm>
            <a:off x="7769542" y="4183379"/>
            <a:ext cx="8574" cy="325757"/>
          </a:xfrm>
          <a:custGeom>
            <a:avLst/>
            <a:gdLst/>
            <a:ahLst/>
            <a:cxnLst/>
            <a:rect l="0" t="0" r="0" b="0"/>
            <a:pathLst>
              <a:path w="8574" h="325757">
                <a:moveTo>
                  <a:pt x="0" y="0"/>
                </a:moveTo>
                <a:lnTo>
                  <a:pt x="0" y="100131"/>
                </a:lnTo>
                <a:lnTo>
                  <a:pt x="953" y="105807"/>
                </a:lnTo>
                <a:lnTo>
                  <a:pt x="2540" y="111496"/>
                </a:lnTo>
                <a:lnTo>
                  <a:pt x="4551" y="117193"/>
                </a:lnTo>
                <a:lnTo>
                  <a:pt x="5891" y="122896"/>
                </a:lnTo>
                <a:lnTo>
                  <a:pt x="6785" y="128604"/>
                </a:lnTo>
                <a:lnTo>
                  <a:pt x="7381" y="134314"/>
                </a:lnTo>
                <a:lnTo>
                  <a:pt x="7778" y="140025"/>
                </a:lnTo>
                <a:lnTo>
                  <a:pt x="8043" y="145738"/>
                </a:lnTo>
                <a:lnTo>
                  <a:pt x="8338" y="158118"/>
                </a:lnTo>
                <a:lnTo>
                  <a:pt x="8573" y="32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SMARTPenAnnotation45"/>
          <p:cNvSpPr/>
          <p:nvPr/>
        </p:nvSpPr>
        <p:spPr>
          <a:xfrm>
            <a:off x="7855301" y="4200535"/>
            <a:ext cx="205707" cy="291456"/>
          </a:xfrm>
          <a:custGeom>
            <a:avLst/>
            <a:gdLst/>
            <a:ahLst/>
            <a:cxnLst/>
            <a:rect l="0" t="0" r="0" b="0"/>
            <a:pathLst>
              <a:path w="205707" h="291456">
                <a:moveTo>
                  <a:pt x="34256" y="34280"/>
                </a:moveTo>
                <a:lnTo>
                  <a:pt x="29705" y="34280"/>
                </a:lnTo>
                <a:lnTo>
                  <a:pt x="29316" y="33327"/>
                </a:lnTo>
                <a:lnTo>
                  <a:pt x="30010" y="31740"/>
                </a:lnTo>
                <a:lnTo>
                  <a:pt x="34649" y="25549"/>
                </a:lnTo>
                <a:lnTo>
                  <a:pt x="40934" y="19098"/>
                </a:lnTo>
                <a:lnTo>
                  <a:pt x="46115" y="13880"/>
                </a:lnTo>
                <a:lnTo>
                  <a:pt x="48829" y="12107"/>
                </a:lnTo>
                <a:lnTo>
                  <a:pt x="54385" y="10138"/>
                </a:lnTo>
                <a:lnTo>
                  <a:pt x="60030" y="6722"/>
                </a:lnTo>
                <a:lnTo>
                  <a:pt x="62869" y="4478"/>
                </a:lnTo>
                <a:lnTo>
                  <a:pt x="65713" y="2982"/>
                </a:lnTo>
                <a:lnTo>
                  <a:pt x="71415" y="1320"/>
                </a:lnTo>
                <a:lnTo>
                  <a:pt x="75221" y="876"/>
                </a:lnTo>
                <a:lnTo>
                  <a:pt x="79664" y="581"/>
                </a:lnTo>
                <a:lnTo>
                  <a:pt x="88727" y="252"/>
                </a:lnTo>
                <a:lnTo>
                  <a:pt x="100137" y="67"/>
                </a:lnTo>
                <a:lnTo>
                  <a:pt x="121543" y="0"/>
                </a:lnTo>
                <a:lnTo>
                  <a:pt x="124832" y="949"/>
                </a:lnTo>
                <a:lnTo>
                  <a:pt x="131027" y="4543"/>
                </a:lnTo>
                <a:lnTo>
                  <a:pt x="136956" y="9316"/>
                </a:lnTo>
                <a:lnTo>
                  <a:pt x="142765" y="14612"/>
                </a:lnTo>
                <a:lnTo>
                  <a:pt x="151391" y="22949"/>
                </a:lnTo>
                <a:lnTo>
                  <a:pt x="165698" y="37150"/>
                </a:lnTo>
                <a:lnTo>
                  <a:pt x="167604" y="40956"/>
                </a:lnTo>
                <a:lnTo>
                  <a:pt x="168875" y="45398"/>
                </a:lnTo>
                <a:lnTo>
                  <a:pt x="169722" y="50264"/>
                </a:lnTo>
                <a:lnTo>
                  <a:pt x="173203" y="58212"/>
                </a:lnTo>
                <a:lnTo>
                  <a:pt x="175465" y="61664"/>
                </a:lnTo>
                <a:lnTo>
                  <a:pt x="177978" y="70581"/>
                </a:lnTo>
                <a:lnTo>
                  <a:pt x="178648" y="75625"/>
                </a:lnTo>
                <a:lnTo>
                  <a:pt x="178142" y="80893"/>
                </a:lnTo>
                <a:lnTo>
                  <a:pt x="176853" y="86311"/>
                </a:lnTo>
                <a:lnTo>
                  <a:pt x="175041" y="91827"/>
                </a:lnTo>
                <a:lnTo>
                  <a:pt x="173832" y="98362"/>
                </a:lnTo>
                <a:lnTo>
                  <a:pt x="173028" y="105576"/>
                </a:lnTo>
                <a:lnTo>
                  <a:pt x="172490" y="113243"/>
                </a:lnTo>
                <a:lnTo>
                  <a:pt x="171180" y="121212"/>
                </a:lnTo>
                <a:lnTo>
                  <a:pt x="169354" y="129382"/>
                </a:lnTo>
                <a:lnTo>
                  <a:pt x="167184" y="137687"/>
                </a:lnTo>
                <a:lnTo>
                  <a:pt x="164785" y="145128"/>
                </a:lnTo>
                <a:lnTo>
                  <a:pt x="162232" y="151993"/>
                </a:lnTo>
                <a:lnTo>
                  <a:pt x="159578" y="158476"/>
                </a:lnTo>
                <a:lnTo>
                  <a:pt x="156857" y="165654"/>
                </a:lnTo>
                <a:lnTo>
                  <a:pt x="151293" y="181251"/>
                </a:lnTo>
                <a:lnTo>
                  <a:pt x="147522" y="188458"/>
                </a:lnTo>
                <a:lnTo>
                  <a:pt x="143106" y="195168"/>
                </a:lnTo>
                <a:lnTo>
                  <a:pt x="138255" y="201546"/>
                </a:lnTo>
                <a:lnTo>
                  <a:pt x="133116" y="207703"/>
                </a:lnTo>
                <a:lnTo>
                  <a:pt x="127786" y="213713"/>
                </a:lnTo>
                <a:lnTo>
                  <a:pt x="122326" y="219624"/>
                </a:lnTo>
                <a:lnTo>
                  <a:pt x="117734" y="225470"/>
                </a:lnTo>
                <a:lnTo>
                  <a:pt x="113721" y="231272"/>
                </a:lnTo>
                <a:lnTo>
                  <a:pt x="110093" y="237046"/>
                </a:lnTo>
                <a:lnTo>
                  <a:pt x="105769" y="242799"/>
                </a:lnTo>
                <a:lnTo>
                  <a:pt x="100982" y="248540"/>
                </a:lnTo>
                <a:lnTo>
                  <a:pt x="91534" y="259047"/>
                </a:lnTo>
                <a:lnTo>
                  <a:pt x="84161" y="266891"/>
                </a:lnTo>
                <a:lnTo>
                  <a:pt x="79909" y="270316"/>
                </a:lnTo>
                <a:lnTo>
                  <a:pt x="75168" y="273553"/>
                </a:lnTo>
                <a:lnTo>
                  <a:pt x="70103" y="276663"/>
                </a:lnTo>
                <a:lnTo>
                  <a:pt x="65774" y="279688"/>
                </a:lnTo>
                <a:lnTo>
                  <a:pt x="61935" y="282658"/>
                </a:lnTo>
                <a:lnTo>
                  <a:pt x="58424" y="285590"/>
                </a:lnTo>
                <a:lnTo>
                  <a:pt x="55130" y="287545"/>
                </a:lnTo>
                <a:lnTo>
                  <a:pt x="48932" y="289717"/>
                </a:lnTo>
                <a:lnTo>
                  <a:pt x="43001" y="290682"/>
                </a:lnTo>
                <a:lnTo>
                  <a:pt x="37190" y="291111"/>
                </a:lnTo>
                <a:lnTo>
                  <a:pt x="31433" y="291302"/>
                </a:lnTo>
                <a:lnTo>
                  <a:pt x="17115" y="291435"/>
                </a:lnTo>
                <a:lnTo>
                  <a:pt x="14256" y="291441"/>
                </a:lnTo>
                <a:lnTo>
                  <a:pt x="12351" y="290493"/>
                </a:lnTo>
                <a:lnTo>
                  <a:pt x="11080" y="288909"/>
                </a:lnTo>
                <a:lnTo>
                  <a:pt x="10232" y="286900"/>
                </a:lnTo>
                <a:lnTo>
                  <a:pt x="4490" y="279522"/>
                </a:lnTo>
                <a:lnTo>
                  <a:pt x="2982" y="276832"/>
                </a:lnTo>
                <a:lnTo>
                  <a:pt x="1307" y="271303"/>
                </a:lnTo>
                <a:lnTo>
                  <a:pt x="364" y="262836"/>
                </a:lnTo>
                <a:lnTo>
                  <a:pt x="84" y="254294"/>
                </a:lnTo>
                <a:lnTo>
                  <a:pt x="0" y="245731"/>
                </a:lnTo>
                <a:lnTo>
                  <a:pt x="2521" y="237478"/>
                </a:lnTo>
                <a:lnTo>
                  <a:pt x="6816" y="228412"/>
                </a:lnTo>
                <a:lnTo>
                  <a:pt x="11900" y="221208"/>
                </a:lnTo>
                <a:lnTo>
                  <a:pt x="15542" y="217954"/>
                </a:lnTo>
                <a:lnTo>
                  <a:pt x="19876" y="214831"/>
                </a:lnTo>
                <a:lnTo>
                  <a:pt x="24669" y="211798"/>
                </a:lnTo>
                <a:lnTo>
                  <a:pt x="29770" y="208822"/>
                </a:lnTo>
                <a:lnTo>
                  <a:pt x="35075" y="205887"/>
                </a:lnTo>
                <a:lnTo>
                  <a:pt x="40517" y="202976"/>
                </a:lnTo>
                <a:lnTo>
                  <a:pt x="45098" y="200085"/>
                </a:lnTo>
                <a:lnTo>
                  <a:pt x="49104" y="197204"/>
                </a:lnTo>
                <a:lnTo>
                  <a:pt x="52727" y="194331"/>
                </a:lnTo>
                <a:lnTo>
                  <a:pt x="57047" y="191463"/>
                </a:lnTo>
                <a:lnTo>
                  <a:pt x="61833" y="188598"/>
                </a:lnTo>
                <a:lnTo>
                  <a:pt x="66928" y="185736"/>
                </a:lnTo>
                <a:lnTo>
                  <a:pt x="72229" y="183828"/>
                </a:lnTo>
                <a:lnTo>
                  <a:pt x="77670" y="182556"/>
                </a:lnTo>
                <a:lnTo>
                  <a:pt x="83201" y="181708"/>
                </a:lnTo>
                <a:lnTo>
                  <a:pt x="87841" y="181143"/>
                </a:lnTo>
                <a:lnTo>
                  <a:pt x="91887" y="180766"/>
                </a:lnTo>
                <a:lnTo>
                  <a:pt x="95537" y="180515"/>
                </a:lnTo>
                <a:lnTo>
                  <a:pt x="100827" y="180347"/>
                </a:lnTo>
                <a:lnTo>
                  <a:pt x="114326" y="180161"/>
                </a:lnTo>
                <a:lnTo>
                  <a:pt x="120973" y="181064"/>
                </a:lnTo>
                <a:lnTo>
                  <a:pt x="127310" y="182618"/>
                </a:lnTo>
                <a:lnTo>
                  <a:pt x="133440" y="184607"/>
                </a:lnTo>
                <a:lnTo>
                  <a:pt x="138478" y="185933"/>
                </a:lnTo>
                <a:lnTo>
                  <a:pt x="142790" y="186817"/>
                </a:lnTo>
                <a:lnTo>
                  <a:pt x="146617" y="187406"/>
                </a:lnTo>
                <a:lnTo>
                  <a:pt x="151073" y="188752"/>
                </a:lnTo>
                <a:lnTo>
                  <a:pt x="155950" y="190601"/>
                </a:lnTo>
                <a:lnTo>
                  <a:pt x="161105" y="192786"/>
                </a:lnTo>
                <a:lnTo>
                  <a:pt x="165494" y="195195"/>
                </a:lnTo>
                <a:lnTo>
                  <a:pt x="169373" y="197755"/>
                </a:lnTo>
                <a:lnTo>
                  <a:pt x="172912" y="200413"/>
                </a:lnTo>
                <a:lnTo>
                  <a:pt x="176224" y="204090"/>
                </a:lnTo>
                <a:lnTo>
                  <a:pt x="179384" y="208447"/>
                </a:lnTo>
                <a:lnTo>
                  <a:pt x="185434" y="217415"/>
                </a:lnTo>
                <a:lnTo>
                  <a:pt x="191299" y="224575"/>
                </a:lnTo>
                <a:lnTo>
                  <a:pt x="193244" y="228771"/>
                </a:lnTo>
                <a:lnTo>
                  <a:pt x="194540" y="233473"/>
                </a:lnTo>
                <a:lnTo>
                  <a:pt x="195405" y="238513"/>
                </a:lnTo>
                <a:lnTo>
                  <a:pt x="198905" y="246652"/>
                </a:lnTo>
                <a:lnTo>
                  <a:pt x="201173" y="250156"/>
                </a:lnTo>
                <a:lnTo>
                  <a:pt x="203692" y="259130"/>
                </a:lnTo>
                <a:lnTo>
                  <a:pt x="204363" y="264190"/>
                </a:lnTo>
                <a:lnTo>
                  <a:pt x="205110" y="272352"/>
                </a:lnTo>
                <a:lnTo>
                  <a:pt x="205441" y="279155"/>
                </a:lnTo>
                <a:lnTo>
                  <a:pt x="205702" y="291217"/>
                </a:lnTo>
                <a:lnTo>
                  <a:pt x="205706" y="291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" name="SMARTPenAnnotation46"/>
          <p:cNvSpPr/>
          <p:nvPr/>
        </p:nvSpPr>
        <p:spPr>
          <a:xfrm>
            <a:off x="8189594" y="4397693"/>
            <a:ext cx="25710" cy="51435"/>
          </a:xfrm>
          <a:custGeom>
            <a:avLst/>
            <a:gdLst/>
            <a:ahLst/>
            <a:cxnLst/>
            <a:rect l="0" t="0" r="0" b="0"/>
            <a:pathLst>
              <a:path w="25710" h="51435">
                <a:moveTo>
                  <a:pt x="0" y="51434"/>
                </a:moveTo>
                <a:lnTo>
                  <a:pt x="0" y="30123"/>
                </a:lnTo>
                <a:lnTo>
                  <a:pt x="953" y="27701"/>
                </a:lnTo>
                <a:lnTo>
                  <a:pt x="2540" y="25135"/>
                </a:lnTo>
                <a:lnTo>
                  <a:pt x="4552" y="22471"/>
                </a:lnTo>
                <a:lnTo>
                  <a:pt x="6844" y="19743"/>
                </a:lnTo>
                <a:lnTo>
                  <a:pt x="9325" y="16972"/>
                </a:lnTo>
                <a:lnTo>
                  <a:pt x="11932" y="14172"/>
                </a:lnTo>
                <a:lnTo>
                  <a:pt x="13670" y="11352"/>
                </a:lnTo>
                <a:lnTo>
                  <a:pt x="14829" y="8520"/>
                </a:lnTo>
                <a:lnTo>
                  <a:pt x="16688" y="1682"/>
                </a:lnTo>
                <a:lnTo>
                  <a:pt x="17793" y="1121"/>
                </a:lnTo>
                <a:lnTo>
                  <a:pt x="19482" y="747"/>
                </a:lnTo>
                <a:lnTo>
                  <a:pt x="25670" y="5"/>
                </a:lnTo>
                <a:lnTo>
                  <a:pt x="25704" y="1"/>
                </a:lnTo>
                <a:lnTo>
                  <a:pt x="25709" y="0"/>
                </a:lnTo>
                <a:lnTo>
                  <a:pt x="1714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SMARTPenAnnotation47"/>
          <p:cNvSpPr/>
          <p:nvPr/>
        </p:nvSpPr>
        <p:spPr>
          <a:xfrm>
            <a:off x="8309609" y="4149090"/>
            <a:ext cx="193200" cy="291058"/>
          </a:xfrm>
          <a:custGeom>
            <a:avLst/>
            <a:gdLst/>
            <a:ahLst/>
            <a:cxnLst/>
            <a:rect l="0" t="0" r="0" b="0"/>
            <a:pathLst>
              <a:path w="193200" h="291058">
                <a:moveTo>
                  <a:pt x="171450" y="0"/>
                </a:moveTo>
                <a:lnTo>
                  <a:pt x="163231" y="0"/>
                </a:lnTo>
                <a:lnTo>
                  <a:pt x="162983" y="4550"/>
                </a:lnTo>
                <a:lnTo>
                  <a:pt x="161996" y="5891"/>
                </a:lnTo>
                <a:lnTo>
                  <a:pt x="160384" y="6785"/>
                </a:lnTo>
                <a:lnTo>
                  <a:pt x="156055" y="7778"/>
                </a:lnTo>
                <a:lnTo>
                  <a:pt x="150956" y="8219"/>
                </a:lnTo>
                <a:lnTo>
                  <a:pt x="145515" y="8415"/>
                </a:lnTo>
                <a:lnTo>
                  <a:pt x="134260" y="8541"/>
                </a:lnTo>
                <a:lnTo>
                  <a:pt x="131416" y="9504"/>
                </a:lnTo>
                <a:lnTo>
                  <a:pt x="125717" y="13114"/>
                </a:lnTo>
                <a:lnTo>
                  <a:pt x="121912" y="14458"/>
                </a:lnTo>
                <a:lnTo>
                  <a:pt x="117470" y="15353"/>
                </a:lnTo>
                <a:lnTo>
                  <a:pt x="112604" y="15950"/>
                </a:lnTo>
                <a:lnTo>
                  <a:pt x="107454" y="16349"/>
                </a:lnTo>
                <a:lnTo>
                  <a:pt x="102116" y="16614"/>
                </a:lnTo>
                <a:lnTo>
                  <a:pt x="96653" y="16791"/>
                </a:lnTo>
                <a:lnTo>
                  <a:pt x="92058" y="17861"/>
                </a:lnTo>
                <a:lnTo>
                  <a:pt x="88042" y="19527"/>
                </a:lnTo>
                <a:lnTo>
                  <a:pt x="84412" y="21591"/>
                </a:lnTo>
                <a:lnTo>
                  <a:pt x="80087" y="22966"/>
                </a:lnTo>
                <a:lnTo>
                  <a:pt x="75300" y="23883"/>
                </a:lnTo>
                <a:lnTo>
                  <a:pt x="70202" y="24495"/>
                </a:lnTo>
                <a:lnTo>
                  <a:pt x="64899" y="24902"/>
                </a:lnTo>
                <a:lnTo>
                  <a:pt x="59459" y="25174"/>
                </a:lnTo>
                <a:lnTo>
                  <a:pt x="45240" y="25556"/>
                </a:lnTo>
                <a:lnTo>
                  <a:pt x="17909" y="25715"/>
                </a:lnTo>
                <a:lnTo>
                  <a:pt x="42" y="25717"/>
                </a:lnTo>
                <a:lnTo>
                  <a:pt x="3" y="34448"/>
                </a:lnTo>
                <a:lnTo>
                  <a:pt x="0" y="54410"/>
                </a:lnTo>
                <a:lnTo>
                  <a:pt x="953" y="57228"/>
                </a:lnTo>
                <a:lnTo>
                  <a:pt x="5892" y="65746"/>
                </a:lnTo>
                <a:lnTo>
                  <a:pt x="8731" y="74302"/>
                </a:lnTo>
                <a:lnTo>
                  <a:pt x="14229" y="82869"/>
                </a:lnTo>
                <a:lnTo>
                  <a:pt x="15850" y="88583"/>
                </a:lnTo>
                <a:lnTo>
                  <a:pt x="16761" y="97155"/>
                </a:lnTo>
                <a:lnTo>
                  <a:pt x="17033" y="105727"/>
                </a:lnTo>
                <a:lnTo>
                  <a:pt x="18023" y="107632"/>
                </a:lnTo>
                <a:lnTo>
                  <a:pt x="19635" y="108902"/>
                </a:lnTo>
                <a:lnTo>
                  <a:pt x="21663" y="109749"/>
                </a:lnTo>
                <a:lnTo>
                  <a:pt x="23015" y="111266"/>
                </a:lnTo>
                <a:lnTo>
                  <a:pt x="23916" y="113230"/>
                </a:lnTo>
                <a:lnTo>
                  <a:pt x="25612" y="119618"/>
                </a:lnTo>
                <a:lnTo>
                  <a:pt x="31588" y="119937"/>
                </a:lnTo>
                <a:lnTo>
                  <a:pt x="36297" y="119999"/>
                </a:lnTo>
                <a:lnTo>
                  <a:pt x="46116" y="120011"/>
                </a:lnTo>
                <a:lnTo>
                  <a:pt x="48842" y="119060"/>
                </a:lnTo>
                <a:lnTo>
                  <a:pt x="54410" y="115463"/>
                </a:lnTo>
                <a:lnTo>
                  <a:pt x="60060" y="113229"/>
                </a:lnTo>
                <a:lnTo>
                  <a:pt x="62900" y="112633"/>
                </a:lnTo>
                <a:lnTo>
                  <a:pt x="68596" y="109432"/>
                </a:lnTo>
                <a:lnTo>
                  <a:pt x="71449" y="107244"/>
                </a:lnTo>
                <a:lnTo>
                  <a:pt x="75255" y="105786"/>
                </a:lnTo>
                <a:lnTo>
                  <a:pt x="79698" y="104814"/>
                </a:lnTo>
                <a:lnTo>
                  <a:pt x="84565" y="104166"/>
                </a:lnTo>
                <a:lnTo>
                  <a:pt x="88762" y="103734"/>
                </a:lnTo>
                <a:lnTo>
                  <a:pt x="92512" y="103446"/>
                </a:lnTo>
                <a:lnTo>
                  <a:pt x="95965" y="103254"/>
                </a:lnTo>
                <a:lnTo>
                  <a:pt x="100172" y="102173"/>
                </a:lnTo>
                <a:lnTo>
                  <a:pt x="104882" y="100500"/>
                </a:lnTo>
                <a:lnTo>
                  <a:pt x="109927" y="98433"/>
                </a:lnTo>
                <a:lnTo>
                  <a:pt x="114242" y="98007"/>
                </a:lnTo>
                <a:lnTo>
                  <a:pt x="118071" y="98675"/>
                </a:lnTo>
                <a:lnTo>
                  <a:pt x="121577" y="100073"/>
                </a:lnTo>
                <a:lnTo>
                  <a:pt x="125819" y="101006"/>
                </a:lnTo>
                <a:lnTo>
                  <a:pt x="130552" y="101627"/>
                </a:lnTo>
                <a:lnTo>
                  <a:pt x="135611" y="102041"/>
                </a:lnTo>
                <a:lnTo>
                  <a:pt x="139938" y="102317"/>
                </a:lnTo>
                <a:lnTo>
                  <a:pt x="147285" y="102624"/>
                </a:lnTo>
                <a:lnTo>
                  <a:pt x="150578" y="103658"/>
                </a:lnTo>
                <a:lnTo>
                  <a:pt x="153726" y="105301"/>
                </a:lnTo>
                <a:lnTo>
                  <a:pt x="159763" y="109665"/>
                </a:lnTo>
                <a:lnTo>
                  <a:pt x="165620" y="114780"/>
                </a:lnTo>
                <a:lnTo>
                  <a:pt x="171399" y="122768"/>
                </a:lnTo>
                <a:lnTo>
                  <a:pt x="177143" y="131716"/>
                </a:lnTo>
                <a:lnTo>
                  <a:pt x="182871" y="138868"/>
                </a:lnTo>
                <a:lnTo>
                  <a:pt x="184779" y="143061"/>
                </a:lnTo>
                <a:lnTo>
                  <a:pt x="186052" y="147762"/>
                </a:lnTo>
                <a:lnTo>
                  <a:pt x="186899" y="152800"/>
                </a:lnTo>
                <a:lnTo>
                  <a:pt x="188418" y="158064"/>
                </a:lnTo>
                <a:lnTo>
                  <a:pt x="190382" y="163478"/>
                </a:lnTo>
                <a:lnTo>
                  <a:pt x="192644" y="168993"/>
                </a:lnTo>
                <a:lnTo>
                  <a:pt x="193199" y="174574"/>
                </a:lnTo>
                <a:lnTo>
                  <a:pt x="192617" y="180200"/>
                </a:lnTo>
                <a:lnTo>
                  <a:pt x="191276" y="185856"/>
                </a:lnTo>
                <a:lnTo>
                  <a:pt x="190383" y="191531"/>
                </a:lnTo>
                <a:lnTo>
                  <a:pt x="189787" y="197220"/>
                </a:lnTo>
                <a:lnTo>
                  <a:pt x="189390" y="202918"/>
                </a:lnTo>
                <a:lnTo>
                  <a:pt x="188173" y="208621"/>
                </a:lnTo>
                <a:lnTo>
                  <a:pt x="186408" y="214328"/>
                </a:lnTo>
                <a:lnTo>
                  <a:pt x="184280" y="220038"/>
                </a:lnTo>
                <a:lnTo>
                  <a:pt x="181909" y="225749"/>
                </a:lnTo>
                <a:lnTo>
                  <a:pt x="179375" y="231462"/>
                </a:lnTo>
                <a:lnTo>
                  <a:pt x="176733" y="237175"/>
                </a:lnTo>
                <a:lnTo>
                  <a:pt x="173067" y="241937"/>
                </a:lnTo>
                <a:lnTo>
                  <a:pt x="168718" y="246063"/>
                </a:lnTo>
                <a:lnTo>
                  <a:pt x="163914" y="249767"/>
                </a:lnTo>
                <a:lnTo>
                  <a:pt x="159759" y="254142"/>
                </a:lnTo>
                <a:lnTo>
                  <a:pt x="156037" y="258963"/>
                </a:lnTo>
                <a:lnTo>
                  <a:pt x="152602" y="264082"/>
                </a:lnTo>
                <a:lnTo>
                  <a:pt x="148408" y="268447"/>
                </a:lnTo>
                <a:lnTo>
                  <a:pt x="143706" y="272309"/>
                </a:lnTo>
                <a:lnTo>
                  <a:pt x="138666" y="275837"/>
                </a:lnTo>
                <a:lnTo>
                  <a:pt x="134355" y="278189"/>
                </a:lnTo>
                <a:lnTo>
                  <a:pt x="130527" y="279756"/>
                </a:lnTo>
                <a:lnTo>
                  <a:pt x="127024" y="280802"/>
                </a:lnTo>
                <a:lnTo>
                  <a:pt x="123735" y="282451"/>
                </a:lnTo>
                <a:lnTo>
                  <a:pt x="120590" y="284503"/>
                </a:lnTo>
                <a:lnTo>
                  <a:pt x="117542" y="286824"/>
                </a:lnTo>
                <a:lnTo>
                  <a:pt x="111614" y="289402"/>
                </a:lnTo>
                <a:lnTo>
                  <a:pt x="108699" y="290090"/>
                </a:lnTo>
                <a:lnTo>
                  <a:pt x="104851" y="290548"/>
                </a:lnTo>
                <a:lnTo>
                  <a:pt x="100381" y="290854"/>
                </a:lnTo>
                <a:lnTo>
                  <a:pt x="95496" y="291057"/>
                </a:lnTo>
                <a:lnTo>
                  <a:pt x="91286" y="290241"/>
                </a:lnTo>
                <a:lnTo>
                  <a:pt x="87528" y="288744"/>
                </a:lnTo>
                <a:lnTo>
                  <a:pt x="84070" y="286793"/>
                </a:lnTo>
                <a:lnTo>
                  <a:pt x="80812" y="285493"/>
                </a:lnTo>
                <a:lnTo>
                  <a:pt x="77688" y="284626"/>
                </a:lnTo>
                <a:lnTo>
                  <a:pt x="71675" y="283663"/>
                </a:lnTo>
                <a:lnTo>
                  <a:pt x="65828" y="283235"/>
                </a:lnTo>
                <a:lnTo>
                  <a:pt x="62936" y="282168"/>
                </a:lnTo>
                <a:lnTo>
                  <a:pt x="57181" y="278443"/>
                </a:lnTo>
                <a:lnTo>
                  <a:pt x="55267" y="276116"/>
                </a:lnTo>
                <a:lnTo>
                  <a:pt x="53990" y="273612"/>
                </a:lnTo>
                <a:lnTo>
                  <a:pt x="53138" y="270990"/>
                </a:lnTo>
                <a:lnTo>
                  <a:pt x="51619" y="269243"/>
                </a:lnTo>
                <a:lnTo>
                  <a:pt x="49652" y="268077"/>
                </a:lnTo>
                <a:lnTo>
                  <a:pt x="47389" y="267301"/>
                </a:lnTo>
                <a:lnTo>
                  <a:pt x="42334" y="263898"/>
                </a:lnTo>
                <a:lnTo>
                  <a:pt x="3429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SMARTPenAnnotation48"/>
          <p:cNvSpPr/>
          <p:nvPr/>
        </p:nvSpPr>
        <p:spPr>
          <a:xfrm>
            <a:off x="8558212" y="4097770"/>
            <a:ext cx="159160" cy="282778"/>
          </a:xfrm>
          <a:custGeom>
            <a:avLst/>
            <a:gdLst/>
            <a:ahLst/>
            <a:cxnLst/>
            <a:rect l="0" t="0" r="0" b="0"/>
            <a:pathLst>
              <a:path w="159160" h="282778">
                <a:moveTo>
                  <a:pt x="0" y="42747"/>
                </a:moveTo>
                <a:lnTo>
                  <a:pt x="0" y="35366"/>
                </a:lnTo>
                <a:lnTo>
                  <a:pt x="953" y="34969"/>
                </a:lnTo>
                <a:lnTo>
                  <a:pt x="4551" y="34528"/>
                </a:lnTo>
                <a:lnTo>
                  <a:pt x="7797" y="33458"/>
                </a:lnTo>
                <a:lnTo>
                  <a:pt x="11866" y="31791"/>
                </a:lnTo>
                <a:lnTo>
                  <a:pt x="16483" y="29728"/>
                </a:lnTo>
                <a:lnTo>
                  <a:pt x="20513" y="28353"/>
                </a:lnTo>
                <a:lnTo>
                  <a:pt x="24153" y="27436"/>
                </a:lnTo>
                <a:lnTo>
                  <a:pt x="27532" y="26825"/>
                </a:lnTo>
                <a:lnTo>
                  <a:pt x="30738" y="25465"/>
                </a:lnTo>
                <a:lnTo>
                  <a:pt x="33827" y="23605"/>
                </a:lnTo>
                <a:lnTo>
                  <a:pt x="36839" y="21413"/>
                </a:lnTo>
                <a:lnTo>
                  <a:pt x="40752" y="19952"/>
                </a:lnTo>
                <a:lnTo>
                  <a:pt x="45265" y="18978"/>
                </a:lnTo>
                <a:lnTo>
                  <a:pt x="50179" y="18329"/>
                </a:lnTo>
                <a:lnTo>
                  <a:pt x="54408" y="16943"/>
                </a:lnTo>
                <a:lnTo>
                  <a:pt x="58179" y="15067"/>
                </a:lnTo>
                <a:lnTo>
                  <a:pt x="61647" y="12863"/>
                </a:lnTo>
                <a:lnTo>
                  <a:pt x="65863" y="11395"/>
                </a:lnTo>
                <a:lnTo>
                  <a:pt x="70579" y="10416"/>
                </a:lnTo>
                <a:lnTo>
                  <a:pt x="75628" y="9763"/>
                </a:lnTo>
                <a:lnTo>
                  <a:pt x="79946" y="8375"/>
                </a:lnTo>
                <a:lnTo>
                  <a:pt x="83778" y="6497"/>
                </a:lnTo>
                <a:lnTo>
                  <a:pt x="87285" y="4293"/>
                </a:lnTo>
                <a:lnTo>
                  <a:pt x="91526" y="2823"/>
                </a:lnTo>
                <a:lnTo>
                  <a:pt x="96261" y="1844"/>
                </a:lnTo>
                <a:lnTo>
                  <a:pt x="101321" y="1191"/>
                </a:lnTo>
                <a:lnTo>
                  <a:pt x="105647" y="755"/>
                </a:lnTo>
                <a:lnTo>
                  <a:pt x="109485" y="465"/>
                </a:lnTo>
                <a:lnTo>
                  <a:pt x="112995" y="272"/>
                </a:lnTo>
                <a:lnTo>
                  <a:pt x="119435" y="57"/>
                </a:lnTo>
                <a:lnTo>
                  <a:pt x="122486" y="0"/>
                </a:lnTo>
                <a:lnTo>
                  <a:pt x="126425" y="913"/>
                </a:lnTo>
                <a:lnTo>
                  <a:pt x="130956" y="2476"/>
                </a:lnTo>
                <a:lnTo>
                  <a:pt x="142814" y="7275"/>
                </a:lnTo>
                <a:lnTo>
                  <a:pt x="146976" y="10472"/>
                </a:lnTo>
                <a:lnTo>
                  <a:pt x="149418" y="12658"/>
                </a:lnTo>
                <a:lnTo>
                  <a:pt x="151047" y="15068"/>
                </a:lnTo>
                <a:lnTo>
                  <a:pt x="152857" y="20286"/>
                </a:lnTo>
                <a:lnTo>
                  <a:pt x="153876" y="28578"/>
                </a:lnTo>
                <a:lnTo>
                  <a:pt x="156654" y="36767"/>
                </a:lnTo>
                <a:lnTo>
                  <a:pt x="158729" y="41618"/>
                </a:lnTo>
                <a:lnTo>
                  <a:pt x="159159" y="46757"/>
                </a:lnTo>
                <a:lnTo>
                  <a:pt x="158494" y="52088"/>
                </a:lnTo>
                <a:lnTo>
                  <a:pt x="157098" y="57547"/>
                </a:lnTo>
                <a:lnTo>
                  <a:pt x="156166" y="63091"/>
                </a:lnTo>
                <a:lnTo>
                  <a:pt x="155546" y="68692"/>
                </a:lnTo>
                <a:lnTo>
                  <a:pt x="155133" y="74331"/>
                </a:lnTo>
                <a:lnTo>
                  <a:pt x="153905" y="79996"/>
                </a:lnTo>
                <a:lnTo>
                  <a:pt x="152133" y="85677"/>
                </a:lnTo>
                <a:lnTo>
                  <a:pt x="150000" y="91370"/>
                </a:lnTo>
                <a:lnTo>
                  <a:pt x="148577" y="97070"/>
                </a:lnTo>
                <a:lnTo>
                  <a:pt x="147629" y="102775"/>
                </a:lnTo>
                <a:lnTo>
                  <a:pt x="146996" y="108483"/>
                </a:lnTo>
                <a:lnTo>
                  <a:pt x="145623" y="115146"/>
                </a:lnTo>
                <a:lnTo>
                  <a:pt x="143755" y="122446"/>
                </a:lnTo>
                <a:lnTo>
                  <a:pt x="141557" y="130169"/>
                </a:lnTo>
                <a:lnTo>
                  <a:pt x="140091" y="137223"/>
                </a:lnTo>
                <a:lnTo>
                  <a:pt x="139114" y="143831"/>
                </a:lnTo>
                <a:lnTo>
                  <a:pt x="138463" y="150142"/>
                </a:lnTo>
                <a:lnTo>
                  <a:pt x="137076" y="156254"/>
                </a:lnTo>
                <a:lnTo>
                  <a:pt x="135199" y="162233"/>
                </a:lnTo>
                <a:lnTo>
                  <a:pt x="132995" y="168125"/>
                </a:lnTo>
                <a:lnTo>
                  <a:pt x="131526" y="173957"/>
                </a:lnTo>
                <a:lnTo>
                  <a:pt x="130546" y="179750"/>
                </a:lnTo>
                <a:lnTo>
                  <a:pt x="129894" y="185518"/>
                </a:lnTo>
                <a:lnTo>
                  <a:pt x="128506" y="191268"/>
                </a:lnTo>
                <a:lnTo>
                  <a:pt x="126629" y="197006"/>
                </a:lnTo>
                <a:lnTo>
                  <a:pt x="124423" y="202736"/>
                </a:lnTo>
                <a:lnTo>
                  <a:pt x="122001" y="208462"/>
                </a:lnTo>
                <a:lnTo>
                  <a:pt x="116771" y="219903"/>
                </a:lnTo>
                <a:lnTo>
                  <a:pt x="114995" y="224668"/>
                </a:lnTo>
                <a:lnTo>
                  <a:pt x="113022" y="232504"/>
                </a:lnTo>
                <a:lnTo>
                  <a:pt x="112145" y="239161"/>
                </a:lnTo>
                <a:lnTo>
                  <a:pt x="111754" y="245295"/>
                </a:lnTo>
                <a:lnTo>
                  <a:pt x="111534" y="254103"/>
                </a:lnTo>
                <a:lnTo>
                  <a:pt x="111443" y="2827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SMARTPenAnnotation49"/>
          <p:cNvSpPr/>
          <p:nvPr/>
        </p:nvSpPr>
        <p:spPr>
          <a:xfrm>
            <a:off x="8601075" y="4226242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0" y="25749"/>
                </a:lnTo>
                <a:lnTo>
                  <a:pt x="49953" y="25718"/>
                </a:lnTo>
                <a:lnTo>
                  <a:pt x="56161" y="24765"/>
                </a:lnTo>
                <a:lnTo>
                  <a:pt x="63159" y="23178"/>
                </a:lnTo>
                <a:lnTo>
                  <a:pt x="70680" y="21167"/>
                </a:lnTo>
                <a:lnTo>
                  <a:pt x="78554" y="19826"/>
                </a:lnTo>
                <a:lnTo>
                  <a:pt x="86658" y="18932"/>
                </a:lnTo>
                <a:lnTo>
                  <a:pt x="94920" y="18337"/>
                </a:lnTo>
                <a:lnTo>
                  <a:pt x="102332" y="16987"/>
                </a:lnTo>
                <a:lnTo>
                  <a:pt x="109179" y="15135"/>
                </a:lnTo>
                <a:lnTo>
                  <a:pt x="115649" y="12947"/>
                </a:lnTo>
                <a:lnTo>
                  <a:pt x="121866" y="11489"/>
                </a:lnTo>
                <a:lnTo>
                  <a:pt x="127916" y="10517"/>
                </a:lnTo>
                <a:lnTo>
                  <a:pt x="133855" y="9869"/>
                </a:lnTo>
                <a:lnTo>
                  <a:pt x="139719" y="8484"/>
                </a:lnTo>
                <a:lnTo>
                  <a:pt x="145533" y="6609"/>
                </a:lnTo>
                <a:lnTo>
                  <a:pt x="151315" y="4406"/>
                </a:lnTo>
                <a:lnTo>
                  <a:pt x="157074" y="2937"/>
                </a:lnTo>
                <a:lnTo>
                  <a:pt x="162818" y="1958"/>
                </a:lnTo>
                <a:lnTo>
                  <a:pt x="168553" y="1306"/>
                </a:lnTo>
                <a:lnTo>
                  <a:pt x="173329" y="870"/>
                </a:lnTo>
                <a:lnTo>
                  <a:pt x="177465" y="581"/>
                </a:lnTo>
                <a:lnTo>
                  <a:pt x="181175" y="387"/>
                </a:lnTo>
                <a:lnTo>
                  <a:pt x="190377" y="172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1" name="Group 2060"/>
          <p:cNvGrpSpPr/>
          <p:nvPr/>
        </p:nvGrpSpPr>
        <p:grpSpPr>
          <a:xfrm>
            <a:off x="6579195" y="858067"/>
            <a:ext cx="1995654" cy="950613"/>
            <a:chOff x="6579195" y="858067"/>
            <a:chExt cx="1995654" cy="950613"/>
          </a:xfrm>
        </p:grpSpPr>
        <p:sp>
          <p:nvSpPr>
            <p:cNvPr id="2054" name="SMARTPenAnnotation50"/>
            <p:cNvSpPr/>
            <p:nvPr/>
          </p:nvSpPr>
          <p:spPr>
            <a:xfrm>
              <a:off x="6955316" y="1174902"/>
              <a:ext cx="247898" cy="342431"/>
            </a:xfrm>
            <a:custGeom>
              <a:avLst/>
              <a:gdLst/>
              <a:ahLst/>
              <a:cxnLst/>
              <a:rect l="0" t="0" r="0" b="0"/>
              <a:pathLst>
                <a:path w="247898" h="342431">
                  <a:moveTo>
                    <a:pt x="16984" y="50965"/>
                  </a:moveTo>
                  <a:lnTo>
                    <a:pt x="16984" y="46414"/>
                  </a:lnTo>
                  <a:lnTo>
                    <a:pt x="17936" y="45074"/>
                  </a:lnTo>
                  <a:lnTo>
                    <a:pt x="19524" y="44180"/>
                  </a:lnTo>
                  <a:lnTo>
                    <a:pt x="21534" y="43584"/>
                  </a:lnTo>
                  <a:lnTo>
                    <a:pt x="26309" y="40382"/>
                  </a:lnTo>
                  <a:lnTo>
                    <a:pt x="31606" y="35784"/>
                  </a:lnTo>
                  <a:lnTo>
                    <a:pt x="37135" y="30565"/>
                  </a:lnTo>
                  <a:lnTo>
                    <a:pt x="40895" y="27840"/>
                  </a:lnTo>
                  <a:lnTo>
                    <a:pt x="45307" y="25071"/>
                  </a:lnTo>
                  <a:lnTo>
                    <a:pt x="50154" y="22272"/>
                  </a:lnTo>
                  <a:lnTo>
                    <a:pt x="55289" y="20407"/>
                  </a:lnTo>
                  <a:lnTo>
                    <a:pt x="60618" y="19163"/>
                  </a:lnTo>
                  <a:lnTo>
                    <a:pt x="66076" y="18333"/>
                  </a:lnTo>
                  <a:lnTo>
                    <a:pt x="71619" y="16828"/>
                  </a:lnTo>
                  <a:lnTo>
                    <a:pt x="77219" y="14872"/>
                  </a:lnTo>
                  <a:lnTo>
                    <a:pt x="82859" y="12616"/>
                  </a:lnTo>
                  <a:lnTo>
                    <a:pt x="96744" y="7568"/>
                  </a:lnTo>
                  <a:lnTo>
                    <a:pt x="104447" y="4889"/>
                  </a:lnTo>
                  <a:lnTo>
                    <a:pt x="112440" y="3103"/>
                  </a:lnTo>
                  <a:lnTo>
                    <a:pt x="120626" y="1912"/>
                  </a:lnTo>
                  <a:lnTo>
                    <a:pt x="128941" y="1118"/>
                  </a:lnTo>
                  <a:lnTo>
                    <a:pt x="136389" y="589"/>
                  </a:lnTo>
                  <a:lnTo>
                    <a:pt x="143260" y="236"/>
                  </a:lnTo>
                  <a:lnTo>
                    <a:pt x="149746" y="0"/>
                  </a:lnTo>
                  <a:lnTo>
                    <a:pt x="156927" y="796"/>
                  </a:lnTo>
                  <a:lnTo>
                    <a:pt x="164571" y="2279"/>
                  </a:lnTo>
                  <a:lnTo>
                    <a:pt x="172526" y="4220"/>
                  </a:lnTo>
                  <a:lnTo>
                    <a:pt x="178781" y="6467"/>
                  </a:lnTo>
                  <a:lnTo>
                    <a:pt x="183904" y="8917"/>
                  </a:lnTo>
                  <a:lnTo>
                    <a:pt x="188271" y="11503"/>
                  </a:lnTo>
                  <a:lnTo>
                    <a:pt x="193087" y="14180"/>
                  </a:lnTo>
                  <a:lnTo>
                    <a:pt x="203519" y="19693"/>
                  </a:lnTo>
                  <a:lnTo>
                    <a:pt x="220103" y="28153"/>
                  </a:lnTo>
                  <a:lnTo>
                    <a:pt x="224786" y="31947"/>
                  </a:lnTo>
                  <a:lnTo>
                    <a:pt x="232531" y="41242"/>
                  </a:lnTo>
                  <a:lnTo>
                    <a:pt x="239147" y="51724"/>
                  </a:lnTo>
                  <a:lnTo>
                    <a:pt x="242246" y="57186"/>
                  </a:lnTo>
                  <a:lnTo>
                    <a:pt x="244311" y="63685"/>
                  </a:lnTo>
                  <a:lnTo>
                    <a:pt x="245687" y="70875"/>
                  </a:lnTo>
                  <a:lnTo>
                    <a:pt x="246606" y="78526"/>
                  </a:lnTo>
                  <a:lnTo>
                    <a:pt x="247218" y="86484"/>
                  </a:lnTo>
                  <a:lnTo>
                    <a:pt x="247625" y="94647"/>
                  </a:lnTo>
                  <a:lnTo>
                    <a:pt x="247897" y="102946"/>
                  </a:lnTo>
                  <a:lnTo>
                    <a:pt x="247126" y="110384"/>
                  </a:lnTo>
                  <a:lnTo>
                    <a:pt x="245659" y="117248"/>
                  </a:lnTo>
                  <a:lnTo>
                    <a:pt x="243729" y="123729"/>
                  </a:lnTo>
                  <a:lnTo>
                    <a:pt x="242443" y="130907"/>
                  </a:lnTo>
                  <a:lnTo>
                    <a:pt x="241585" y="138549"/>
                  </a:lnTo>
                  <a:lnTo>
                    <a:pt x="241012" y="146502"/>
                  </a:lnTo>
                  <a:lnTo>
                    <a:pt x="239678" y="154661"/>
                  </a:lnTo>
                  <a:lnTo>
                    <a:pt x="237837" y="162958"/>
                  </a:lnTo>
                  <a:lnTo>
                    <a:pt x="235656" y="171347"/>
                  </a:lnTo>
                  <a:lnTo>
                    <a:pt x="232298" y="179797"/>
                  </a:lnTo>
                  <a:lnTo>
                    <a:pt x="228154" y="188288"/>
                  </a:lnTo>
                  <a:lnTo>
                    <a:pt x="223486" y="196806"/>
                  </a:lnTo>
                  <a:lnTo>
                    <a:pt x="218470" y="204390"/>
                  </a:lnTo>
                  <a:lnTo>
                    <a:pt x="213220" y="211351"/>
                  </a:lnTo>
                  <a:lnTo>
                    <a:pt x="207815" y="217896"/>
                  </a:lnTo>
                  <a:lnTo>
                    <a:pt x="202307" y="225118"/>
                  </a:lnTo>
                  <a:lnTo>
                    <a:pt x="196730" y="232789"/>
                  </a:lnTo>
                  <a:lnTo>
                    <a:pt x="191107" y="240761"/>
                  </a:lnTo>
                  <a:lnTo>
                    <a:pt x="185453" y="247981"/>
                  </a:lnTo>
                  <a:lnTo>
                    <a:pt x="179780" y="254699"/>
                  </a:lnTo>
                  <a:lnTo>
                    <a:pt x="174092" y="261083"/>
                  </a:lnTo>
                  <a:lnTo>
                    <a:pt x="162692" y="273256"/>
                  </a:lnTo>
                  <a:lnTo>
                    <a:pt x="156985" y="279169"/>
                  </a:lnTo>
                  <a:lnTo>
                    <a:pt x="151275" y="284063"/>
                  </a:lnTo>
                  <a:lnTo>
                    <a:pt x="145564" y="288279"/>
                  </a:lnTo>
                  <a:lnTo>
                    <a:pt x="139851" y="292042"/>
                  </a:lnTo>
                  <a:lnTo>
                    <a:pt x="133185" y="295503"/>
                  </a:lnTo>
                  <a:lnTo>
                    <a:pt x="125884" y="298763"/>
                  </a:lnTo>
                  <a:lnTo>
                    <a:pt x="118159" y="301889"/>
                  </a:lnTo>
                  <a:lnTo>
                    <a:pt x="112057" y="304925"/>
                  </a:lnTo>
                  <a:lnTo>
                    <a:pt x="107035" y="307902"/>
                  </a:lnTo>
                  <a:lnTo>
                    <a:pt x="102736" y="310839"/>
                  </a:lnTo>
                  <a:lnTo>
                    <a:pt x="97965" y="313749"/>
                  </a:lnTo>
                  <a:lnTo>
                    <a:pt x="92878" y="316642"/>
                  </a:lnTo>
                  <a:lnTo>
                    <a:pt x="87582" y="319523"/>
                  </a:lnTo>
                  <a:lnTo>
                    <a:pt x="82148" y="321444"/>
                  </a:lnTo>
                  <a:lnTo>
                    <a:pt x="76619" y="322724"/>
                  </a:lnTo>
                  <a:lnTo>
                    <a:pt x="71027" y="323578"/>
                  </a:lnTo>
                  <a:lnTo>
                    <a:pt x="66348" y="324147"/>
                  </a:lnTo>
                  <a:lnTo>
                    <a:pt x="58608" y="324779"/>
                  </a:lnTo>
                  <a:lnTo>
                    <a:pt x="54259" y="323995"/>
                  </a:lnTo>
                  <a:lnTo>
                    <a:pt x="49454" y="322520"/>
                  </a:lnTo>
                  <a:lnTo>
                    <a:pt x="44345" y="320584"/>
                  </a:lnTo>
                  <a:lnTo>
                    <a:pt x="39035" y="319294"/>
                  </a:lnTo>
                  <a:lnTo>
                    <a:pt x="33589" y="318433"/>
                  </a:lnTo>
                  <a:lnTo>
                    <a:pt x="28054" y="317860"/>
                  </a:lnTo>
                  <a:lnTo>
                    <a:pt x="23411" y="316525"/>
                  </a:lnTo>
                  <a:lnTo>
                    <a:pt x="15713" y="312502"/>
                  </a:lnTo>
                  <a:lnTo>
                    <a:pt x="9117" y="307539"/>
                  </a:lnTo>
                  <a:lnTo>
                    <a:pt x="6024" y="304881"/>
                  </a:lnTo>
                  <a:lnTo>
                    <a:pt x="3962" y="301205"/>
                  </a:lnTo>
                  <a:lnTo>
                    <a:pt x="1670" y="292040"/>
                  </a:lnTo>
                  <a:lnTo>
                    <a:pt x="653" y="284157"/>
                  </a:lnTo>
                  <a:lnTo>
                    <a:pt x="201" y="276526"/>
                  </a:lnTo>
                  <a:lnTo>
                    <a:pt x="0" y="266784"/>
                  </a:lnTo>
                  <a:lnTo>
                    <a:pt x="898" y="262472"/>
                  </a:lnTo>
                  <a:lnTo>
                    <a:pt x="4437" y="255141"/>
                  </a:lnTo>
                  <a:lnTo>
                    <a:pt x="9185" y="246167"/>
                  </a:lnTo>
                  <a:lnTo>
                    <a:pt x="15422" y="235829"/>
                  </a:lnTo>
                  <a:lnTo>
                    <a:pt x="19753" y="230405"/>
                  </a:lnTo>
                  <a:lnTo>
                    <a:pt x="24544" y="224884"/>
                  </a:lnTo>
                  <a:lnTo>
                    <a:pt x="29645" y="220251"/>
                  </a:lnTo>
                  <a:lnTo>
                    <a:pt x="34949" y="216210"/>
                  </a:lnTo>
                  <a:lnTo>
                    <a:pt x="40391" y="212563"/>
                  </a:lnTo>
                  <a:lnTo>
                    <a:pt x="44971" y="209180"/>
                  </a:lnTo>
                  <a:lnTo>
                    <a:pt x="52600" y="202880"/>
                  </a:lnTo>
                  <a:lnTo>
                    <a:pt x="57873" y="200819"/>
                  </a:lnTo>
                  <a:lnTo>
                    <a:pt x="64246" y="199445"/>
                  </a:lnTo>
                  <a:lnTo>
                    <a:pt x="71351" y="198529"/>
                  </a:lnTo>
                  <a:lnTo>
                    <a:pt x="77994" y="196966"/>
                  </a:lnTo>
                  <a:lnTo>
                    <a:pt x="84327" y="194972"/>
                  </a:lnTo>
                  <a:lnTo>
                    <a:pt x="90455" y="192690"/>
                  </a:lnTo>
                  <a:lnTo>
                    <a:pt x="96444" y="192120"/>
                  </a:lnTo>
                  <a:lnTo>
                    <a:pt x="102343" y="192694"/>
                  </a:lnTo>
                  <a:lnTo>
                    <a:pt x="108179" y="194028"/>
                  </a:lnTo>
                  <a:lnTo>
                    <a:pt x="113975" y="195871"/>
                  </a:lnTo>
                  <a:lnTo>
                    <a:pt x="119745" y="198051"/>
                  </a:lnTo>
                  <a:lnTo>
                    <a:pt x="125496" y="200457"/>
                  </a:lnTo>
                  <a:lnTo>
                    <a:pt x="131235" y="203014"/>
                  </a:lnTo>
                  <a:lnTo>
                    <a:pt x="142691" y="208395"/>
                  </a:lnTo>
                  <a:lnTo>
                    <a:pt x="148414" y="212116"/>
                  </a:lnTo>
                  <a:lnTo>
                    <a:pt x="154134" y="216501"/>
                  </a:lnTo>
                  <a:lnTo>
                    <a:pt x="159852" y="221330"/>
                  </a:lnTo>
                  <a:lnTo>
                    <a:pt x="165570" y="225502"/>
                  </a:lnTo>
                  <a:lnTo>
                    <a:pt x="171286" y="229235"/>
                  </a:lnTo>
                  <a:lnTo>
                    <a:pt x="177002" y="232677"/>
                  </a:lnTo>
                  <a:lnTo>
                    <a:pt x="181765" y="236876"/>
                  </a:lnTo>
                  <a:lnTo>
                    <a:pt x="185893" y="241581"/>
                  </a:lnTo>
                  <a:lnTo>
                    <a:pt x="193019" y="251888"/>
                  </a:lnTo>
                  <a:lnTo>
                    <a:pt x="196254" y="257304"/>
                  </a:lnTo>
                  <a:lnTo>
                    <a:pt x="199362" y="262819"/>
                  </a:lnTo>
                  <a:lnTo>
                    <a:pt x="205356" y="274028"/>
                  </a:lnTo>
                  <a:lnTo>
                    <a:pt x="211194" y="284406"/>
                  </a:lnTo>
                  <a:lnTo>
                    <a:pt x="216964" y="292194"/>
                  </a:lnTo>
                  <a:lnTo>
                    <a:pt x="218884" y="296557"/>
                  </a:lnTo>
                  <a:lnTo>
                    <a:pt x="221017" y="306485"/>
                  </a:lnTo>
                  <a:lnTo>
                    <a:pt x="224505" y="314707"/>
                  </a:lnTo>
                  <a:lnTo>
                    <a:pt x="228278" y="321536"/>
                  </a:lnTo>
                  <a:lnTo>
                    <a:pt x="229955" y="327746"/>
                  </a:lnTo>
                  <a:lnTo>
                    <a:pt x="231355" y="329783"/>
                  </a:lnTo>
                  <a:lnTo>
                    <a:pt x="233240" y="331141"/>
                  </a:lnTo>
                  <a:lnTo>
                    <a:pt x="235449" y="332047"/>
                  </a:lnTo>
                  <a:lnTo>
                    <a:pt x="236923" y="333603"/>
                  </a:lnTo>
                  <a:lnTo>
                    <a:pt x="237905" y="335593"/>
                  </a:lnTo>
                  <a:lnTo>
                    <a:pt x="239868" y="3424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5" name="SMARTPenAnnotation51"/>
            <p:cNvSpPr/>
            <p:nvPr/>
          </p:nvSpPr>
          <p:spPr>
            <a:xfrm>
              <a:off x="7299407" y="1157404"/>
              <a:ext cx="212926" cy="377074"/>
            </a:xfrm>
            <a:custGeom>
              <a:avLst/>
              <a:gdLst/>
              <a:ahLst/>
              <a:cxnLst/>
              <a:rect l="0" t="0" r="0" b="0"/>
              <a:pathLst>
                <a:path w="212926" h="377074">
                  <a:moveTo>
                    <a:pt x="161525" y="34173"/>
                  </a:moveTo>
                  <a:lnTo>
                    <a:pt x="154145" y="26792"/>
                  </a:lnTo>
                  <a:lnTo>
                    <a:pt x="153483" y="23590"/>
                  </a:lnTo>
                  <a:lnTo>
                    <a:pt x="153307" y="21403"/>
                  </a:lnTo>
                  <a:lnTo>
                    <a:pt x="152235" y="18992"/>
                  </a:lnTo>
                  <a:lnTo>
                    <a:pt x="145603" y="10031"/>
                  </a:lnTo>
                  <a:lnTo>
                    <a:pt x="140192" y="4372"/>
                  </a:lnTo>
                  <a:lnTo>
                    <a:pt x="137778" y="2875"/>
                  </a:lnTo>
                  <a:lnTo>
                    <a:pt x="132556" y="1213"/>
                  </a:lnTo>
                  <a:lnTo>
                    <a:pt x="128877" y="770"/>
                  </a:lnTo>
                  <a:lnTo>
                    <a:pt x="124520" y="474"/>
                  </a:lnTo>
                  <a:lnTo>
                    <a:pt x="115551" y="146"/>
                  </a:lnTo>
                  <a:lnTo>
                    <a:pt x="108389" y="0"/>
                  </a:lnTo>
                  <a:lnTo>
                    <a:pt x="104194" y="913"/>
                  </a:lnTo>
                  <a:lnTo>
                    <a:pt x="99492" y="2475"/>
                  </a:lnTo>
                  <a:lnTo>
                    <a:pt x="94452" y="4468"/>
                  </a:lnTo>
                  <a:lnTo>
                    <a:pt x="89187" y="6750"/>
                  </a:lnTo>
                  <a:lnTo>
                    <a:pt x="78258" y="11825"/>
                  </a:lnTo>
                  <a:lnTo>
                    <a:pt x="73629" y="14512"/>
                  </a:lnTo>
                  <a:lnTo>
                    <a:pt x="69590" y="17256"/>
                  </a:lnTo>
                  <a:lnTo>
                    <a:pt x="65945" y="20037"/>
                  </a:lnTo>
                  <a:lnTo>
                    <a:pt x="61610" y="23797"/>
                  </a:lnTo>
                  <a:lnTo>
                    <a:pt x="56816" y="28208"/>
                  </a:lnTo>
                  <a:lnTo>
                    <a:pt x="51714" y="33054"/>
                  </a:lnTo>
                  <a:lnTo>
                    <a:pt x="46408" y="37237"/>
                  </a:lnTo>
                  <a:lnTo>
                    <a:pt x="40965" y="40978"/>
                  </a:lnTo>
                  <a:lnTo>
                    <a:pt x="35432" y="44425"/>
                  </a:lnTo>
                  <a:lnTo>
                    <a:pt x="30790" y="48628"/>
                  </a:lnTo>
                  <a:lnTo>
                    <a:pt x="26744" y="53334"/>
                  </a:lnTo>
                  <a:lnTo>
                    <a:pt x="23093" y="58377"/>
                  </a:lnTo>
                  <a:lnTo>
                    <a:pt x="16497" y="69060"/>
                  </a:lnTo>
                  <a:lnTo>
                    <a:pt x="13405" y="74576"/>
                  </a:lnTo>
                  <a:lnTo>
                    <a:pt x="9969" y="85785"/>
                  </a:lnTo>
                  <a:lnTo>
                    <a:pt x="7489" y="97117"/>
                  </a:lnTo>
                  <a:lnTo>
                    <a:pt x="3212" y="108503"/>
                  </a:lnTo>
                  <a:lnTo>
                    <a:pt x="676" y="117374"/>
                  </a:lnTo>
                  <a:lnTo>
                    <a:pt x="0" y="121073"/>
                  </a:lnTo>
                  <a:lnTo>
                    <a:pt x="1789" y="130263"/>
                  </a:lnTo>
                  <a:lnTo>
                    <a:pt x="3599" y="135380"/>
                  </a:lnTo>
                  <a:lnTo>
                    <a:pt x="5759" y="138792"/>
                  </a:lnTo>
                  <a:lnTo>
                    <a:pt x="8151" y="141066"/>
                  </a:lnTo>
                  <a:lnTo>
                    <a:pt x="10698" y="142583"/>
                  </a:lnTo>
                  <a:lnTo>
                    <a:pt x="12397" y="144546"/>
                  </a:lnTo>
                  <a:lnTo>
                    <a:pt x="13528" y="146808"/>
                  </a:lnTo>
                  <a:lnTo>
                    <a:pt x="14283" y="149268"/>
                  </a:lnTo>
                  <a:lnTo>
                    <a:pt x="16692" y="150908"/>
                  </a:lnTo>
                  <a:lnTo>
                    <a:pt x="20202" y="152001"/>
                  </a:lnTo>
                  <a:lnTo>
                    <a:pt x="24447" y="152730"/>
                  </a:lnTo>
                  <a:lnTo>
                    <a:pt x="29182" y="153216"/>
                  </a:lnTo>
                  <a:lnTo>
                    <a:pt x="34244" y="153540"/>
                  </a:lnTo>
                  <a:lnTo>
                    <a:pt x="39524" y="153756"/>
                  </a:lnTo>
                  <a:lnTo>
                    <a:pt x="44949" y="152948"/>
                  </a:lnTo>
                  <a:lnTo>
                    <a:pt x="50469" y="151456"/>
                  </a:lnTo>
                  <a:lnTo>
                    <a:pt x="56056" y="149509"/>
                  </a:lnTo>
                  <a:lnTo>
                    <a:pt x="61684" y="147259"/>
                  </a:lnTo>
                  <a:lnTo>
                    <a:pt x="67342" y="144806"/>
                  </a:lnTo>
                  <a:lnTo>
                    <a:pt x="78709" y="139541"/>
                  </a:lnTo>
                  <a:lnTo>
                    <a:pt x="107240" y="125566"/>
                  </a:lnTo>
                  <a:lnTo>
                    <a:pt x="112952" y="121771"/>
                  </a:lnTo>
                  <a:lnTo>
                    <a:pt x="118665" y="117337"/>
                  </a:lnTo>
                  <a:lnTo>
                    <a:pt x="124379" y="112476"/>
                  </a:lnTo>
                  <a:lnTo>
                    <a:pt x="130094" y="108282"/>
                  </a:lnTo>
                  <a:lnTo>
                    <a:pt x="135808" y="104534"/>
                  </a:lnTo>
                  <a:lnTo>
                    <a:pt x="141524" y="101083"/>
                  </a:lnTo>
                  <a:lnTo>
                    <a:pt x="146285" y="96877"/>
                  </a:lnTo>
                  <a:lnTo>
                    <a:pt x="150413" y="92168"/>
                  </a:lnTo>
                  <a:lnTo>
                    <a:pt x="154117" y="87124"/>
                  </a:lnTo>
                  <a:lnTo>
                    <a:pt x="157539" y="82809"/>
                  </a:lnTo>
                  <a:lnTo>
                    <a:pt x="163881" y="75474"/>
                  </a:lnTo>
                  <a:lnTo>
                    <a:pt x="169875" y="66499"/>
                  </a:lnTo>
                  <a:lnTo>
                    <a:pt x="175713" y="57113"/>
                  </a:lnTo>
                  <a:lnTo>
                    <a:pt x="181483" y="49766"/>
                  </a:lnTo>
                  <a:lnTo>
                    <a:pt x="184683" y="43326"/>
                  </a:lnTo>
                  <a:lnTo>
                    <a:pt x="186484" y="34345"/>
                  </a:lnTo>
                  <a:lnTo>
                    <a:pt x="187239" y="25645"/>
                  </a:lnTo>
                  <a:lnTo>
                    <a:pt x="187243" y="120445"/>
                  </a:lnTo>
                  <a:lnTo>
                    <a:pt x="188195" y="127883"/>
                  </a:lnTo>
                  <a:lnTo>
                    <a:pt x="189783" y="134746"/>
                  </a:lnTo>
                  <a:lnTo>
                    <a:pt x="196568" y="156047"/>
                  </a:lnTo>
                  <a:lnTo>
                    <a:pt x="199174" y="164000"/>
                  </a:lnTo>
                  <a:lnTo>
                    <a:pt x="200912" y="172159"/>
                  </a:lnTo>
                  <a:lnTo>
                    <a:pt x="202071" y="180456"/>
                  </a:lnTo>
                  <a:lnTo>
                    <a:pt x="202843" y="188845"/>
                  </a:lnTo>
                  <a:lnTo>
                    <a:pt x="204310" y="197295"/>
                  </a:lnTo>
                  <a:lnTo>
                    <a:pt x="206241" y="205786"/>
                  </a:lnTo>
                  <a:lnTo>
                    <a:pt x="208482" y="214304"/>
                  </a:lnTo>
                  <a:lnTo>
                    <a:pt x="209974" y="222841"/>
                  </a:lnTo>
                  <a:lnTo>
                    <a:pt x="210970" y="231389"/>
                  </a:lnTo>
                  <a:lnTo>
                    <a:pt x="211633" y="239945"/>
                  </a:lnTo>
                  <a:lnTo>
                    <a:pt x="212075" y="248507"/>
                  </a:lnTo>
                  <a:lnTo>
                    <a:pt x="212567" y="265640"/>
                  </a:lnTo>
                  <a:lnTo>
                    <a:pt x="212925" y="312516"/>
                  </a:lnTo>
                  <a:lnTo>
                    <a:pt x="211984" y="318795"/>
                  </a:lnTo>
                  <a:lnTo>
                    <a:pt x="210405" y="324886"/>
                  </a:lnTo>
                  <a:lnTo>
                    <a:pt x="207061" y="335781"/>
                  </a:lnTo>
                  <a:lnTo>
                    <a:pt x="205180" y="347270"/>
                  </a:lnTo>
                  <a:lnTo>
                    <a:pt x="204623" y="356707"/>
                  </a:lnTo>
                  <a:lnTo>
                    <a:pt x="204434" y="368429"/>
                  </a:lnTo>
                  <a:lnTo>
                    <a:pt x="204387" y="3770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6" name="SMARTPenAnnotation52"/>
            <p:cNvSpPr/>
            <p:nvPr/>
          </p:nvSpPr>
          <p:spPr>
            <a:xfrm>
              <a:off x="7649881" y="1491615"/>
              <a:ext cx="8220" cy="17146"/>
            </a:xfrm>
            <a:custGeom>
              <a:avLst/>
              <a:gdLst/>
              <a:ahLst/>
              <a:cxnLst/>
              <a:rect l="0" t="0" r="0" b="0"/>
              <a:pathLst>
                <a:path w="8220" h="17146">
                  <a:moveTo>
                    <a:pt x="8219" y="17145"/>
                  </a:moveTo>
                  <a:lnTo>
                    <a:pt x="0" y="17145"/>
                  </a:lnTo>
                  <a:lnTo>
                    <a:pt x="834" y="16192"/>
                  </a:lnTo>
                  <a:lnTo>
                    <a:pt x="7875" y="8925"/>
                  </a:lnTo>
                  <a:lnTo>
                    <a:pt x="7989" y="7855"/>
                  </a:lnTo>
                  <a:lnTo>
                    <a:pt x="8066" y="6189"/>
                  </a:lnTo>
                  <a:lnTo>
                    <a:pt x="82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7" name="SMARTPenAnnotation53"/>
            <p:cNvSpPr/>
            <p:nvPr/>
          </p:nvSpPr>
          <p:spPr>
            <a:xfrm>
              <a:off x="7709674" y="1174441"/>
              <a:ext cx="272050" cy="351465"/>
            </a:xfrm>
            <a:custGeom>
              <a:avLst/>
              <a:gdLst/>
              <a:ahLst/>
              <a:cxnLst/>
              <a:rect l="0" t="0" r="0" b="0"/>
              <a:pathLst>
                <a:path w="272050" h="351465">
                  <a:moveTo>
                    <a:pt x="205601" y="17136"/>
                  </a:moveTo>
                  <a:lnTo>
                    <a:pt x="205601" y="8917"/>
                  </a:lnTo>
                  <a:lnTo>
                    <a:pt x="201050" y="4117"/>
                  </a:lnTo>
                  <a:lnTo>
                    <a:pt x="198757" y="2742"/>
                  </a:lnTo>
                  <a:lnTo>
                    <a:pt x="193669" y="1214"/>
                  </a:lnTo>
                  <a:lnTo>
                    <a:pt x="185449" y="353"/>
                  </a:lnTo>
                  <a:lnTo>
                    <a:pt x="177277" y="152"/>
                  </a:lnTo>
                  <a:lnTo>
                    <a:pt x="147106" y="0"/>
                  </a:lnTo>
                  <a:lnTo>
                    <a:pt x="140887" y="950"/>
                  </a:lnTo>
                  <a:lnTo>
                    <a:pt x="133883" y="2535"/>
                  </a:lnTo>
                  <a:lnTo>
                    <a:pt x="126356" y="4545"/>
                  </a:lnTo>
                  <a:lnTo>
                    <a:pt x="119434" y="5884"/>
                  </a:lnTo>
                  <a:lnTo>
                    <a:pt x="112913" y="6777"/>
                  </a:lnTo>
                  <a:lnTo>
                    <a:pt x="106662" y="7373"/>
                  </a:lnTo>
                  <a:lnTo>
                    <a:pt x="100588" y="8722"/>
                  </a:lnTo>
                  <a:lnTo>
                    <a:pt x="94635" y="10574"/>
                  </a:lnTo>
                  <a:lnTo>
                    <a:pt x="88761" y="12762"/>
                  </a:lnTo>
                  <a:lnTo>
                    <a:pt x="83893" y="14220"/>
                  </a:lnTo>
                  <a:lnTo>
                    <a:pt x="75943" y="15840"/>
                  </a:lnTo>
                  <a:lnTo>
                    <a:pt x="69235" y="16560"/>
                  </a:lnTo>
                  <a:lnTo>
                    <a:pt x="66113" y="16752"/>
                  </a:lnTo>
                  <a:lnTo>
                    <a:pt x="63078" y="17833"/>
                  </a:lnTo>
                  <a:lnTo>
                    <a:pt x="57168" y="21573"/>
                  </a:lnTo>
                  <a:lnTo>
                    <a:pt x="51366" y="23871"/>
                  </a:lnTo>
                  <a:lnTo>
                    <a:pt x="45612" y="24892"/>
                  </a:lnTo>
                  <a:lnTo>
                    <a:pt x="39880" y="25346"/>
                  </a:lnTo>
                  <a:lnTo>
                    <a:pt x="37970" y="26419"/>
                  </a:lnTo>
                  <a:lnTo>
                    <a:pt x="36697" y="28087"/>
                  </a:lnTo>
                  <a:lnTo>
                    <a:pt x="35848" y="30152"/>
                  </a:lnTo>
                  <a:lnTo>
                    <a:pt x="34654" y="37608"/>
                  </a:lnTo>
                  <a:lnTo>
                    <a:pt x="34299" y="45850"/>
                  </a:lnTo>
                  <a:lnTo>
                    <a:pt x="34180" y="57168"/>
                  </a:lnTo>
                  <a:lnTo>
                    <a:pt x="34151" y="91934"/>
                  </a:lnTo>
                  <a:lnTo>
                    <a:pt x="33199" y="97481"/>
                  </a:lnTo>
                  <a:lnTo>
                    <a:pt x="31611" y="103085"/>
                  </a:lnTo>
                  <a:lnTo>
                    <a:pt x="29600" y="108725"/>
                  </a:lnTo>
                  <a:lnTo>
                    <a:pt x="27307" y="114390"/>
                  </a:lnTo>
                  <a:lnTo>
                    <a:pt x="24825" y="120072"/>
                  </a:lnTo>
                  <a:lnTo>
                    <a:pt x="20482" y="130513"/>
                  </a:lnTo>
                  <a:lnTo>
                    <a:pt x="18550" y="138328"/>
                  </a:lnTo>
                  <a:lnTo>
                    <a:pt x="15152" y="147517"/>
                  </a:lnTo>
                  <a:lnTo>
                    <a:pt x="10467" y="156998"/>
                  </a:lnTo>
                  <a:lnTo>
                    <a:pt x="3427" y="167691"/>
                  </a:lnTo>
                  <a:lnTo>
                    <a:pt x="1446" y="173902"/>
                  </a:lnTo>
                  <a:lnTo>
                    <a:pt x="330" y="182753"/>
                  </a:lnTo>
                  <a:lnTo>
                    <a:pt x="0" y="191409"/>
                  </a:lnTo>
                  <a:lnTo>
                    <a:pt x="906" y="193325"/>
                  </a:lnTo>
                  <a:lnTo>
                    <a:pt x="2463" y="194603"/>
                  </a:lnTo>
                  <a:lnTo>
                    <a:pt x="7254" y="196654"/>
                  </a:lnTo>
                  <a:lnTo>
                    <a:pt x="12989" y="196934"/>
                  </a:lnTo>
                  <a:lnTo>
                    <a:pt x="27642" y="197114"/>
                  </a:lnTo>
                  <a:lnTo>
                    <a:pt x="31717" y="196177"/>
                  </a:lnTo>
                  <a:lnTo>
                    <a:pt x="36338" y="194599"/>
                  </a:lnTo>
                  <a:lnTo>
                    <a:pt x="41324" y="192595"/>
                  </a:lnTo>
                  <a:lnTo>
                    <a:pt x="46553" y="191258"/>
                  </a:lnTo>
                  <a:lnTo>
                    <a:pt x="51944" y="190368"/>
                  </a:lnTo>
                  <a:lnTo>
                    <a:pt x="57443" y="189774"/>
                  </a:lnTo>
                  <a:lnTo>
                    <a:pt x="63014" y="188425"/>
                  </a:lnTo>
                  <a:lnTo>
                    <a:pt x="68633" y="186574"/>
                  </a:lnTo>
                  <a:lnTo>
                    <a:pt x="74284" y="184387"/>
                  </a:lnTo>
                  <a:lnTo>
                    <a:pt x="81862" y="182929"/>
                  </a:lnTo>
                  <a:lnTo>
                    <a:pt x="90722" y="181957"/>
                  </a:lnTo>
                  <a:lnTo>
                    <a:pt x="100440" y="181309"/>
                  </a:lnTo>
                  <a:lnTo>
                    <a:pt x="109776" y="180878"/>
                  </a:lnTo>
                  <a:lnTo>
                    <a:pt x="127770" y="180398"/>
                  </a:lnTo>
                  <a:lnTo>
                    <a:pt x="175272" y="180047"/>
                  </a:lnTo>
                  <a:lnTo>
                    <a:pt x="182524" y="180989"/>
                  </a:lnTo>
                  <a:lnTo>
                    <a:pt x="190217" y="182569"/>
                  </a:lnTo>
                  <a:lnTo>
                    <a:pt x="198203" y="184574"/>
                  </a:lnTo>
                  <a:lnTo>
                    <a:pt x="206383" y="186864"/>
                  </a:lnTo>
                  <a:lnTo>
                    <a:pt x="223094" y="191948"/>
                  </a:lnTo>
                  <a:lnTo>
                    <a:pt x="229645" y="194638"/>
                  </a:lnTo>
                  <a:lnTo>
                    <a:pt x="234965" y="197383"/>
                  </a:lnTo>
                  <a:lnTo>
                    <a:pt x="239464" y="200166"/>
                  </a:lnTo>
                  <a:lnTo>
                    <a:pt x="244369" y="203926"/>
                  </a:lnTo>
                  <a:lnTo>
                    <a:pt x="249544" y="208337"/>
                  </a:lnTo>
                  <a:lnTo>
                    <a:pt x="259421" y="217367"/>
                  </a:lnTo>
                  <a:lnTo>
                    <a:pt x="266986" y="224555"/>
                  </a:lnTo>
                  <a:lnTo>
                    <a:pt x="269385" y="228758"/>
                  </a:lnTo>
                  <a:lnTo>
                    <a:pt x="272049" y="238508"/>
                  </a:lnTo>
                  <a:lnTo>
                    <a:pt x="271807" y="242822"/>
                  </a:lnTo>
                  <a:lnTo>
                    <a:pt x="270693" y="246651"/>
                  </a:lnTo>
                  <a:lnTo>
                    <a:pt x="245545" y="297286"/>
                  </a:lnTo>
                  <a:lnTo>
                    <a:pt x="240803" y="302010"/>
                  </a:lnTo>
                  <a:lnTo>
                    <a:pt x="234784" y="306112"/>
                  </a:lnTo>
                  <a:lnTo>
                    <a:pt x="227914" y="309799"/>
                  </a:lnTo>
                  <a:lnTo>
                    <a:pt x="221428" y="314162"/>
                  </a:lnTo>
                  <a:lnTo>
                    <a:pt x="215200" y="318976"/>
                  </a:lnTo>
                  <a:lnTo>
                    <a:pt x="209143" y="324090"/>
                  </a:lnTo>
                  <a:lnTo>
                    <a:pt x="203200" y="328452"/>
                  </a:lnTo>
                  <a:lnTo>
                    <a:pt x="197333" y="332313"/>
                  </a:lnTo>
                  <a:lnTo>
                    <a:pt x="191516" y="335839"/>
                  </a:lnTo>
                  <a:lnTo>
                    <a:pt x="185733" y="339142"/>
                  </a:lnTo>
                  <a:lnTo>
                    <a:pt x="174228" y="345352"/>
                  </a:lnTo>
                  <a:lnTo>
                    <a:pt x="168493" y="347389"/>
                  </a:lnTo>
                  <a:lnTo>
                    <a:pt x="162765" y="348748"/>
                  </a:lnTo>
                  <a:lnTo>
                    <a:pt x="157041" y="349653"/>
                  </a:lnTo>
                  <a:lnTo>
                    <a:pt x="152273" y="350256"/>
                  </a:lnTo>
                  <a:lnTo>
                    <a:pt x="144434" y="350927"/>
                  </a:lnTo>
                  <a:lnTo>
                    <a:pt x="140058" y="351106"/>
                  </a:lnTo>
                  <a:lnTo>
                    <a:pt x="125750" y="351358"/>
                  </a:lnTo>
                  <a:lnTo>
                    <a:pt x="102731" y="3514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8" name="SMARTPenAnnotation54"/>
            <p:cNvSpPr/>
            <p:nvPr/>
          </p:nvSpPr>
          <p:spPr>
            <a:xfrm>
              <a:off x="8026717" y="1148749"/>
              <a:ext cx="239663" cy="342867"/>
            </a:xfrm>
            <a:custGeom>
              <a:avLst/>
              <a:gdLst/>
              <a:ahLst/>
              <a:cxnLst/>
              <a:rect l="0" t="0" r="0" b="0"/>
              <a:pathLst>
                <a:path w="239663" h="342867">
                  <a:moveTo>
                    <a:pt x="0" y="42828"/>
                  </a:moveTo>
                  <a:lnTo>
                    <a:pt x="0" y="38277"/>
                  </a:lnTo>
                  <a:lnTo>
                    <a:pt x="952" y="36937"/>
                  </a:lnTo>
                  <a:lnTo>
                    <a:pt x="2540" y="36043"/>
                  </a:lnTo>
                  <a:lnTo>
                    <a:pt x="7382" y="34609"/>
                  </a:lnTo>
                  <a:lnTo>
                    <a:pt x="12771" y="29809"/>
                  </a:lnTo>
                  <a:lnTo>
                    <a:pt x="16134" y="27481"/>
                  </a:lnTo>
                  <a:lnTo>
                    <a:pt x="20281" y="24977"/>
                  </a:lnTo>
                  <a:lnTo>
                    <a:pt x="24951" y="22355"/>
                  </a:lnTo>
                  <a:lnTo>
                    <a:pt x="29968" y="20607"/>
                  </a:lnTo>
                  <a:lnTo>
                    <a:pt x="35219" y="19441"/>
                  </a:lnTo>
                  <a:lnTo>
                    <a:pt x="40624" y="18664"/>
                  </a:lnTo>
                  <a:lnTo>
                    <a:pt x="47086" y="17194"/>
                  </a:lnTo>
                  <a:lnTo>
                    <a:pt x="54250" y="15261"/>
                  </a:lnTo>
                  <a:lnTo>
                    <a:pt x="61885" y="13020"/>
                  </a:lnTo>
                  <a:lnTo>
                    <a:pt x="69832" y="11526"/>
                  </a:lnTo>
                  <a:lnTo>
                    <a:pt x="77986" y="10530"/>
                  </a:lnTo>
                  <a:lnTo>
                    <a:pt x="86282" y="9866"/>
                  </a:lnTo>
                  <a:lnTo>
                    <a:pt x="94668" y="8471"/>
                  </a:lnTo>
                  <a:lnTo>
                    <a:pt x="103117" y="6588"/>
                  </a:lnTo>
                  <a:lnTo>
                    <a:pt x="111608" y="4381"/>
                  </a:lnTo>
                  <a:lnTo>
                    <a:pt x="119173" y="2909"/>
                  </a:lnTo>
                  <a:lnTo>
                    <a:pt x="126121" y="1928"/>
                  </a:lnTo>
                  <a:lnTo>
                    <a:pt x="132658" y="1274"/>
                  </a:lnTo>
                  <a:lnTo>
                    <a:pt x="139873" y="838"/>
                  </a:lnTo>
                  <a:lnTo>
                    <a:pt x="155512" y="353"/>
                  </a:lnTo>
                  <a:lnTo>
                    <a:pt x="189363" y="0"/>
                  </a:lnTo>
                  <a:lnTo>
                    <a:pt x="193870" y="941"/>
                  </a:lnTo>
                  <a:lnTo>
                    <a:pt x="198779" y="2521"/>
                  </a:lnTo>
                  <a:lnTo>
                    <a:pt x="203957" y="4526"/>
                  </a:lnTo>
                  <a:lnTo>
                    <a:pt x="208361" y="5864"/>
                  </a:lnTo>
                  <a:lnTo>
                    <a:pt x="215796" y="7349"/>
                  </a:lnTo>
                  <a:lnTo>
                    <a:pt x="222274" y="10550"/>
                  </a:lnTo>
                  <a:lnTo>
                    <a:pt x="225335" y="12737"/>
                  </a:lnTo>
                  <a:lnTo>
                    <a:pt x="227376" y="15147"/>
                  </a:lnTo>
                  <a:lnTo>
                    <a:pt x="228737" y="17707"/>
                  </a:lnTo>
                  <a:lnTo>
                    <a:pt x="229644" y="20365"/>
                  </a:lnTo>
                  <a:lnTo>
                    <a:pt x="230652" y="28400"/>
                  </a:lnTo>
                  <a:lnTo>
                    <a:pt x="230920" y="33209"/>
                  </a:lnTo>
                  <a:lnTo>
                    <a:pt x="232052" y="37368"/>
                  </a:lnTo>
                  <a:lnTo>
                    <a:pt x="235849" y="44529"/>
                  </a:lnTo>
                  <a:lnTo>
                    <a:pt x="238172" y="53426"/>
                  </a:lnTo>
                  <a:lnTo>
                    <a:pt x="238791" y="58466"/>
                  </a:lnTo>
                  <a:lnTo>
                    <a:pt x="239204" y="64684"/>
                  </a:lnTo>
                  <a:lnTo>
                    <a:pt x="239479" y="71686"/>
                  </a:lnTo>
                  <a:lnTo>
                    <a:pt x="239662" y="79212"/>
                  </a:lnTo>
                  <a:lnTo>
                    <a:pt x="238833" y="86134"/>
                  </a:lnTo>
                  <a:lnTo>
                    <a:pt x="237327" y="92653"/>
                  </a:lnTo>
                  <a:lnTo>
                    <a:pt x="235370" y="98905"/>
                  </a:lnTo>
                  <a:lnTo>
                    <a:pt x="234067" y="105930"/>
                  </a:lnTo>
                  <a:lnTo>
                    <a:pt x="233197" y="113471"/>
                  </a:lnTo>
                  <a:lnTo>
                    <a:pt x="232617" y="121356"/>
                  </a:lnTo>
                  <a:lnTo>
                    <a:pt x="231278" y="129470"/>
                  </a:lnTo>
                  <a:lnTo>
                    <a:pt x="229433" y="137737"/>
                  </a:lnTo>
                  <a:lnTo>
                    <a:pt x="227250" y="146106"/>
                  </a:lnTo>
                  <a:lnTo>
                    <a:pt x="224843" y="154542"/>
                  </a:lnTo>
                  <a:lnTo>
                    <a:pt x="219627" y="171536"/>
                  </a:lnTo>
                  <a:lnTo>
                    <a:pt x="217856" y="179116"/>
                  </a:lnTo>
                  <a:lnTo>
                    <a:pt x="216675" y="186074"/>
                  </a:lnTo>
                  <a:lnTo>
                    <a:pt x="215887" y="192618"/>
                  </a:lnTo>
                  <a:lnTo>
                    <a:pt x="214410" y="199838"/>
                  </a:lnTo>
                  <a:lnTo>
                    <a:pt x="212473" y="207509"/>
                  </a:lnTo>
                  <a:lnTo>
                    <a:pt x="210229" y="215480"/>
                  </a:lnTo>
                  <a:lnTo>
                    <a:pt x="208733" y="222699"/>
                  </a:lnTo>
                  <a:lnTo>
                    <a:pt x="207735" y="229417"/>
                  </a:lnTo>
                  <a:lnTo>
                    <a:pt x="207070" y="235801"/>
                  </a:lnTo>
                  <a:lnTo>
                    <a:pt x="205674" y="241962"/>
                  </a:lnTo>
                  <a:lnTo>
                    <a:pt x="203792" y="247974"/>
                  </a:lnTo>
                  <a:lnTo>
                    <a:pt x="201583" y="253887"/>
                  </a:lnTo>
                  <a:lnTo>
                    <a:pt x="200111" y="259734"/>
                  </a:lnTo>
                  <a:lnTo>
                    <a:pt x="199131" y="265537"/>
                  </a:lnTo>
                  <a:lnTo>
                    <a:pt x="198476" y="271311"/>
                  </a:lnTo>
                  <a:lnTo>
                    <a:pt x="198040" y="277065"/>
                  </a:lnTo>
                  <a:lnTo>
                    <a:pt x="197749" y="282806"/>
                  </a:lnTo>
                  <a:lnTo>
                    <a:pt x="197555" y="288538"/>
                  </a:lnTo>
                  <a:lnTo>
                    <a:pt x="196474" y="294265"/>
                  </a:lnTo>
                  <a:lnTo>
                    <a:pt x="194799" y="299988"/>
                  </a:lnTo>
                  <a:lnTo>
                    <a:pt x="191354" y="310474"/>
                  </a:lnTo>
                  <a:lnTo>
                    <a:pt x="189821" y="318309"/>
                  </a:lnTo>
                  <a:lnTo>
                    <a:pt x="188958" y="328075"/>
                  </a:lnTo>
                  <a:lnTo>
                    <a:pt x="187884" y="331100"/>
                  </a:lnTo>
                  <a:lnTo>
                    <a:pt x="180839" y="341707"/>
                  </a:lnTo>
                  <a:lnTo>
                    <a:pt x="180023" y="3428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9" name="SMARTPenAnnotation55"/>
            <p:cNvSpPr/>
            <p:nvPr/>
          </p:nvSpPr>
          <p:spPr>
            <a:xfrm>
              <a:off x="8095329" y="1303022"/>
              <a:ext cx="300006" cy="8571"/>
            </a:xfrm>
            <a:custGeom>
              <a:avLst/>
              <a:gdLst/>
              <a:ahLst/>
              <a:cxnLst/>
              <a:rect l="0" t="0" r="0" b="0"/>
              <a:pathLst>
                <a:path w="300006" h="8571">
                  <a:moveTo>
                    <a:pt x="8540" y="8570"/>
                  </a:moveTo>
                  <a:lnTo>
                    <a:pt x="0" y="8570"/>
                  </a:lnTo>
                  <a:lnTo>
                    <a:pt x="9078" y="8570"/>
                  </a:lnTo>
                  <a:lnTo>
                    <a:pt x="12710" y="7617"/>
                  </a:lnTo>
                  <a:lnTo>
                    <a:pt x="16082" y="6030"/>
                  </a:lnTo>
                  <a:lnTo>
                    <a:pt x="19284" y="4019"/>
                  </a:lnTo>
                  <a:lnTo>
                    <a:pt x="23323" y="2679"/>
                  </a:lnTo>
                  <a:lnTo>
                    <a:pt x="27920" y="1785"/>
                  </a:lnTo>
                  <a:lnTo>
                    <a:pt x="32891" y="1189"/>
                  </a:lnTo>
                  <a:lnTo>
                    <a:pt x="39062" y="792"/>
                  </a:lnTo>
                  <a:lnTo>
                    <a:pt x="46032" y="527"/>
                  </a:lnTo>
                  <a:lnTo>
                    <a:pt x="69497" y="154"/>
                  </a:lnTo>
                  <a:lnTo>
                    <a:pt x="161670" y="0"/>
                  </a:lnTo>
                  <a:lnTo>
                    <a:pt x="170634" y="952"/>
                  </a:lnTo>
                  <a:lnTo>
                    <a:pt x="179469" y="2539"/>
                  </a:lnTo>
                  <a:lnTo>
                    <a:pt x="188215" y="4549"/>
                  </a:lnTo>
                  <a:lnTo>
                    <a:pt x="196903" y="5889"/>
                  </a:lnTo>
                  <a:lnTo>
                    <a:pt x="205553" y="6783"/>
                  </a:lnTo>
                  <a:lnTo>
                    <a:pt x="214178" y="7379"/>
                  </a:lnTo>
                  <a:lnTo>
                    <a:pt x="222784" y="7776"/>
                  </a:lnTo>
                  <a:lnTo>
                    <a:pt x="239968" y="8217"/>
                  </a:lnTo>
                  <a:lnTo>
                    <a:pt x="288670" y="8556"/>
                  </a:lnTo>
                  <a:lnTo>
                    <a:pt x="300005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0" name="SMARTPenAnnotation56"/>
            <p:cNvSpPr/>
            <p:nvPr/>
          </p:nvSpPr>
          <p:spPr>
            <a:xfrm>
              <a:off x="6579195" y="858067"/>
              <a:ext cx="1995654" cy="950613"/>
            </a:xfrm>
            <a:custGeom>
              <a:avLst/>
              <a:gdLst/>
              <a:ahLst/>
              <a:cxnLst/>
              <a:rect l="0" t="0" r="0" b="0"/>
              <a:pathLst>
                <a:path w="1995654" h="950613">
                  <a:moveTo>
                    <a:pt x="1961872" y="213495"/>
                  </a:moveTo>
                  <a:lnTo>
                    <a:pt x="1957321" y="204393"/>
                  </a:lnTo>
                  <a:lnTo>
                    <a:pt x="1955029" y="201712"/>
                  </a:lnTo>
                  <a:lnTo>
                    <a:pt x="1952547" y="199925"/>
                  </a:lnTo>
                  <a:lnTo>
                    <a:pt x="1949940" y="198733"/>
                  </a:lnTo>
                  <a:lnTo>
                    <a:pt x="1944504" y="192329"/>
                  </a:lnTo>
                  <a:lnTo>
                    <a:pt x="1930411" y="167246"/>
                  </a:lnTo>
                  <a:lnTo>
                    <a:pt x="1924712" y="156110"/>
                  </a:lnTo>
                  <a:lnTo>
                    <a:pt x="1916463" y="147350"/>
                  </a:lnTo>
                  <a:lnTo>
                    <a:pt x="1895647" y="133966"/>
                  </a:lnTo>
                  <a:lnTo>
                    <a:pt x="1840541" y="107619"/>
                  </a:lnTo>
                  <a:lnTo>
                    <a:pt x="1787015" y="90979"/>
                  </a:lnTo>
                  <a:lnTo>
                    <a:pt x="1734892" y="73372"/>
                  </a:lnTo>
                  <a:lnTo>
                    <a:pt x="1678735" y="59734"/>
                  </a:lnTo>
                  <a:lnTo>
                    <a:pt x="1636045" y="53319"/>
                  </a:lnTo>
                  <a:lnTo>
                    <a:pt x="1574401" y="46600"/>
                  </a:lnTo>
                  <a:lnTo>
                    <a:pt x="1524169" y="38844"/>
                  </a:lnTo>
                  <a:lnTo>
                    <a:pt x="1473090" y="35064"/>
                  </a:lnTo>
                  <a:lnTo>
                    <a:pt x="1421760" y="29393"/>
                  </a:lnTo>
                  <a:lnTo>
                    <a:pt x="1370357" y="21681"/>
                  </a:lnTo>
                  <a:lnTo>
                    <a:pt x="1308632" y="16432"/>
                  </a:lnTo>
                  <a:lnTo>
                    <a:pt x="1250577" y="9751"/>
                  </a:lnTo>
                  <a:lnTo>
                    <a:pt x="1193249" y="8149"/>
                  </a:lnTo>
                  <a:lnTo>
                    <a:pt x="1145804" y="3321"/>
                  </a:lnTo>
                  <a:lnTo>
                    <a:pt x="1084465" y="0"/>
                  </a:lnTo>
                  <a:lnTo>
                    <a:pt x="1036102" y="377"/>
                  </a:lnTo>
                  <a:lnTo>
                    <a:pt x="976611" y="6016"/>
                  </a:lnTo>
                  <a:lnTo>
                    <a:pt x="914447" y="11962"/>
                  </a:lnTo>
                  <a:lnTo>
                    <a:pt x="853027" y="16418"/>
                  </a:lnTo>
                  <a:lnTo>
                    <a:pt x="803698" y="22916"/>
                  </a:lnTo>
                  <a:lnTo>
                    <a:pt x="752887" y="31826"/>
                  </a:lnTo>
                  <a:lnTo>
                    <a:pt x="701637" y="45156"/>
                  </a:lnTo>
                  <a:lnTo>
                    <a:pt x="650256" y="56513"/>
                  </a:lnTo>
                  <a:lnTo>
                    <a:pt x="598838" y="71520"/>
                  </a:lnTo>
                  <a:lnTo>
                    <a:pt x="513119" y="99314"/>
                  </a:lnTo>
                  <a:lnTo>
                    <a:pt x="451383" y="127970"/>
                  </a:lnTo>
                  <a:lnTo>
                    <a:pt x="390788" y="155503"/>
                  </a:lnTo>
                  <a:lnTo>
                    <a:pt x="343523" y="179802"/>
                  </a:lnTo>
                  <a:lnTo>
                    <a:pt x="301897" y="205099"/>
                  </a:lnTo>
                  <a:lnTo>
                    <a:pt x="262892" y="233232"/>
                  </a:lnTo>
                  <a:lnTo>
                    <a:pt x="211597" y="272321"/>
                  </a:lnTo>
                  <a:lnTo>
                    <a:pt x="187974" y="292663"/>
                  </a:lnTo>
                  <a:lnTo>
                    <a:pt x="164776" y="313451"/>
                  </a:lnTo>
                  <a:lnTo>
                    <a:pt x="131248" y="342171"/>
                  </a:lnTo>
                  <a:lnTo>
                    <a:pt x="111941" y="363395"/>
                  </a:lnTo>
                  <a:lnTo>
                    <a:pt x="93836" y="385527"/>
                  </a:lnTo>
                  <a:lnTo>
                    <a:pt x="77217" y="407111"/>
                  </a:lnTo>
                  <a:lnTo>
                    <a:pt x="57150" y="435328"/>
                  </a:lnTo>
                  <a:lnTo>
                    <a:pt x="39139" y="462738"/>
                  </a:lnTo>
                  <a:lnTo>
                    <a:pt x="27507" y="483655"/>
                  </a:lnTo>
                  <a:lnTo>
                    <a:pt x="14798" y="512300"/>
                  </a:lnTo>
                  <a:lnTo>
                    <a:pt x="8116" y="532670"/>
                  </a:lnTo>
                  <a:lnTo>
                    <a:pt x="2924" y="553470"/>
                  </a:lnTo>
                  <a:lnTo>
                    <a:pt x="0" y="581246"/>
                  </a:lnTo>
                  <a:lnTo>
                    <a:pt x="87" y="607573"/>
                  </a:lnTo>
                  <a:lnTo>
                    <a:pt x="4769" y="634424"/>
                  </a:lnTo>
                  <a:lnTo>
                    <a:pt x="6199" y="655210"/>
                  </a:lnTo>
                  <a:lnTo>
                    <a:pt x="11554" y="683781"/>
                  </a:lnTo>
                  <a:lnTo>
                    <a:pt x="19174" y="710344"/>
                  </a:lnTo>
                  <a:lnTo>
                    <a:pt x="32014" y="736312"/>
                  </a:lnTo>
                  <a:lnTo>
                    <a:pt x="47884" y="762104"/>
                  </a:lnTo>
                  <a:lnTo>
                    <a:pt x="61556" y="776726"/>
                  </a:lnTo>
                  <a:lnTo>
                    <a:pt x="76204" y="790528"/>
                  </a:lnTo>
                  <a:lnTo>
                    <a:pt x="97067" y="813410"/>
                  </a:lnTo>
                  <a:lnTo>
                    <a:pt x="134744" y="838692"/>
                  </a:lnTo>
                  <a:lnTo>
                    <a:pt x="185480" y="867784"/>
                  </a:lnTo>
                  <a:lnTo>
                    <a:pt x="241785" y="896427"/>
                  </a:lnTo>
                  <a:lnTo>
                    <a:pt x="294246" y="912452"/>
                  </a:lnTo>
                  <a:lnTo>
                    <a:pt x="353010" y="924789"/>
                  </a:lnTo>
                  <a:lnTo>
                    <a:pt x="419369" y="936398"/>
                  </a:lnTo>
                  <a:lnTo>
                    <a:pt x="470418" y="940451"/>
                  </a:lnTo>
                  <a:lnTo>
                    <a:pt x="545713" y="947712"/>
                  </a:lnTo>
                  <a:lnTo>
                    <a:pt x="605856" y="949836"/>
                  </a:lnTo>
                  <a:lnTo>
                    <a:pt x="711998" y="950612"/>
                  </a:lnTo>
                  <a:lnTo>
                    <a:pt x="755180" y="948138"/>
                  </a:lnTo>
                  <a:lnTo>
                    <a:pt x="798819" y="944815"/>
                  </a:lnTo>
                  <a:lnTo>
                    <a:pt x="840440" y="943339"/>
                  </a:lnTo>
                  <a:lnTo>
                    <a:pt x="905907" y="942507"/>
                  </a:lnTo>
                  <a:lnTo>
                    <a:pt x="948360" y="939773"/>
                  </a:lnTo>
                  <a:lnTo>
                    <a:pt x="990404" y="936335"/>
                  </a:lnTo>
                  <a:lnTo>
                    <a:pt x="1034491" y="934807"/>
                  </a:lnTo>
                  <a:lnTo>
                    <a:pt x="1076946" y="931588"/>
                  </a:lnTo>
                  <a:lnTo>
                    <a:pt x="1138332" y="924421"/>
                  </a:lnTo>
                  <a:lnTo>
                    <a:pt x="1286277" y="904975"/>
                  </a:lnTo>
                  <a:lnTo>
                    <a:pt x="1342595" y="896427"/>
                  </a:lnTo>
                  <a:lnTo>
                    <a:pt x="1439432" y="875364"/>
                  </a:lnTo>
                  <a:lnTo>
                    <a:pt x="1496560" y="862994"/>
                  </a:lnTo>
                  <a:lnTo>
                    <a:pt x="1549681" y="849804"/>
                  </a:lnTo>
                  <a:lnTo>
                    <a:pt x="1583414" y="841104"/>
                  </a:lnTo>
                  <a:lnTo>
                    <a:pt x="1643875" y="814776"/>
                  </a:lnTo>
                  <a:lnTo>
                    <a:pt x="1715067" y="785154"/>
                  </a:lnTo>
                  <a:lnTo>
                    <a:pt x="1766471" y="759626"/>
                  </a:lnTo>
                  <a:lnTo>
                    <a:pt x="1813102" y="731900"/>
                  </a:lnTo>
                  <a:lnTo>
                    <a:pt x="1845508" y="709362"/>
                  </a:lnTo>
                  <a:lnTo>
                    <a:pt x="1874688" y="684586"/>
                  </a:lnTo>
                  <a:lnTo>
                    <a:pt x="1901433" y="659148"/>
                  </a:lnTo>
                  <a:lnTo>
                    <a:pt x="1916277" y="639528"/>
                  </a:lnTo>
                  <a:lnTo>
                    <a:pt x="1930178" y="619060"/>
                  </a:lnTo>
                  <a:lnTo>
                    <a:pt x="1952164" y="591473"/>
                  </a:lnTo>
                  <a:lnTo>
                    <a:pt x="1965557" y="564248"/>
                  </a:lnTo>
                  <a:lnTo>
                    <a:pt x="1972400" y="543375"/>
                  </a:lnTo>
                  <a:lnTo>
                    <a:pt x="1981607" y="514755"/>
                  </a:lnTo>
                  <a:lnTo>
                    <a:pt x="1987472" y="494391"/>
                  </a:lnTo>
                  <a:lnTo>
                    <a:pt x="1992300" y="473593"/>
                  </a:lnTo>
                  <a:lnTo>
                    <a:pt x="1995018" y="444866"/>
                  </a:lnTo>
                  <a:lnTo>
                    <a:pt x="1995653" y="423642"/>
                  </a:lnTo>
                  <a:lnTo>
                    <a:pt x="1991460" y="394823"/>
                  </a:lnTo>
                  <a:lnTo>
                    <a:pt x="1984186" y="363636"/>
                  </a:lnTo>
                  <a:lnTo>
                    <a:pt x="1975998" y="334816"/>
                  </a:lnTo>
                  <a:lnTo>
                    <a:pt x="1964698" y="299478"/>
                  </a:lnTo>
                  <a:lnTo>
                    <a:pt x="1955194" y="273579"/>
                  </a:lnTo>
                  <a:lnTo>
                    <a:pt x="1940738" y="247808"/>
                  </a:lnTo>
                  <a:lnTo>
                    <a:pt x="1924389" y="223027"/>
                  </a:lnTo>
                  <a:lnTo>
                    <a:pt x="1901798" y="197104"/>
                  </a:lnTo>
                  <a:lnTo>
                    <a:pt x="1896106" y="191138"/>
                  </a:lnTo>
                  <a:lnTo>
                    <a:pt x="1882160" y="181968"/>
                  </a:lnTo>
                  <a:lnTo>
                    <a:pt x="1824562" y="159364"/>
                  </a:lnTo>
                  <a:lnTo>
                    <a:pt x="1798950" y="155229"/>
                  </a:lnTo>
                  <a:lnTo>
                    <a:pt x="1773264" y="154003"/>
                  </a:lnTo>
                  <a:lnTo>
                    <a:pt x="1758667" y="156257"/>
                  </a:lnTo>
                  <a:lnTo>
                    <a:pt x="1739739" y="160341"/>
                  </a:lnTo>
                  <a:lnTo>
                    <a:pt x="1721842" y="1620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9710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090613"/>
            <a:ext cx="540067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180647" y="4183414"/>
            <a:ext cx="3334704" cy="540034"/>
            <a:chOff x="5180647" y="4183414"/>
            <a:chExt cx="3334704" cy="540034"/>
          </a:xfrm>
        </p:grpSpPr>
        <p:sp>
          <p:nvSpPr>
            <p:cNvPr id="2" name="SMARTPenAnnotation0"/>
            <p:cNvSpPr/>
            <p:nvPr/>
          </p:nvSpPr>
          <p:spPr>
            <a:xfrm>
              <a:off x="5180647" y="4431982"/>
              <a:ext cx="805816" cy="120015"/>
            </a:xfrm>
            <a:custGeom>
              <a:avLst/>
              <a:gdLst/>
              <a:ahLst/>
              <a:cxnLst/>
              <a:rect l="0" t="0" r="0" b="0"/>
              <a:pathLst>
                <a:path w="805816" h="120015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9325" y="10583"/>
                  </a:lnTo>
                  <a:lnTo>
                    <a:pt x="11932" y="12770"/>
                  </a:lnTo>
                  <a:lnTo>
                    <a:pt x="14622" y="14229"/>
                  </a:lnTo>
                  <a:lnTo>
                    <a:pt x="22959" y="17234"/>
                  </a:lnTo>
                  <a:lnTo>
                    <a:pt x="25784" y="19109"/>
                  </a:lnTo>
                  <a:lnTo>
                    <a:pt x="32610" y="24412"/>
                  </a:lnTo>
                  <a:lnTo>
                    <a:pt x="38623" y="27677"/>
                  </a:lnTo>
                  <a:lnTo>
                    <a:pt x="42894" y="29882"/>
                  </a:lnTo>
                  <a:lnTo>
                    <a:pt x="46694" y="32304"/>
                  </a:lnTo>
                  <a:lnTo>
                    <a:pt x="50179" y="34871"/>
                  </a:lnTo>
                  <a:lnTo>
                    <a:pt x="53455" y="37535"/>
                  </a:lnTo>
                  <a:lnTo>
                    <a:pt x="59635" y="40495"/>
                  </a:lnTo>
                  <a:lnTo>
                    <a:pt x="62617" y="41284"/>
                  </a:lnTo>
                  <a:lnTo>
                    <a:pt x="68470" y="44701"/>
                  </a:lnTo>
                  <a:lnTo>
                    <a:pt x="71364" y="46946"/>
                  </a:lnTo>
                  <a:lnTo>
                    <a:pt x="74246" y="49394"/>
                  </a:lnTo>
                  <a:lnTo>
                    <a:pt x="77120" y="51980"/>
                  </a:lnTo>
                  <a:lnTo>
                    <a:pt x="79988" y="54656"/>
                  </a:lnTo>
                  <a:lnTo>
                    <a:pt x="83806" y="56440"/>
                  </a:lnTo>
                  <a:lnTo>
                    <a:pt x="98280" y="59903"/>
                  </a:lnTo>
                  <a:lnTo>
                    <a:pt x="103620" y="61843"/>
                  </a:lnTo>
                  <a:lnTo>
                    <a:pt x="113681" y="65586"/>
                  </a:lnTo>
                  <a:lnTo>
                    <a:pt x="125652" y="68645"/>
                  </a:lnTo>
                  <a:lnTo>
                    <a:pt x="130441" y="70529"/>
                  </a:lnTo>
                  <a:lnTo>
                    <a:pt x="135538" y="72737"/>
                  </a:lnTo>
                  <a:lnTo>
                    <a:pt x="139889" y="75161"/>
                  </a:lnTo>
                  <a:lnTo>
                    <a:pt x="143741" y="77730"/>
                  </a:lnTo>
                  <a:lnTo>
                    <a:pt x="147263" y="80395"/>
                  </a:lnTo>
                  <a:lnTo>
                    <a:pt x="151515" y="82172"/>
                  </a:lnTo>
                  <a:lnTo>
                    <a:pt x="166602" y="85625"/>
                  </a:lnTo>
                  <a:lnTo>
                    <a:pt x="172028" y="87563"/>
                  </a:lnTo>
                  <a:lnTo>
                    <a:pt x="177550" y="89808"/>
                  </a:lnTo>
                  <a:lnTo>
                    <a:pt x="183137" y="92257"/>
                  </a:lnTo>
                  <a:lnTo>
                    <a:pt x="194424" y="97518"/>
                  </a:lnTo>
                  <a:lnTo>
                    <a:pt x="208331" y="100492"/>
                  </a:lnTo>
                  <a:lnTo>
                    <a:pt x="223084" y="102766"/>
                  </a:lnTo>
                  <a:lnTo>
                    <a:pt x="229685" y="104706"/>
                  </a:lnTo>
                  <a:lnTo>
                    <a:pt x="243052" y="108448"/>
                  </a:lnTo>
                  <a:lnTo>
                    <a:pt x="265691" y="111508"/>
                  </a:lnTo>
                  <a:lnTo>
                    <a:pt x="272377" y="113391"/>
                  </a:lnTo>
                  <a:lnTo>
                    <a:pt x="285839" y="117072"/>
                  </a:lnTo>
                  <a:lnTo>
                    <a:pt x="309483" y="119143"/>
                  </a:lnTo>
                  <a:lnTo>
                    <a:pt x="334586" y="119757"/>
                  </a:lnTo>
                  <a:lnTo>
                    <a:pt x="484611" y="120014"/>
                  </a:lnTo>
                  <a:lnTo>
                    <a:pt x="503990" y="117475"/>
                  </a:lnTo>
                  <a:lnTo>
                    <a:pt x="522128" y="114124"/>
                  </a:lnTo>
                  <a:lnTo>
                    <a:pt x="539714" y="112634"/>
                  </a:lnTo>
                  <a:lnTo>
                    <a:pt x="557055" y="109433"/>
                  </a:lnTo>
                  <a:lnTo>
                    <a:pt x="575240" y="105787"/>
                  </a:lnTo>
                  <a:lnTo>
                    <a:pt x="596023" y="104167"/>
                  </a:lnTo>
                  <a:lnTo>
                    <a:pt x="615419" y="100906"/>
                  </a:lnTo>
                  <a:lnTo>
                    <a:pt x="624592" y="98704"/>
                  </a:lnTo>
                  <a:lnTo>
                    <a:pt x="633564" y="96282"/>
                  </a:lnTo>
                  <a:lnTo>
                    <a:pt x="651154" y="91052"/>
                  </a:lnTo>
                  <a:lnTo>
                    <a:pt x="672571" y="87304"/>
                  </a:lnTo>
                  <a:lnTo>
                    <a:pt x="687541" y="83886"/>
                  </a:lnTo>
                  <a:lnTo>
                    <a:pt x="695533" y="81642"/>
                  </a:lnTo>
                  <a:lnTo>
                    <a:pt x="702766" y="79193"/>
                  </a:lnTo>
                  <a:lnTo>
                    <a:pt x="709493" y="76608"/>
                  </a:lnTo>
                  <a:lnTo>
                    <a:pt x="715883" y="73932"/>
                  </a:lnTo>
                  <a:lnTo>
                    <a:pt x="730603" y="70959"/>
                  </a:lnTo>
                  <a:lnTo>
                    <a:pt x="745718" y="68685"/>
                  </a:lnTo>
                  <a:lnTo>
                    <a:pt x="752415" y="66745"/>
                  </a:lnTo>
                  <a:lnTo>
                    <a:pt x="763984" y="63002"/>
                  </a:lnTo>
                  <a:lnTo>
                    <a:pt x="776805" y="59942"/>
                  </a:lnTo>
                  <a:lnTo>
                    <a:pt x="781713" y="58059"/>
                  </a:lnTo>
                  <a:lnTo>
                    <a:pt x="794175" y="52744"/>
                  </a:lnTo>
                  <a:lnTo>
                    <a:pt x="805790" y="51437"/>
                  </a:lnTo>
                  <a:lnTo>
                    <a:pt x="805815" y="514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1"/>
            <p:cNvSpPr/>
            <p:nvPr/>
          </p:nvSpPr>
          <p:spPr>
            <a:xfrm>
              <a:off x="6157915" y="4320540"/>
              <a:ext cx="171448" cy="162769"/>
            </a:xfrm>
            <a:custGeom>
              <a:avLst/>
              <a:gdLst/>
              <a:ahLst/>
              <a:cxnLst/>
              <a:rect l="0" t="0" r="0" b="0"/>
              <a:pathLst>
                <a:path w="171448" h="162769">
                  <a:moveTo>
                    <a:pt x="17142" y="0"/>
                  </a:moveTo>
                  <a:lnTo>
                    <a:pt x="17142" y="4550"/>
                  </a:lnTo>
                  <a:lnTo>
                    <a:pt x="18095" y="5891"/>
                  </a:lnTo>
                  <a:lnTo>
                    <a:pt x="19682" y="6785"/>
                  </a:lnTo>
                  <a:lnTo>
                    <a:pt x="21693" y="7381"/>
                  </a:lnTo>
                  <a:lnTo>
                    <a:pt x="23034" y="8731"/>
                  </a:lnTo>
                  <a:lnTo>
                    <a:pt x="23927" y="10583"/>
                  </a:lnTo>
                  <a:lnTo>
                    <a:pt x="24523" y="12770"/>
                  </a:lnTo>
                  <a:lnTo>
                    <a:pt x="27725" y="17740"/>
                  </a:lnTo>
                  <a:lnTo>
                    <a:pt x="29912" y="20399"/>
                  </a:lnTo>
                  <a:lnTo>
                    <a:pt x="31371" y="23125"/>
                  </a:lnTo>
                  <a:lnTo>
                    <a:pt x="32343" y="25894"/>
                  </a:lnTo>
                  <a:lnTo>
                    <a:pt x="32991" y="28692"/>
                  </a:lnTo>
                  <a:lnTo>
                    <a:pt x="33423" y="32463"/>
                  </a:lnTo>
                  <a:lnTo>
                    <a:pt x="33711" y="36882"/>
                  </a:lnTo>
                  <a:lnTo>
                    <a:pt x="33903" y="41733"/>
                  </a:lnTo>
                  <a:lnTo>
                    <a:pt x="33079" y="45919"/>
                  </a:lnTo>
                  <a:lnTo>
                    <a:pt x="31577" y="49663"/>
                  </a:lnTo>
                  <a:lnTo>
                    <a:pt x="29622" y="53111"/>
                  </a:lnTo>
                  <a:lnTo>
                    <a:pt x="28320" y="57314"/>
                  </a:lnTo>
                  <a:lnTo>
                    <a:pt x="27452" y="62022"/>
                  </a:lnTo>
                  <a:lnTo>
                    <a:pt x="26872" y="67066"/>
                  </a:lnTo>
                  <a:lnTo>
                    <a:pt x="25534" y="72333"/>
                  </a:lnTo>
                  <a:lnTo>
                    <a:pt x="23689" y="77749"/>
                  </a:lnTo>
                  <a:lnTo>
                    <a:pt x="21507" y="83266"/>
                  </a:lnTo>
                  <a:lnTo>
                    <a:pt x="20052" y="88848"/>
                  </a:lnTo>
                  <a:lnTo>
                    <a:pt x="19082" y="94474"/>
                  </a:lnTo>
                  <a:lnTo>
                    <a:pt x="18435" y="100130"/>
                  </a:lnTo>
                  <a:lnTo>
                    <a:pt x="17051" y="104853"/>
                  </a:lnTo>
                  <a:lnTo>
                    <a:pt x="15177" y="108955"/>
                  </a:lnTo>
                  <a:lnTo>
                    <a:pt x="12975" y="112641"/>
                  </a:lnTo>
                  <a:lnTo>
                    <a:pt x="11506" y="117004"/>
                  </a:lnTo>
                  <a:lnTo>
                    <a:pt x="10527" y="121818"/>
                  </a:lnTo>
                  <a:lnTo>
                    <a:pt x="9875" y="126931"/>
                  </a:lnTo>
                  <a:lnTo>
                    <a:pt x="8487" y="131294"/>
                  </a:lnTo>
                  <a:lnTo>
                    <a:pt x="6609" y="135154"/>
                  </a:lnTo>
                  <a:lnTo>
                    <a:pt x="4406" y="138680"/>
                  </a:lnTo>
                  <a:lnTo>
                    <a:pt x="2936" y="141983"/>
                  </a:lnTo>
                  <a:lnTo>
                    <a:pt x="1957" y="145138"/>
                  </a:lnTo>
                  <a:lnTo>
                    <a:pt x="112" y="153768"/>
                  </a:lnTo>
                  <a:lnTo>
                    <a:pt x="31" y="158697"/>
                  </a:lnTo>
                  <a:lnTo>
                    <a:pt x="0" y="162510"/>
                  </a:lnTo>
                  <a:lnTo>
                    <a:pt x="4549" y="162768"/>
                  </a:lnTo>
                  <a:lnTo>
                    <a:pt x="5889" y="161852"/>
                  </a:lnTo>
                  <a:lnTo>
                    <a:pt x="6783" y="160289"/>
                  </a:lnTo>
                  <a:lnTo>
                    <a:pt x="7378" y="158294"/>
                  </a:lnTo>
                  <a:lnTo>
                    <a:pt x="8728" y="156964"/>
                  </a:lnTo>
                  <a:lnTo>
                    <a:pt x="10580" y="156078"/>
                  </a:lnTo>
                  <a:lnTo>
                    <a:pt x="15178" y="155093"/>
                  </a:lnTo>
                  <a:lnTo>
                    <a:pt x="20397" y="154655"/>
                  </a:lnTo>
                  <a:lnTo>
                    <a:pt x="24074" y="153586"/>
                  </a:lnTo>
                  <a:lnTo>
                    <a:pt x="28431" y="151920"/>
                  </a:lnTo>
                  <a:lnTo>
                    <a:pt x="33241" y="149858"/>
                  </a:lnTo>
                  <a:lnTo>
                    <a:pt x="43665" y="145026"/>
                  </a:lnTo>
                  <a:lnTo>
                    <a:pt x="65879" y="134162"/>
                  </a:lnTo>
                  <a:lnTo>
                    <a:pt x="71541" y="132304"/>
                  </a:lnTo>
                  <a:lnTo>
                    <a:pt x="77220" y="131065"/>
                  </a:lnTo>
                  <a:lnTo>
                    <a:pt x="82912" y="130239"/>
                  </a:lnTo>
                  <a:lnTo>
                    <a:pt x="87658" y="129689"/>
                  </a:lnTo>
                  <a:lnTo>
                    <a:pt x="91776" y="129321"/>
                  </a:lnTo>
                  <a:lnTo>
                    <a:pt x="95473" y="129077"/>
                  </a:lnTo>
                  <a:lnTo>
                    <a:pt x="102121" y="128805"/>
                  </a:lnTo>
                  <a:lnTo>
                    <a:pt x="109203" y="128684"/>
                  </a:lnTo>
                  <a:lnTo>
                    <a:pt x="161172" y="128587"/>
                  </a:lnTo>
                  <a:lnTo>
                    <a:pt x="164657" y="131127"/>
                  </a:lnTo>
                  <a:lnTo>
                    <a:pt x="171447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2"/>
            <p:cNvSpPr/>
            <p:nvPr/>
          </p:nvSpPr>
          <p:spPr>
            <a:xfrm>
              <a:off x="6303645" y="4320540"/>
              <a:ext cx="8573" cy="282893"/>
            </a:xfrm>
            <a:custGeom>
              <a:avLst/>
              <a:gdLst/>
              <a:ahLst/>
              <a:cxnLst/>
              <a:rect l="0" t="0" r="0" b="0"/>
              <a:pathLst>
                <a:path w="8573" h="282893">
                  <a:moveTo>
                    <a:pt x="8572" y="0"/>
                  </a:moveTo>
                  <a:lnTo>
                    <a:pt x="4021" y="0"/>
                  </a:lnTo>
                  <a:lnTo>
                    <a:pt x="2680" y="952"/>
                  </a:lnTo>
                  <a:lnTo>
                    <a:pt x="1787" y="2539"/>
                  </a:lnTo>
                  <a:lnTo>
                    <a:pt x="1191" y="4550"/>
                  </a:lnTo>
                  <a:lnTo>
                    <a:pt x="794" y="6843"/>
                  </a:lnTo>
                  <a:lnTo>
                    <a:pt x="529" y="9325"/>
                  </a:lnTo>
                  <a:lnTo>
                    <a:pt x="353" y="11931"/>
                  </a:lnTo>
                  <a:lnTo>
                    <a:pt x="104" y="20150"/>
                  </a:lnTo>
                  <a:lnTo>
                    <a:pt x="1022" y="22959"/>
                  </a:lnTo>
                  <a:lnTo>
                    <a:pt x="2586" y="25783"/>
                  </a:lnTo>
                  <a:lnTo>
                    <a:pt x="4581" y="28618"/>
                  </a:lnTo>
                  <a:lnTo>
                    <a:pt x="5912" y="32414"/>
                  </a:lnTo>
                  <a:lnTo>
                    <a:pt x="6799" y="36849"/>
                  </a:lnTo>
                  <a:lnTo>
                    <a:pt x="7390" y="41711"/>
                  </a:lnTo>
                  <a:lnTo>
                    <a:pt x="7784" y="46857"/>
                  </a:lnTo>
                  <a:lnTo>
                    <a:pt x="8047" y="52193"/>
                  </a:lnTo>
                  <a:lnTo>
                    <a:pt x="8339" y="63202"/>
                  </a:lnTo>
                  <a:lnTo>
                    <a:pt x="8572" y="259528"/>
                  </a:lnTo>
                  <a:lnTo>
                    <a:pt x="7620" y="262553"/>
                  </a:lnTo>
                  <a:lnTo>
                    <a:pt x="6032" y="265523"/>
                  </a:lnTo>
                  <a:lnTo>
                    <a:pt x="4021" y="268455"/>
                  </a:lnTo>
                  <a:lnTo>
                    <a:pt x="2680" y="271362"/>
                  </a:lnTo>
                  <a:lnTo>
                    <a:pt x="1787" y="274253"/>
                  </a:lnTo>
                  <a:lnTo>
                    <a:pt x="0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"/>
            <p:cNvSpPr/>
            <p:nvPr/>
          </p:nvSpPr>
          <p:spPr>
            <a:xfrm>
              <a:off x="6449377" y="4389120"/>
              <a:ext cx="8574" cy="257176"/>
            </a:xfrm>
            <a:custGeom>
              <a:avLst/>
              <a:gdLst/>
              <a:ahLst/>
              <a:cxnLst/>
              <a:rect l="0" t="0" r="0" b="0"/>
              <a:pathLst>
                <a:path w="8574" h="257176">
                  <a:moveTo>
                    <a:pt x="0" y="0"/>
                  </a:moveTo>
                  <a:lnTo>
                    <a:pt x="0" y="116816"/>
                  </a:lnTo>
                  <a:lnTo>
                    <a:pt x="953" y="122644"/>
                  </a:lnTo>
                  <a:lnTo>
                    <a:pt x="2540" y="128436"/>
                  </a:lnTo>
                  <a:lnTo>
                    <a:pt x="4551" y="134201"/>
                  </a:lnTo>
                  <a:lnTo>
                    <a:pt x="5892" y="140902"/>
                  </a:lnTo>
                  <a:lnTo>
                    <a:pt x="6785" y="148227"/>
                  </a:lnTo>
                  <a:lnTo>
                    <a:pt x="7381" y="155968"/>
                  </a:lnTo>
                  <a:lnTo>
                    <a:pt x="7778" y="163033"/>
                  </a:lnTo>
                  <a:lnTo>
                    <a:pt x="8219" y="175964"/>
                  </a:lnTo>
                  <a:lnTo>
                    <a:pt x="8526" y="203042"/>
                  </a:lnTo>
                  <a:lnTo>
                    <a:pt x="8573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4"/>
            <p:cNvSpPr/>
            <p:nvPr/>
          </p:nvSpPr>
          <p:spPr>
            <a:xfrm>
              <a:off x="6535207" y="4363402"/>
              <a:ext cx="17041" cy="257176"/>
            </a:xfrm>
            <a:custGeom>
              <a:avLst/>
              <a:gdLst/>
              <a:ahLst/>
              <a:cxnLst/>
              <a:rect l="0" t="0" r="0" b="0"/>
              <a:pathLst>
                <a:path w="17041" h="257176">
                  <a:moveTo>
                    <a:pt x="8468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4477" y="4551"/>
                  </a:lnTo>
                  <a:lnTo>
                    <a:pt x="5807" y="6844"/>
                  </a:lnTo>
                  <a:lnTo>
                    <a:pt x="6694" y="9325"/>
                  </a:lnTo>
                  <a:lnTo>
                    <a:pt x="7285" y="11932"/>
                  </a:lnTo>
                  <a:lnTo>
                    <a:pt x="7679" y="15575"/>
                  </a:lnTo>
                  <a:lnTo>
                    <a:pt x="7942" y="19908"/>
                  </a:lnTo>
                  <a:lnTo>
                    <a:pt x="8234" y="29803"/>
                  </a:lnTo>
                  <a:lnTo>
                    <a:pt x="8459" y="78894"/>
                  </a:lnTo>
                  <a:lnTo>
                    <a:pt x="8468" y="194276"/>
                  </a:lnTo>
                  <a:lnTo>
                    <a:pt x="9420" y="200002"/>
                  </a:lnTo>
                  <a:lnTo>
                    <a:pt x="11008" y="205725"/>
                  </a:lnTo>
                  <a:lnTo>
                    <a:pt x="13018" y="211445"/>
                  </a:lnTo>
                  <a:lnTo>
                    <a:pt x="14359" y="216211"/>
                  </a:lnTo>
                  <a:lnTo>
                    <a:pt x="15252" y="220341"/>
                  </a:lnTo>
                  <a:lnTo>
                    <a:pt x="15848" y="224046"/>
                  </a:lnTo>
                  <a:lnTo>
                    <a:pt x="16246" y="228422"/>
                  </a:lnTo>
                  <a:lnTo>
                    <a:pt x="16510" y="233244"/>
                  </a:lnTo>
                  <a:lnTo>
                    <a:pt x="16935" y="245569"/>
                  </a:lnTo>
                  <a:lnTo>
                    <a:pt x="1704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"/>
            <p:cNvSpPr/>
            <p:nvPr/>
          </p:nvSpPr>
          <p:spPr>
            <a:xfrm>
              <a:off x="6380800" y="4303395"/>
              <a:ext cx="300035" cy="154306"/>
            </a:xfrm>
            <a:custGeom>
              <a:avLst/>
              <a:gdLst/>
              <a:ahLst/>
              <a:cxnLst/>
              <a:rect l="0" t="0" r="0" b="0"/>
              <a:pathLst>
                <a:path w="300035" h="154306">
                  <a:moveTo>
                    <a:pt x="8570" y="154305"/>
                  </a:moveTo>
                  <a:lnTo>
                    <a:pt x="1188" y="154305"/>
                  </a:lnTo>
                  <a:lnTo>
                    <a:pt x="791" y="153352"/>
                  </a:lnTo>
                  <a:lnTo>
                    <a:pt x="350" y="149754"/>
                  </a:lnTo>
                  <a:lnTo>
                    <a:pt x="67" y="145574"/>
                  </a:lnTo>
                  <a:lnTo>
                    <a:pt x="0" y="125612"/>
                  </a:lnTo>
                  <a:lnTo>
                    <a:pt x="951" y="122794"/>
                  </a:lnTo>
                  <a:lnTo>
                    <a:pt x="2538" y="119962"/>
                  </a:lnTo>
                  <a:lnTo>
                    <a:pt x="4549" y="117122"/>
                  </a:lnTo>
                  <a:lnTo>
                    <a:pt x="7794" y="113324"/>
                  </a:lnTo>
                  <a:lnTo>
                    <a:pt x="11863" y="108887"/>
                  </a:lnTo>
                  <a:lnTo>
                    <a:pt x="16480" y="104024"/>
                  </a:lnTo>
                  <a:lnTo>
                    <a:pt x="19558" y="99829"/>
                  </a:lnTo>
                  <a:lnTo>
                    <a:pt x="21610" y="96080"/>
                  </a:lnTo>
                  <a:lnTo>
                    <a:pt x="22978" y="92628"/>
                  </a:lnTo>
                  <a:lnTo>
                    <a:pt x="24843" y="88422"/>
                  </a:lnTo>
                  <a:lnTo>
                    <a:pt x="29455" y="78669"/>
                  </a:lnTo>
                  <a:lnTo>
                    <a:pt x="32970" y="74353"/>
                  </a:lnTo>
                  <a:lnTo>
                    <a:pt x="37220" y="70524"/>
                  </a:lnTo>
                  <a:lnTo>
                    <a:pt x="41957" y="67018"/>
                  </a:lnTo>
                  <a:lnTo>
                    <a:pt x="46068" y="63729"/>
                  </a:lnTo>
                  <a:lnTo>
                    <a:pt x="49761" y="60583"/>
                  </a:lnTo>
                  <a:lnTo>
                    <a:pt x="53175" y="57534"/>
                  </a:lnTo>
                  <a:lnTo>
                    <a:pt x="59509" y="51605"/>
                  </a:lnTo>
                  <a:lnTo>
                    <a:pt x="62532" y="48691"/>
                  </a:lnTo>
                  <a:lnTo>
                    <a:pt x="66452" y="45796"/>
                  </a:lnTo>
                  <a:lnTo>
                    <a:pt x="70970" y="42913"/>
                  </a:lnTo>
                  <a:lnTo>
                    <a:pt x="75888" y="40039"/>
                  </a:lnTo>
                  <a:lnTo>
                    <a:pt x="81071" y="37170"/>
                  </a:lnTo>
                  <a:lnTo>
                    <a:pt x="91910" y="31442"/>
                  </a:lnTo>
                  <a:lnTo>
                    <a:pt x="100537" y="28261"/>
                  </a:lnTo>
                  <a:lnTo>
                    <a:pt x="108499" y="26848"/>
                  </a:lnTo>
                  <a:lnTo>
                    <a:pt x="113289" y="26471"/>
                  </a:lnTo>
                  <a:lnTo>
                    <a:pt x="122739" y="26052"/>
                  </a:lnTo>
                  <a:lnTo>
                    <a:pt x="130114" y="25866"/>
                  </a:lnTo>
                  <a:lnTo>
                    <a:pt x="139107" y="28323"/>
                  </a:lnTo>
                  <a:lnTo>
                    <a:pt x="144172" y="30312"/>
                  </a:lnTo>
                  <a:lnTo>
                    <a:pt x="152340" y="32522"/>
                  </a:lnTo>
                  <a:lnTo>
                    <a:pt x="155851" y="33111"/>
                  </a:lnTo>
                  <a:lnTo>
                    <a:pt x="162293" y="36306"/>
                  </a:lnTo>
                  <a:lnTo>
                    <a:pt x="168332" y="40901"/>
                  </a:lnTo>
                  <a:lnTo>
                    <a:pt x="171275" y="43460"/>
                  </a:lnTo>
                  <a:lnTo>
                    <a:pt x="174190" y="46118"/>
                  </a:lnTo>
                  <a:lnTo>
                    <a:pt x="178038" y="47890"/>
                  </a:lnTo>
                  <a:lnTo>
                    <a:pt x="187394" y="49859"/>
                  </a:lnTo>
                  <a:lnTo>
                    <a:pt x="195362" y="53275"/>
                  </a:lnTo>
                  <a:lnTo>
                    <a:pt x="203688" y="58677"/>
                  </a:lnTo>
                  <a:lnTo>
                    <a:pt x="207366" y="61956"/>
                  </a:lnTo>
                  <a:lnTo>
                    <a:pt x="209680" y="64164"/>
                  </a:lnTo>
                  <a:lnTo>
                    <a:pt x="213129" y="65636"/>
                  </a:lnTo>
                  <a:lnTo>
                    <a:pt x="222040" y="67271"/>
                  </a:lnTo>
                  <a:lnTo>
                    <a:pt x="230547" y="68321"/>
                  </a:lnTo>
                  <a:lnTo>
                    <a:pt x="235179" y="68465"/>
                  </a:lnTo>
                  <a:lnTo>
                    <a:pt x="237747" y="67550"/>
                  </a:lnTo>
                  <a:lnTo>
                    <a:pt x="243142" y="63995"/>
                  </a:lnTo>
                  <a:lnTo>
                    <a:pt x="248714" y="61780"/>
                  </a:lnTo>
                  <a:lnTo>
                    <a:pt x="251533" y="61189"/>
                  </a:lnTo>
                  <a:lnTo>
                    <a:pt x="253413" y="59842"/>
                  </a:lnTo>
                  <a:lnTo>
                    <a:pt x="254666" y="57993"/>
                  </a:lnTo>
                  <a:lnTo>
                    <a:pt x="255501" y="55806"/>
                  </a:lnTo>
                  <a:lnTo>
                    <a:pt x="257011" y="53397"/>
                  </a:lnTo>
                  <a:lnTo>
                    <a:pt x="258970" y="50838"/>
                  </a:lnTo>
                  <a:lnTo>
                    <a:pt x="261228" y="48179"/>
                  </a:lnTo>
                  <a:lnTo>
                    <a:pt x="264638" y="45455"/>
                  </a:lnTo>
                  <a:lnTo>
                    <a:pt x="268818" y="42685"/>
                  </a:lnTo>
                  <a:lnTo>
                    <a:pt x="273508" y="39887"/>
                  </a:lnTo>
                  <a:lnTo>
                    <a:pt x="276636" y="36116"/>
                  </a:lnTo>
                  <a:lnTo>
                    <a:pt x="278720" y="31697"/>
                  </a:lnTo>
                  <a:lnTo>
                    <a:pt x="280110" y="26846"/>
                  </a:lnTo>
                  <a:lnTo>
                    <a:pt x="282942" y="21707"/>
                  </a:lnTo>
                  <a:lnTo>
                    <a:pt x="286734" y="16376"/>
                  </a:lnTo>
                  <a:lnTo>
                    <a:pt x="30003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6"/>
            <p:cNvSpPr/>
            <p:nvPr/>
          </p:nvSpPr>
          <p:spPr>
            <a:xfrm>
              <a:off x="6775132" y="4397692"/>
              <a:ext cx="248603" cy="77154"/>
            </a:xfrm>
            <a:custGeom>
              <a:avLst/>
              <a:gdLst/>
              <a:ahLst/>
              <a:cxnLst/>
              <a:rect l="0" t="0" r="0" b="0"/>
              <a:pathLst>
                <a:path w="248603" h="77154">
                  <a:moveTo>
                    <a:pt x="0" y="77153"/>
                  </a:moveTo>
                  <a:lnTo>
                    <a:pt x="0" y="61552"/>
                  </a:lnTo>
                  <a:lnTo>
                    <a:pt x="953" y="60085"/>
                  </a:lnTo>
                  <a:lnTo>
                    <a:pt x="2541" y="58155"/>
                  </a:lnTo>
                  <a:lnTo>
                    <a:pt x="4551" y="55914"/>
                  </a:lnTo>
                  <a:lnTo>
                    <a:pt x="9325" y="50886"/>
                  </a:lnTo>
                  <a:lnTo>
                    <a:pt x="37160" y="22850"/>
                  </a:lnTo>
                  <a:lnTo>
                    <a:pt x="40014" y="20949"/>
                  </a:lnTo>
                  <a:lnTo>
                    <a:pt x="45724" y="18836"/>
                  </a:lnTo>
                  <a:lnTo>
                    <a:pt x="48580" y="17319"/>
                  </a:lnTo>
                  <a:lnTo>
                    <a:pt x="51437" y="15357"/>
                  </a:lnTo>
                  <a:lnTo>
                    <a:pt x="54294" y="13095"/>
                  </a:lnTo>
                  <a:lnTo>
                    <a:pt x="57150" y="11588"/>
                  </a:lnTo>
                  <a:lnTo>
                    <a:pt x="62866" y="9912"/>
                  </a:lnTo>
                  <a:lnTo>
                    <a:pt x="68580" y="9168"/>
                  </a:lnTo>
                  <a:lnTo>
                    <a:pt x="74295" y="8837"/>
                  </a:lnTo>
                  <a:lnTo>
                    <a:pt x="80010" y="8690"/>
                  </a:lnTo>
                  <a:lnTo>
                    <a:pt x="88583" y="8608"/>
                  </a:lnTo>
                  <a:lnTo>
                    <a:pt x="91440" y="9549"/>
                  </a:lnTo>
                  <a:lnTo>
                    <a:pt x="94298" y="11128"/>
                  </a:lnTo>
                  <a:lnTo>
                    <a:pt x="97155" y="13134"/>
                  </a:lnTo>
                  <a:lnTo>
                    <a:pt x="102870" y="15363"/>
                  </a:lnTo>
                  <a:lnTo>
                    <a:pt x="105727" y="15957"/>
                  </a:lnTo>
                  <a:lnTo>
                    <a:pt x="107633" y="17305"/>
                  </a:lnTo>
                  <a:lnTo>
                    <a:pt x="108903" y="19157"/>
                  </a:lnTo>
                  <a:lnTo>
                    <a:pt x="109750" y="21344"/>
                  </a:lnTo>
                  <a:lnTo>
                    <a:pt x="111267" y="23754"/>
                  </a:lnTo>
                  <a:lnTo>
                    <a:pt x="113230" y="26313"/>
                  </a:lnTo>
                  <a:lnTo>
                    <a:pt x="115492" y="28973"/>
                  </a:lnTo>
                  <a:lnTo>
                    <a:pt x="117952" y="31698"/>
                  </a:lnTo>
                  <a:lnTo>
                    <a:pt x="126999" y="41204"/>
                  </a:lnTo>
                  <a:lnTo>
                    <a:pt x="132668" y="46922"/>
                  </a:lnTo>
                  <a:lnTo>
                    <a:pt x="135118" y="48426"/>
                  </a:lnTo>
                  <a:lnTo>
                    <a:pt x="140380" y="50098"/>
                  </a:lnTo>
                  <a:lnTo>
                    <a:pt x="143117" y="51496"/>
                  </a:lnTo>
                  <a:lnTo>
                    <a:pt x="145894" y="53381"/>
                  </a:lnTo>
                  <a:lnTo>
                    <a:pt x="152644" y="58699"/>
                  </a:lnTo>
                  <a:lnTo>
                    <a:pt x="158647" y="59426"/>
                  </a:lnTo>
                  <a:lnTo>
                    <a:pt x="162915" y="59620"/>
                  </a:lnTo>
                  <a:lnTo>
                    <a:pt x="166712" y="58796"/>
                  </a:lnTo>
                  <a:lnTo>
                    <a:pt x="170197" y="57295"/>
                  </a:lnTo>
                  <a:lnTo>
                    <a:pt x="173472" y="55342"/>
                  </a:lnTo>
                  <a:lnTo>
                    <a:pt x="179652" y="53171"/>
                  </a:lnTo>
                  <a:lnTo>
                    <a:pt x="182633" y="52592"/>
                  </a:lnTo>
                  <a:lnTo>
                    <a:pt x="185573" y="51254"/>
                  </a:lnTo>
                  <a:lnTo>
                    <a:pt x="188485" y="49410"/>
                  </a:lnTo>
                  <a:lnTo>
                    <a:pt x="191379" y="47227"/>
                  </a:lnTo>
                  <a:lnTo>
                    <a:pt x="194261" y="44820"/>
                  </a:lnTo>
                  <a:lnTo>
                    <a:pt x="197135" y="42262"/>
                  </a:lnTo>
                  <a:lnTo>
                    <a:pt x="200004" y="39605"/>
                  </a:lnTo>
                  <a:lnTo>
                    <a:pt x="203821" y="36881"/>
                  </a:lnTo>
                  <a:lnTo>
                    <a:pt x="208271" y="34112"/>
                  </a:lnTo>
                  <a:lnTo>
                    <a:pt x="213142" y="31314"/>
                  </a:lnTo>
                  <a:lnTo>
                    <a:pt x="217342" y="28496"/>
                  </a:lnTo>
                  <a:lnTo>
                    <a:pt x="221095" y="25665"/>
                  </a:lnTo>
                  <a:lnTo>
                    <a:pt x="224549" y="22825"/>
                  </a:lnTo>
                  <a:lnTo>
                    <a:pt x="227804" y="19979"/>
                  </a:lnTo>
                  <a:lnTo>
                    <a:pt x="230927" y="17129"/>
                  </a:lnTo>
                  <a:lnTo>
                    <a:pt x="236936" y="11423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"/>
            <p:cNvSpPr/>
            <p:nvPr/>
          </p:nvSpPr>
          <p:spPr>
            <a:xfrm>
              <a:off x="6783705" y="4535218"/>
              <a:ext cx="240030" cy="93897"/>
            </a:xfrm>
            <a:custGeom>
              <a:avLst/>
              <a:gdLst/>
              <a:ahLst/>
              <a:cxnLst/>
              <a:rect l="0" t="0" r="0" b="0"/>
              <a:pathLst>
                <a:path w="240030" h="93897">
                  <a:moveTo>
                    <a:pt x="0" y="42497"/>
                  </a:moveTo>
                  <a:lnTo>
                    <a:pt x="4551" y="42497"/>
                  </a:lnTo>
                  <a:lnTo>
                    <a:pt x="5891" y="41544"/>
                  </a:lnTo>
                  <a:lnTo>
                    <a:pt x="6785" y="39957"/>
                  </a:lnTo>
                  <a:lnTo>
                    <a:pt x="8219" y="35115"/>
                  </a:lnTo>
                  <a:lnTo>
                    <a:pt x="9289" y="33766"/>
                  </a:lnTo>
                  <a:lnTo>
                    <a:pt x="10955" y="31914"/>
                  </a:lnTo>
                  <a:lnTo>
                    <a:pt x="15346" y="27316"/>
                  </a:lnTo>
                  <a:lnTo>
                    <a:pt x="28714" y="13804"/>
                  </a:lnTo>
                  <a:lnTo>
                    <a:pt x="31525" y="11938"/>
                  </a:lnTo>
                  <a:lnTo>
                    <a:pt x="37188" y="9865"/>
                  </a:lnTo>
                  <a:lnTo>
                    <a:pt x="40985" y="9312"/>
                  </a:lnTo>
                  <a:lnTo>
                    <a:pt x="45420" y="8944"/>
                  </a:lnTo>
                  <a:lnTo>
                    <a:pt x="50283" y="8698"/>
                  </a:lnTo>
                  <a:lnTo>
                    <a:pt x="54476" y="7582"/>
                  </a:lnTo>
                  <a:lnTo>
                    <a:pt x="58226" y="5885"/>
                  </a:lnTo>
                  <a:lnTo>
                    <a:pt x="61677" y="3802"/>
                  </a:lnTo>
                  <a:lnTo>
                    <a:pt x="68051" y="1486"/>
                  </a:lnTo>
                  <a:lnTo>
                    <a:pt x="74060" y="457"/>
                  </a:lnTo>
                  <a:lnTo>
                    <a:pt x="79905" y="0"/>
                  </a:lnTo>
                  <a:lnTo>
                    <a:pt x="82798" y="831"/>
                  </a:lnTo>
                  <a:lnTo>
                    <a:pt x="85678" y="2337"/>
                  </a:lnTo>
                  <a:lnTo>
                    <a:pt x="88552" y="4294"/>
                  </a:lnTo>
                  <a:lnTo>
                    <a:pt x="94283" y="6467"/>
                  </a:lnTo>
                  <a:lnTo>
                    <a:pt x="97146" y="7047"/>
                  </a:lnTo>
                  <a:lnTo>
                    <a:pt x="100006" y="8386"/>
                  </a:lnTo>
                  <a:lnTo>
                    <a:pt x="102866" y="10232"/>
                  </a:lnTo>
                  <a:lnTo>
                    <a:pt x="105724" y="12414"/>
                  </a:lnTo>
                  <a:lnTo>
                    <a:pt x="108583" y="14822"/>
                  </a:lnTo>
                  <a:lnTo>
                    <a:pt x="111441" y="17379"/>
                  </a:lnTo>
                  <a:lnTo>
                    <a:pt x="114299" y="20037"/>
                  </a:lnTo>
                  <a:lnTo>
                    <a:pt x="116204" y="23713"/>
                  </a:lnTo>
                  <a:lnTo>
                    <a:pt x="117474" y="28069"/>
                  </a:lnTo>
                  <a:lnTo>
                    <a:pt x="118320" y="32879"/>
                  </a:lnTo>
                  <a:lnTo>
                    <a:pt x="118886" y="37037"/>
                  </a:lnTo>
                  <a:lnTo>
                    <a:pt x="119262" y="40762"/>
                  </a:lnTo>
                  <a:lnTo>
                    <a:pt x="119513" y="44198"/>
                  </a:lnTo>
                  <a:lnTo>
                    <a:pt x="120633" y="47441"/>
                  </a:lnTo>
                  <a:lnTo>
                    <a:pt x="122332" y="50555"/>
                  </a:lnTo>
                  <a:lnTo>
                    <a:pt x="124417" y="53584"/>
                  </a:lnTo>
                  <a:lnTo>
                    <a:pt x="125807" y="57509"/>
                  </a:lnTo>
                  <a:lnTo>
                    <a:pt x="126734" y="62030"/>
                  </a:lnTo>
                  <a:lnTo>
                    <a:pt x="127351" y="66948"/>
                  </a:lnTo>
                  <a:lnTo>
                    <a:pt x="128716" y="71180"/>
                  </a:lnTo>
                  <a:lnTo>
                    <a:pt x="130578" y="74954"/>
                  </a:lnTo>
                  <a:lnTo>
                    <a:pt x="132772" y="78423"/>
                  </a:lnTo>
                  <a:lnTo>
                    <a:pt x="135187" y="80735"/>
                  </a:lnTo>
                  <a:lnTo>
                    <a:pt x="137750" y="82276"/>
                  </a:lnTo>
                  <a:lnTo>
                    <a:pt x="140411" y="83304"/>
                  </a:lnTo>
                  <a:lnTo>
                    <a:pt x="142184" y="84942"/>
                  </a:lnTo>
                  <a:lnTo>
                    <a:pt x="143367" y="86986"/>
                  </a:lnTo>
                  <a:lnTo>
                    <a:pt x="145265" y="92560"/>
                  </a:lnTo>
                  <a:lnTo>
                    <a:pt x="146374" y="93017"/>
                  </a:lnTo>
                  <a:lnTo>
                    <a:pt x="152484" y="93661"/>
                  </a:lnTo>
                  <a:lnTo>
                    <a:pt x="157623" y="93811"/>
                  </a:lnTo>
                  <a:lnTo>
                    <a:pt x="165871" y="93896"/>
                  </a:lnTo>
                  <a:lnTo>
                    <a:pt x="169635" y="92955"/>
                  </a:lnTo>
                  <a:lnTo>
                    <a:pt x="174050" y="91375"/>
                  </a:lnTo>
                  <a:lnTo>
                    <a:pt x="178899" y="89370"/>
                  </a:lnTo>
                  <a:lnTo>
                    <a:pt x="183083" y="88033"/>
                  </a:lnTo>
                  <a:lnTo>
                    <a:pt x="190273" y="86547"/>
                  </a:lnTo>
                  <a:lnTo>
                    <a:pt x="194476" y="85199"/>
                  </a:lnTo>
                  <a:lnTo>
                    <a:pt x="199183" y="83347"/>
                  </a:lnTo>
                  <a:lnTo>
                    <a:pt x="204226" y="81160"/>
                  </a:lnTo>
                  <a:lnTo>
                    <a:pt x="208541" y="78750"/>
                  </a:lnTo>
                  <a:lnTo>
                    <a:pt x="212369" y="76191"/>
                  </a:lnTo>
                  <a:lnTo>
                    <a:pt x="215874" y="73532"/>
                  </a:lnTo>
                  <a:lnTo>
                    <a:pt x="219163" y="71759"/>
                  </a:lnTo>
                  <a:lnTo>
                    <a:pt x="225358" y="69790"/>
                  </a:lnTo>
                  <a:lnTo>
                    <a:pt x="228344" y="68312"/>
                  </a:lnTo>
                  <a:lnTo>
                    <a:pt x="231286" y="66374"/>
                  </a:lnTo>
                  <a:lnTo>
                    <a:pt x="240029" y="596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8"/>
            <p:cNvSpPr/>
            <p:nvPr/>
          </p:nvSpPr>
          <p:spPr>
            <a:xfrm>
              <a:off x="7263765" y="4337685"/>
              <a:ext cx="8573" cy="385763"/>
            </a:xfrm>
            <a:custGeom>
              <a:avLst/>
              <a:gdLst/>
              <a:ahLst/>
              <a:cxnLst/>
              <a:rect l="0" t="0" r="0" b="0"/>
              <a:pathLst>
                <a:path w="8573" h="385763">
                  <a:moveTo>
                    <a:pt x="0" y="0"/>
                  </a:moveTo>
                  <a:lnTo>
                    <a:pt x="0" y="361558"/>
                  </a:lnTo>
                  <a:lnTo>
                    <a:pt x="952" y="364864"/>
                  </a:lnTo>
                  <a:lnTo>
                    <a:pt x="2540" y="368020"/>
                  </a:lnTo>
                  <a:lnTo>
                    <a:pt x="8219" y="376653"/>
                  </a:lnTo>
                  <a:lnTo>
                    <a:pt x="8467" y="381581"/>
                  </a:lnTo>
                  <a:lnTo>
                    <a:pt x="8572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9"/>
            <p:cNvSpPr/>
            <p:nvPr/>
          </p:nvSpPr>
          <p:spPr>
            <a:xfrm>
              <a:off x="6852284" y="4543425"/>
              <a:ext cx="248604" cy="59998"/>
            </a:xfrm>
            <a:custGeom>
              <a:avLst/>
              <a:gdLst/>
              <a:ahLst/>
              <a:cxnLst/>
              <a:rect l="0" t="0" r="0" b="0"/>
              <a:pathLst>
                <a:path w="248604" h="59998">
                  <a:moveTo>
                    <a:pt x="0" y="17145"/>
                  </a:moveTo>
                  <a:lnTo>
                    <a:pt x="0" y="12594"/>
                  </a:lnTo>
                  <a:lnTo>
                    <a:pt x="953" y="11253"/>
                  </a:lnTo>
                  <a:lnTo>
                    <a:pt x="2541" y="10359"/>
                  </a:lnTo>
                  <a:lnTo>
                    <a:pt x="6844" y="9366"/>
                  </a:lnTo>
                  <a:lnTo>
                    <a:pt x="11932" y="8925"/>
                  </a:lnTo>
                  <a:lnTo>
                    <a:pt x="17368" y="8729"/>
                  </a:lnTo>
                  <a:lnTo>
                    <a:pt x="24069" y="8603"/>
                  </a:lnTo>
                  <a:lnTo>
                    <a:pt x="25571" y="7640"/>
                  </a:lnTo>
                  <a:lnTo>
                    <a:pt x="27525" y="6046"/>
                  </a:lnTo>
                  <a:lnTo>
                    <a:pt x="29781" y="4031"/>
                  </a:lnTo>
                  <a:lnTo>
                    <a:pt x="32236" y="2687"/>
                  </a:lnTo>
                  <a:lnTo>
                    <a:pt x="37505" y="1194"/>
                  </a:lnTo>
                  <a:lnTo>
                    <a:pt x="43022" y="530"/>
                  </a:lnTo>
                  <a:lnTo>
                    <a:pt x="48649" y="236"/>
                  </a:lnTo>
                  <a:lnTo>
                    <a:pt x="54325" y="104"/>
                  </a:lnTo>
                  <a:lnTo>
                    <a:pt x="58125" y="1022"/>
                  </a:lnTo>
                  <a:lnTo>
                    <a:pt x="62562" y="2587"/>
                  </a:lnTo>
                  <a:lnTo>
                    <a:pt x="74270" y="7390"/>
                  </a:lnTo>
                  <a:lnTo>
                    <a:pt x="80952" y="8047"/>
                  </a:lnTo>
                  <a:lnTo>
                    <a:pt x="85401" y="8221"/>
                  </a:lnTo>
                  <a:lnTo>
                    <a:pt x="89319" y="9291"/>
                  </a:lnTo>
                  <a:lnTo>
                    <a:pt x="92884" y="10957"/>
                  </a:lnTo>
                  <a:lnTo>
                    <a:pt x="96212" y="13020"/>
                  </a:lnTo>
                  <a:lnTo>
                    <a:pt x="99384" y="14394"/>
                  </a:lnTo>
                  <a:lnTo>
                    <a:pt x="105448" y="15922"/>
                  </a:lnTo>
                  <a:lnTo>
                    <a:pt x="108399" y="17282"/>
                  </a:lnTo>
                  <a:lnTo>
                    <a:pt x="111319" y="19141"/>
                  </a:lnTo>
                  <a:lnTo>
                    <a:pt x="118298" y="24419"/>
                  </a:lnTo>
                  <a:lnTo>
                    <a:pt x="119823" y="25804"/>
                  </a:lnTo>
                  <a:lnTo>
                    <a:pt x="124057" y="29883"/>
                  </a:lnTo>
                  <a:lnTo>
                    <a:pt x="131796" y="37535"/>
                  </a:lnTo>
                  <a:lnTo>
                    <a:pt x="134537" y="39310"/>
                  </a:lnTo>
                  <a:lnTo>
                    <a:pt x="137317" y="40494"/>
                  </a:lnTo>
                  <a:lnTo>
                    <a:pt x="140123" y="41283"/>
                  </a:lnTo>
                  <a:lnTo>
                    <a:pt x="141992" y="42762"/>
                  </a:lnTo>
                  <a:lnTo>
                    <a:pt x="143240" y="44701"/>
                  </a:lnTo>
                  <a:lnTo>
                    <a:pt x="144071" y="46945"/>
                  </a:lnTo>
                  <a:lnTo>
                    <a:pt x="145577" y="48442"/>
                  </a:lnTo>
                  <a:lnTo>
                    <a:pt x="147535" y="49440"/>
                  </a:lnTo>
                  <a:lnTo>
                    <a:pt x="149791" y="50105"/>
                  </a:lnTo>
                  <a:lnTo>
                    <a:pt x="151296" y="51501"/>
                  </a:lnTo>
                  <a:lnTo>
                    <a:pt x="152299" y="53383"/>
                  </a:lnTo>
                  <a:lnTo>
                    <a:pt x="152969" y="55591"/>
                  </a:lnTo>
                  <a:lnTo>
                    <a:pt x="154366" y="57063"/>
                  </a:lnTo>
                  <a:lnTo>
                    <a:pt x="156251" y="58044"/>
                  </a:lnTo>
                  <a:lnTo>
                    <a:pt x="161569" y="59620"/>
                  </a:lnTo>
                  <a:lnTo>
                    <a:pt x="167041" y="59892"/>
                  </a:lnTo>
                  <a:lnTo>
                    <a:pt x="178444" y="59997"/>
                  </a:lnTo>
                  <a:lnTo>
                    <a:pt x="179923" y="59048"/>
                  </a:lnTo>
                  <a:lnTo>
                    <a:pt x="181861" y="57463"/>
                  </a:lnTo>
                  <a:lnTo>
                    <a:pt x="184105" y="55453"/>
                  </a:lnTo>
                  <a:lnTo>
                    <a:pt x="186555" y="54114"/>
                  </a:lnTo>
                  <a:lnTo>
                    <a:pt x="191817" y="52625"/>
                  </a:lnTo>
                  <a:lnTo>
                    <a:pt x="194553" y="51276"/>
                  </a:lnTo>
                  <a:lnTo>
                    <a:pt x="197329" y="49424"/>
                  </a:lnTo>
                  <a:lnTo>
                    <a:pt x="200134" y="47237"/>
                  </a:lnTo>
                  <a:lnTo>
                    <a:pt x="202003" y="44826"/>
                  </a:lnTo>
                  <a:lnTo>
                    <a:pt x="203248" y="42267"/>
                  </a:lnTo>
                  <a:lnTo>
                    <a:pt x="204079" y="39608"/>
                  </a:lnTo>
                  <a:lnTo>
                    <a:pt x="205585" y="36882"/>
                  </a:lnTo>
                  <a:lnTo>
                    <a:pt x="207543" y="34113"/>
                  </a:lnTo>
                  <a:lnTo>
                    <a:pt x="209799" y="31315"/>
                  </a:lnTo>
                  <a:lnTo>
                    <a:pt x="212256" y="28497"/>
                  </a:lnTo>
                  <a:lnTo>
                    <a:pt x="214847" y="25665"/>
                  </a:lnTo>
                  <a:lnTo>
                    <a:pt x="217527" y="22825"/>
                  </a:lnTo>
                  <a:lnTo>
                    <a:pt x="220265" y="20932"/>
                  </a:lnTo>
                  <a:lnTo>
                    <a:pt x="223044" y="19669"/>
                  </a:lnTo>
                  <a:lnTo>
                    <a:pt x="225849" y="18828"/>
                  </a:lnTo>
                  <a:lnTo>
                    <a:pt x="227718" y="17314"/>
                  </a:lnTo>
                  <a:lnTo>
                    <a:pt x="228965" y="15352"/>
                  </a:lnTo>
                  <a:lnTo>
                    <a:pt x="229796" y="13092"/>
                  </a:lnTo>
                  <a:lnTo>
                    <a:pt x="231303" y="11586"/>
                  </a:lnTo>
                  <a:lnTo>
                    <a:pt x="233260" y="10581"/>
                  </a:lnTo>
                  <a:lnTo>
                    <a:pt x="235517" y="9912"/>
                  </a:lnTo>
                  <a:lnTo>
                    <a:pt x="237022" y="8513"/>
                  </a:lnTo>
                  <a:lnTo>
                    <a:pt x="238025" y="6627"/>
                  </a:lnTo>
                  <a:lnTo>
                    <a:pt x="238694" y="4418"/>
                  </a:lnTo>
                  <a:lnTo>
                    <a:pt x="240091" y="2945"/>
                  </a:lnTo>
                  <a:lnTo>
                    <a:pt x="241976" y="1963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0"/>
            <p:cNvSpPr/>
            <p:nvPr/>
          </p:nvSpPr>
          <p:spPr>
            <a:xfrm>
              <a:off x="7418069" y="4313660"/>
              <a:ext cx="214314" cy="366926"/>
            </a:xfrm>
            <a:custGeom>
              <a:avLst/>
              <a:gdLst/>
              <a:ahLst/>
              <a:cxnLst/>
              <a:rect l="0" t="0" r="0" b="0"/>
              <a:pathLst>
                <a:path w="214314" h="366926">
                  <a:moveTo>
                    <a:pt x="0" y="84032"/>
                  </a:moveTo>
                  <a:lnTo>
                    <a:pt x="0" y="55339"/>
                  </a:lnTo>
                  <a:lnTo>
                    <a:pt x="1906" y="52521"/>
                  </a:lnTo>
                  <a:lnTo>
                    <a:pt x="5081" y="49690"/>
                  </a:lnTo>
                  <a:lnTo>
                    <a:pt x="9102" y="46850"/>
                  </a:lnTo>
                  <a:lnTo>
                    <a:pt x="12736" y="44004"/>
                  </a:lnTo>
                  <a:lnTo>
                    <a:pt x="19313" y="38302"/>
                  </a:lnTo>
                  <a:lnTo>
                    <a:pt x="25411" y="32593"/>
                  </a:lnTo>
                  <a:lnTo>
                    <a:pt x="28371" y="29737"/>
                  </a:lnTo>
                  <a:lnTo>
                    <a:pt x="32249" y="26880"/>
                  </a:lnTo>
                  <a:lnTo>
                    <a:pt x="36740" y="24023"/>
                  </a:lnTo>
                  <a:lnTo>
                    <a:pt x="41638" y="21166"/>
                  </a:lnTo>
                  <a:lnTo>
                    <a:pt x="46809" y="18309"/>
                  </a:lnTo>
                  <a:lnTo>
                    <a:pt x="57634" y="12594"/>
                  </a:lnTo>
                  <a:lnTo>
                    <a:pt x="64140" y="9737"/>
                  </a:lnTo>
                  <a:lnTo>
                    <a:pt x="71336" y="6880"/>
                  </a:lnTo>
                  <a:lnTo>
                    <a:pt x="78990" y="4022"/>
                  </a:lnTo>
                  <a:lnTo>
                    <a:pt x="85997" y="2117"/>
                  </a:lnTo>
                  <a:lnTo>
                    <a:pt x="92574" y="847"/>
                  </a:lnTo>
                  <a:lnTo>
                    <a:pt x="98864" y="0"/>
                  </a:lnTo>
                  <a:lnTo>
                    <a:pt x="104962" y="389"/>
                  </a:lnTo>
                  <a:lnTo>
                    <a:pt x="110932" y="1600"/>
                  </a:lnTo>
                  <a:lnTo>
                    <a:pt x="116818" y="3360"/>
                  </a:lnTo>
                  <a:lnTo>
                    <a:pt x="122646" y="5486"/>
                  </a:lnTo>
                  <a:lnTo>
                    <a:pt x="128437" y="7855"/>
                  </a:lnTo>
                  <a:lnTo>
                    <a:pt x="134202" y="10388"/>
                  </a:lnTo>
                  <a:lnTo>
                    <a:pt x="138998" y="13028"/>
                  </a:lnTo>
                  <a:lnTo>
                    <a:pt x="143148" y="15741"/>
                  </a:lnTo>
                  <a:lnTo>
                    <a:pt x="146867" y="18503"/>
                  </a:lnTo>
                  <a:lnTo>
                    <a:pt x="151251" y="21296"/>
                  </a:lnTo>
                  <a:lnTo>
                    <a:pt x="156080" y="24110"/>
                  </a:lnTo>
                  <a:lnTo>
                    <a:pt x="161204" y="26939"/>
                  </a:lnTo>
                  <a:lnTo>
                    <a:pt x="165571" y="30730"/>
                  </a:lnTo>
                  <a:lnTo>
                    <a:pt x="169436" y="35162"/>
                  </a:lnTo>
                  <a:lnTo>
                    <a:pt x="172965" y="40023"/>
                  </a:lnTo>
                  <a:lnTo>
                    <a:pt x="179426" y="50502"/>
                  </a:lnTo>
                  <a:lnTo>
                    <a:pt x="182483" y="55964"/>
                  </a:lnTo>
                  <a:lnTo>
                    <a:pt x="185473" y="62462"/>
                  </a:lnTo>
                  <a:lnTo>
                    <a:pt x="188419" y="69652"/>
                  </a:lnTo>
                  <a:lnTo>
                    <a:pt x="191335" y="77303"/>
                  </a:lnTo>
                  <a:lnTo>
                    <a:pt x="193279" y="84309"/>
                  </a:lnTo>
                  <a:lnTo>
                    <a:pt x="194576" y="90884"/>
                  </a:lnTo>
                  <a:lnTo>
                    <a:pt x="195440" y="97173"/>
                  </a:lnTo>
                  <a:lnTo>
                    <a:pt x="196016" y="104223"/>
                  </a:lnTo>
                  <a:lnTo>
                    <a:pt x="196400" y="111780"/>
                  </a:lnTo>
                  <a:lnTo>
                    <a:pt x="196826" y="127797"/>
                  </a:lnTo>
                  <a:lnTo>
                    <a:pt x="197016" y="144440"/>
                  </a:lnTo>
                  <a:lnTo>
                    <a:pt x="196115" y="152879"/>
                  </a:lnTo>
                  <a:lnTo>
                    <a:pt x="194561" y="161363"/>
                  </a:lnTo>
                  <a:lnTo>
                    <a:pt x="192573" y="169876"/>
                  </a:lnTo>
                  <a:lnTo>
                    <a:pt x="190295" y="178409"/>
                  </a:lnTo>
                  <a:lnTo>
                    <a:pt x="185223" y="195510"/>
                  </a:lnTo>
                  <a:lnTo>
                    <a:pt x="182538" y="203118"/>
                  </a:lnTo>
                  <a:lnTo>
                    <a:pt x="179795" y="210096"/>
                  </a:lnTo>
                  <a:lnTo>
                    <a:pt x="177013" y="216652"/>
                  </a:lnTo>
                  <a:lnTo>
                    <a:pt x="174207" y="223880"/>
                  </a:lnTo>
                  <a:lnTo>
                    <a:pt x="168548" y="239532"/>
                  </a:lnTo>
                  <a:lnTo>
                    <a:pt x="164753" y="246754"/>
                  </a:lnTo>
                  <a:lnTo>
                    <a:pt x="160318" y="253473"/>
                  </a:lnTo>
                  <a:lnTo>
                    <a:pt x="155457" y="259858"/>
                  </a:lnTo>
                  <a:lnTo>
                    <a:pt x="151263" y="266019"/>
                  </a:lnTo>
                  <a:lnTo>
                    <a:pt x="147514" y="272032"/>
                  </a:lnTo>
                  <a:lnTo>
                    <a:pt x="144063" y="277945"/>
                  </a:lnTo>
                  <a:lnTo>
                    <a:pt x="139858" y="282840"/>
                  </a:lnTo>
                  <a:lnTo>
                    <a:pt x="135149" y="287056"/>
                  </a:lnTo>
                  <a:lnTo>
                    <a:pt x="130105" y="290819"/>
                  </a:lnTo>
                  <a:lnTo>
                    <a:pt x="124837" y="295233"/>
                  </a:lnTo>
                  <a:lnTo>
                    <a:pt x="119419" y="300080"/>
                  </a:lnTo>
                  <a:lnTo>
                    <a:pt x="109273" y="309593"/>
                  </a:lnTo>
                  <a:lnTo>
                    <a:pt x="101589" y="316996"/>
                  </a:lnTo>
                  <a:lnTo>
                    <a:pt x="97254" y="319352"/>
                  </a:lnTo>
                  <a:lnTo>
                    <a:pt x="92458" y="320922"/>
                  </a:lnTo>
                  <a:lnTo>
                    <a:pt x="87356" y="321969"/>
                  </a:lnTo>
                  <a:lnTo>
                    <a:pt x="83003" y="323619"/>
                  </a:lnTo>
                  <a:lnTo>
                    <a:pt x="79148" y="325671"/>
                  </a:lnTo>
                  <a:lnTo>
                    <a:pt x="75626" y="327993"/>
                  </a:lnTo>
                  <a:lnTo>
                    <a:pt x="69172" y="330572"/>
                  </a:lnTo>
                  <a:lnTo>
                    <a:pt x="66118" y="331259"/>
                  </a:lnTo>
                  <a:lnTo>
                    <a:pt x="62176" y="331718"/>
                  </a:lnTo>
                  <a:lnTo>
                    <a:pt x="57644" y="332023"/>
                  </a:lnTo>
                  <a:lnTo>
                    <a:pt x="48480" y="332363"/>
                  </a:lnTo>
                  <a:lnTo>
                    <a:pt x="41232" y="332514"/>
                  </a:lnTo>
                  <a:lnTo>
                    <a:pt x="37965" y="331602"/>
                  </a:lnTo>
                  <a:lnTo>
                    <a:pt x="31797" y="328048"/>
                  </a:lnTo>
                  <a:lnTo>
                    <a:pt x="25880" y="325834"/>
                  </a:lnTo>
                  <a:lnTo>
                    <a:pt x="22969" y="325243"/>
                  </a:lnTo>
                  <a:lnTo>
                    <a:pt x="17194" y="322047"/>
                  </a:lnTo>
                  <a:lnTo>
                    <a:pt x="14320" y="319861"/>
                  </a:lnTo>
                  <a:lnTo>
                    <a:pt x="12405" y="317452"/>
                  </a:lnTo>
                  <a:lnTo>
                    <a:pt x="11127" y="314893"/>
                  </a:lnTo>
                  <a:lnTo>
                    <a:pt x="10276" y="312234"/>
                  </a:lnTo>
                  <a:lnTo>
                    <a:pt x="9330" y="304200"/>
                  </a:lnTo>
                  <a:lnTo>
                    <a:pt x="8910" y="295232"/>
                  </a:lnTo>
                  <a:lnTo>
                    <a:pt x="8723" y="288071"/>
                  </a:lnTo>
                  <a:lnTo>
                    <a:pt x="9625" y="284828"/>
                  </a:lnTo>
                  <a:lnTo>
                    <a:pt x="13168" y="278685"/>
                  </a:lnTo>
                  <a:lnTo>
                    <a:pt x="17918" y="272779"/>
                  </a:lnTo>
                  <a:lnTo>
                    <a:pt x="23204" y="266980"/>
                  </a:lnTo>
                  <a:lnTo>
                    <a:pt x="28728" y="261227"/>
                  </a:lnTo>
                  <a:lnTo>
                    <a:pt x="32487" y="259312"/>
                  </a:lnTo>
                  <a:lnTo>
                    <a:pt x="36898" y="258035"/>
                  </a:lnTo>
                  <a:lnTo>
                    <a:pt x="41744" y="257184"/>
                  </a:lnTo>
                  <a:lnTo>
                    <a:pt x="46879" y="255665"/>
                  </a:lnTo>
                  <a:lnTo>
                    <a:pt x="52209" y="253699"/>
                  </a:lnTo>
                  <a:lnTo>
                    <a:pt x="57666" y="251436"/>
                  </a:lnTo>
                  <a:lnTo>
                    <a:pt x="63209" y="250879"/>
                  </a:lnTo>
                  <a:lnTo>
                    <a:pt x="68810" y="251461"/>
                  </a:lnTo>
                  <a:lnTo>
                    <a:pt x="74448" y="252801"/>
                  </a:lnTo>
                  <a:lnTo>
                    <a:pt x="80112" y="253695"/>
                  </a:lnTo>
                  <a:lnTo>
                    <a:pt x="85793" y="254291"/>
                  </a:lnTo>
                  <a:lnTo>
                    <a:pt x="91486" y="254688"/>
                  </a:lnTo>
                  <a:lnTo>
                    <a:pt x="97186" y="255905"/>
                  </a:lnTo>
                  <a:lnTo>
                    <a:pt x="102891" y="257669"/>
                  </a:lnTo>
                  <a:lnTo>
                    <a:pt x="108599" y="259798"/>
                  </a:lnTo>
                  <a:lnTo>
                    <a:pt x="114309" y="262169"/>
                  </a:lnTo>
                  <a:lnTo>
                    <a:pt x="120022" y="264703"/>
                  </a:lnTo>
                  <a:lnTo>
                    <a:pt x="131449" y="270057"/>
                  </a:lnTo>
                  <a:lnTo>
                    <a:pt x="160021" y="284095"/>
                  </a:lnTo>
                  <a:lnTo>
                    <a:pt x="164784" y="287892"/>
                  </a:lnTo>
                  <a:lnTo>
                    <a:pt x="168911" y="292329"/>
                  </a:lnTo>
                  <a:lnTo>
                    <a:pt x="172615" y="297192"/>
                  </a:lnTo>
                  <a:lnTo>
                    <a:pt x="176989" y="301386"/>
                  </a:lnTo>
                  <a:lnTo>
                    <a:pt x="181811" y="305135"/>
                  </a:lnTo>
                  <a:lnTo>
                    <a:pt x="186930" y="308587"/>
                  </a:lnTo>
                  <a:lnTo>
                    <a:pt x="190343" y="311840"/>
                  </a:lnTo>
                  <a:lnTo>
                    <a:pt x="192618" y="314962"/>
                  </a:lnTo>
                  <a:lnTo>
                    <a:pt x="200820" y="331366"/>
                  </a:lnTo>
                  <a:lnTo>
                    <a:pt x="206094" y="339373"/>
                  </a:lnTo>
                  <a:lnTo>
                    <a:pt x="208834" y="342842"/>
                  </a:lnTo>
                  <a:lnTo>
                    <a:pt x="211878" y="349237"/>
                  </a:lnTo>
                  <a:lnTo>
                    <a:pt x="213592" y="358192"/>
                  </a:lnTo>
                  <a:lnTo>
                    <a:pt x="214313" y="3669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1"/>
            <p:cNvSpPr/>
            <p:nvPr/>
          </p:nvSpPr>
          <p:spPr>
            <a:xfrm>
              <a:off x="7786687" y="4586287"/>
              <a:ext cx="17146" cy="51436"/>
            </a:xfrm>
            <a:custGeom>
              <a:avLst/>
              <a:gdLst/>
              <a:ahLst/>
              <a:cxnLst/>
              <a:rect l="0" t="0" r="0" b="0"/>
              <a:pathLst>
                <a:path w="17146" h="51436">
                  <a:moveTo>
                    <a:pt x="0" y="51435"/>
                  </a:moveTo>
                  <a:lnTo>
                    <a:pt x="0" y="38665"/>
                  </a:lnTo>
                  <a:lnTo>
                    <a:pt x="953" y="36254"/>
                  </a:lnTo>
                  <a:lnTo>
                    <a:pt x="2540" y="33695"/>
                  </a:lnTo>
                  <a:lnTo>
                    <a:pt x="4551" y="31036"/>
                  </a:lnTo>
                  <a:lnTo>
                    <a:pt x="5892" y="28310"/>
                  </a:lnTo>
                  <a:lnTo>
                    <a:pt x="6785" y="25541"/>
                  </a:lnTo>
                  <a:lnTo>
                    <a:pt x="7381" y="22742"/>
                  </a:lnTo>
                  <a:lnTo>
                    <a:pt x="8731" y="19924"/>
                  </a:lnTo>
                  <a:lnTo>
                    <a:pt x="10583" y="17093"/>
                  </a:lnTo>
                  <a:lnTo>
                    <a:pt x="12771" y="14253"/>
                  </a:lnTo>
                  <a:lnTo>
                    <a:pt x="14229" y="11407"/>
                  </a:lnTo>
                  <a:lnTo>
                    <a:pt x="15201" y="8557"/>
                  </a:lnTo>
                  <a:lnTo>
                    <a:pt x="17138" y="29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2"/>
            <p:cNvSpPr/>
            <p:nvPr/>
          </p:nvSpPr>
          <p:spPr>
            <a:xfrm>
              <a:off x="7855380" y="4251969"/>
              <a:ext cx="239508" cy="342892"/>
            </a:xfrm>
            <a:custGeom>
              <a:avLst/>
              <a:gdLst/>
              <a:ahLst/>
              <a:cxnLst/>
              <a:rect l="0" t="0" r="0" b="0"/>
              <a:pathLst>
                <a:path w="239508" h="342892">
                  <a:moveTo>
                    <a:pt x="197054" y="8563"/>
                  </a:moveTo>
                  <a:lnTo>
                    <a:pt x="197054" y="95"/>
                  </a:lnTo>
                  <a:lnTo>
                    <a:pt x="190211" y="11"/>
                  </a:lnTo>
                  <a:lnTo>
                    <a:pt x="185123" y="0"/>
                  </a:lnTo>
                  <a:lnTo>
                    <a:pt x="181480" y="949"/>
                  </a:lnTo>
                  <a:lnTo>
                    <a:pt x="177147" y="2535"/>
                  </a:lnTo>
                  <a:lnTo>
                    <a:pt x="172353" y="4544"/>
                  </a:lnTo>
                  <a:lnTo>
                    <a:pt x="167252" y="6836"/>
                  </a:lnTo>
                  <a:lnTo>
                    <a:pt x="156503" y="11923"/>
                  </a:lnTo>
                  <a:lnTo>
                    <a:pt x="150018" y="14613"/>
                  </a:lnTo>
                  <a:lnTo>
                    <a:pt x="142837" y="17359"/>
                  </a:lnTo>
                  <a:lnTo>
                    <a:pt x="135193" y="20142"/>
                  </a:lnTo>
                  <a:lnTo>
                    <a:pt x="128191" y="22950"/>
                  </a:lnTo>
                  <a:lnTo>
                    <a:pt x="121618" y="25774"/>
                  </a:lnTo>
                  <a:lnTo>
                    <a:pt x="115331" y="28610"/>
                  </a:lnTo>
                  <a:lnTo>
                    <a:pt x="109235" y="30500"/>
                  </a:lnTo>
                  <a:lnTo>
                    <a:pt x="103265" y="31760"/>
                  </a:lnTo>
                  <a:lnTo>
                    <a:pt x="97381" y="32600"/>
                  </a:lnTo>
                  <a:lnTo>
                    <a:pt x="90600" y="34113"/>
                  </a:lnTo>
                  <a:lnTo>
                    <a:pt x="83223" y="36074"/>
                  </a:lnTo>
                  <a:lnTo>
                    <a:pt x="75447" y="38334"/>
                  </a:lnTo>
                  <a:lnTo>
                    <a:pt x="69310" y="39840"/>
                  </a:lnTo>
                  <a:lnTo>
                    <a:pt x="64266" y="40844"/>
                  </a:lnTo>
                  <a:lnTo>
                    <a:pt x="59952" y="41514"/>
                  </a:lnTo>
                  <a:lnTo>
                    <a:pt x="55170" y="41960"/>
                  </a:lnTo>
                  <a:lnTo>
                    <a:pt x="50078" y="42258"/>
                  </a:lnTo>
                  <a:lnTo>
                    <a:pt x="44778" y="42456"/>
                  </a:lnTo>
                  <a:lnTo>
                    <a:pt x="40291" y="41636"/>
                  </a:lnTo>
                  <a:lnTo>
                    <a:pt x="36349" y="40137"/>
                  </a:lnTo>
                  <a:lnTo>
                    <a:pt x="27727" y="35437"/>
                  </a:lnTo>
                  <a:lnTo>
                    <a:pt x="24008" y="34795"/>
                  </a:lnTo>
                  <a:lnTo>
                    <a:pt x="17068" y="34284"/>
                  </a:lnTo>
                  <a:lnTo>
                    <a:pt x="17032" y="95605"/>
                  </a:lnTo>
                  <a:lnTo>
                    <a:pt x="14493" y="104716"/>
                  </a:lnTo>
                  <a:lnTo>
                    <a:pt x="11141" y="115115"/>
                  </a:lnTo>
                  <a:lnTo>
                    <a:pt x="10247" y="120555"/>
                  </a:lnTo>
                  <a:lnTo>
                    <a:pt x="9651" y="126087"/>
                  </a:lnTo>
                  <a:lnTo>
                    <a:pt x="8302" y="131680"/>
                  </a:lnTo>
                  <a:lnTo>
                    <a:pt x="6449" y="137313"/>
                  </a:lnTo>
                  <a:lnTo>
                    <a:pt x="4262" y="142974"/>
                  </a:lnTo>
                  <a:lnTo>
                    <a:pt x="2803" y="148653"/>
                  </a:lnTo>
                  <a:lnTo>
                    <a:pt x="1831" y="154344"/>
                  </a:lnTo>
                  <a:lnTo>
                    <a:pt x="751" y="164795"/>
                  </a:lnTo>
                  <a:lnTo>
                    <a:pt x="143" y="175081"/>
                  </a:lnTo>
                  <a:lnTo>
                    <a:pt x="0" y="177821"/>
                  </a:lnTo>
                  <a:lnTo>
                    <a:pt x="915" y="179504"/>
                  </a:lnTo>
                  <a:lnTo>
                    <a:pt x="7278" y="187202"/>
                  </a:lnTo>
                  <a:lnTo>
                    <a:pt x="8625" y="187663"/>
                  </a:lnTo>
                  <a:lnTo>
                    <a:pt x="12660" y="188175"/>
                  </a:lnTo>
                  <a:lnTo>
                    <a:pt x="15070" y="187360"/>
                  </a:lnTo>
                  <a:lnTo>
                    <a:pt x="22060" y="182614"/>
                  </a:lnTo>
                  <a:lnTo>
                    <a:pt x="26459" y="179831"/>
                  </a:lnTo>
                  <a:lnTo>
                    <a:pt x="38981" y="173398"/>
                  </a:lnTo>
                  <a:lnTo>
                    <a:pt x="49329" y="168183"/>
                  </a:lnTo>
                  <a:lnTo>
                    <a:pt x="53804" y="166411"/>
                  </a:lnTo>
                  <a:lnTo>
                    <a:pt x="57739" y="165230"/>
                  </a:lnTo>
                  <a:lnTo>
                    <a:pt x="61315" y="164443"/>
                  </a:lnTo>
                  <a:lnTo>
                    <a:pt x="65604" y="162965"/>
                  </a:lnTo>
                  <a:lnTo>
                    <a:pt x="70368" y="161028"/>
                  </a:lnTo>
                  <a:lnTo>
                    <a:pt x="75450" y="158784"/>
                  </a:lnTo>
                  <a:lnTo>
                    <a:pt x="86175" y="153750"/>
                  </a:lnTo>
                  <a:lnTo>
                    <a:pt x="91703" y="151075"/>
                  </a:lnTo>
                  <a:lnTo>
                    <a:pt x="97292" y="149291"/>
                  </a:lnTo>
                  <a:lnTo>
                    <a:pt x="102924" y="148102"/>
                  </a:lnTo>
                  <a:lnTo>
                    <a:pt x="108584" y="147309"/>
                  </a:lnTo>
                  <a:lnTo>
                    <a:pt x="114262" y="146780"/>
                  </a:lnTo>
                  <a:lnTo>
                    <a:pt x="119952" y="146428"/>
                  </a:lnTo>
                  <a:lnTo>
                    <a:pt x="131354" y="146036"/>
                  </a:lnTo>
                  <a:lnTo>
                    <a:pt x="154196" y="145785"/>
                  </a:lnTo>
                  <a:lnTo>
                    <a:pt x="159910" y="145764"/>
                  </a:lnTo>
                  <a:lnTo>
                    <a:pt x="165624" y="146703"/>
                  </a:lnTo>
                  <a:lnTo>
                    <a:pt x="171338" y="148282"/>
                  </a:lnTo>
                  <a:lnTo>
                    <a:pt x="177054" y="150286"/>
                  </a:lnTo>
                  <a:lnTo>
                    <a:pt x="182768" y="152575"/>
                  </a:lnTo>
                  <a:lnTo>
                    <a:pt x="188483" y="155054"/>
                  </a:lnTo>
                  <a:lnTo>
                    <a:pt x="199912" y="160348"/>
                  </a:lnTo>
                  <a:lnTo>
                    <a:pt x="211342" y="165876"/>
                  </a:lnTo>
                  <a:lnTo>
                    <a:pt x="216105" y="168683"/>
                  </a:lnTo>
                  <a:lnTo>
                    <a:pt x="220232" y="171507"/>
                  </a:lnTo>
                  <a:lnTo>
                    <a:pt x="223936" y="174342"/>
                  </a:lnTo>
                  <a:lnTo>
                    <a:pt x="226405" y="178138"/>
                  </a:lnTo>
                  <a:lnTo>
                    <a:pt x="229149" y="187434"/>
                  </a:lnTo>
                  <a:lnTo>
                    <a:pt x="232909" y="197917"/>
                  </a:lnTo>
                  <a:lnTo>
                    <a:pt x="235244" y="203379"/>
                  </a:lnTo>
                  <a:lnTo>
                    <a:pt x="236803" y="208925"/>
                  </a:lnTo>
                  <a:lnTo>
                    <a:pt x="237841" y="214528"/>
                  </a:lnTo>
                  <a:lnTo>
                    <a:pt x="238994" y="224880"/>
                  </a:lnTo>
                  <a:lnTo>
                    <a:pt x="239507" y="232657"/>
                  </a:lnTo>
                  <a:lnTo>
                    <a:pt x="237195" y="241828"/>
                  </a:lnTo>
                  <a:lnTo>
                    <a:pt x="233945" y="252254"/>
                  </a:lnTo>
                  <a:lnTo>
                    <a:pt x="233079" y="257701"/>
                  </a:lnTo>
                  <a:lnTo>
                    <a:pt x="232501" y="263237"/>
                  </a:lnTo>
                  <a:lnTo>
                    <a:pt x="230210" y="268834"/>
                  </a:lnTo>
                  <a:lnTo>
                    <a:pt x="226779" y="274469"/>
                  </a:lnTo>
                  <a:lnTo>
                    <a:pt x="222586" y="280131"/>
                  </a:lnTo>
                  <a:lnTo>
                    <a:pt x="218838" y="285811"/>
                  </a:lnTo>
                  <a:lnTo>
                    <a:pt x="215387" y="291503"/>
                  </a:lnTo>
                  <a:lnTo>
                    <a:pt x="212134" y="297202"/>
                  </a:lnTo>
                  <a:lnTo>
                    <a:pt x="208060" y="301954"/>
                  </a:lnTo>
                  <a:lnTo>
                    <a:pt x="203439" y="306074"/>
                  </a:lnTo>
                  <a:lnTo>
                    <a:pt x="198453" y="309774"/>
                  </a:lnTo>
                  <a:lnTo>
                    <a:pt x="193224" y="313193"/>
                  </a:lnTo>
                  <a:lnTo>
                    <a:pt x="187833" y="316425"/>
                  </a:lnTo>
                  <a:lnTo>
                    <a:pt x="182335" y="319532"/>
                  </a:lnTo>
                  <a:lnTo>
                    <a:pt x="171146" y="325524"/>
                  </a:lnTo>
                  <a:lnTo>
                    <a:pt x="165495" y="328455"/>
                  </a:lnTo>
                  <a:lnTo>
                    <a:pt x="160774" y="331362"/>
                  </a:lnTo>
                  <a:lnTo>
                    <a:pt x="156675" y="334253"/>
                  </a:lnTo>
                  <a:lnTo>
                    <a:pt x="152990" y="337132"/>
                  </a:lnTo>
                  <a:lnTo>
                    <a:pt x="148628" y="339052"/>
                  </a:lnTo>
                  <a:lnTo>
                    <a:pt x="143816" y="340331"/>
                  </a:lnTo>
                  <a:lnTo>
                    <a:pt x="138703" y="341184"/>
                  </a:lnTo>
                  <a:lnTo>
                    <a:pt x="134341" y="341753"/>
                  </a:lnTo>
                  <a:lnTo>
                    <a:pt x="126954" y="342385"/>
                  </a:lnTo>
                  <a:lnTo>
                    <a:pt x="120496" y="342666"/>
                  </a:lnTo>
                  <a:lnTo>
                    <a:pt x="111505" y="342824"/>
                  </a:lnTo>
                  <a:lnTo>
                    <a:pt x="94185" y="3428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3"/>
            <p:cNvSpPr/>
            <p:nvPr/>
          </p:nvSpPr>
          <p:spPr>
            <a:xfrm>
              <a:off x="8193228" y="4183414"/>
              <a:ext cx="236353" cy="377157"/>
            </a:xfrm>
            <a:custGeom>
              <a:avLst/>
              <a:gdLst/>
              <a:ahLst/>
              <a:cxnLst/>
              <a:rect l="0" t="0" r="0" b="0"/>
              <a:pathLst>
                <a:path w="236353" h="377157">
                  <a:moveTo>
                    <a:pt x="4939" y="51401"/>
                  </a:moveTo>
                  <a:lnTo>
                    <a:pt x="0" y="51401"/>
                  </a:lnTo>
                  <a:lnTo>
                    <a:pt x="12247" y="51401"/>
                  </a:lnTo>
                  <a:lnTo>
                    <a:pt x="17688" y="46850"/>
                  </a:lnTo>
                  <a:lnTo>
                    <a:pt x="20105" y="45509"/>
                  </a:lnTo>
                  <a:lnTo>
                    <a:pt x="25332" y="44020"/>
                  </a:lnTo>
                  <a:lnTo>
                    <a:pt x="30830" y="40818"/>
                  </a:lnTo>
                  <a:lnTo>
                    <a:pt x="33631" y="38630"/>
                  </a:lnTo>
                  <a:lnTo>
                    <a:pt x="37401" y="37172"/>
                  </a:lnTo>
                  <a:lnTo>
                    <a:pt x="41821" y="36200"/>
                  </a:lnTo>
                  <a:lnTo>
                    <a:pt x="46672" y="35552"/>
                  </a:lnTo>
                  <a:lnTo>
                    <a:pt x="51810" y="34168"/>
                  </a:lnTo>
                  <a:lnTo>
                    <a:pt x="57142" y="32292"/>
                  </a:lnTo>
                  <a:lnTo>
                    <a:pt x="62602" y="30089"/>
                  </a:lnTo>
                  <a:lnTo>
                    <a:pt x="68146" y="27668"/>
                  </a:lnTo>
                  <a:lnTo>
                    <a:pt x="79387" y="22438"/>
                  </a:lnTo>
                  <a:lnTo>
                    <a:pt x="96424" y="14138"/>
                  </a:lnTo>
                  <a:lnTo>
                    <a:pt x="103077" y="12272"/>
                  </a:lnTo>
                  <a:lnTo>
                    <a:pt x="110369" y="11027"/>
                  </a:lnTo>
                  <a:lnTo>
                    <a:pt x="118088" y="10197"/>
                  </a:lnTo>
                  <a:lnTo>
                    <a:pt x="125139" y="8692"/>
                  </a:lnTo>
                  <a:lnTo>
                    <a:pt x="131746" y="6736"/>
                  </a:lnTo>
                  <a:lnTo>
                    <a:pt x="138054" y="4479"/>
                  </a:lnTo>
                  <a:lnTo>
                    <a:pt x="143212" y="2975"/>
                  </a:lnTo>
                  <a:lnTo>
                    <a:pt x="147604" y="1972"/>
                  </a:lnTo>
                  <a:lnTo>
                    <a:pt x="151484" y="1303"/>
                  </a:lnTo>
                  <a:lnTo>
                    <a:pt x="156928" y="857"/>
                  </a:lnTo>
                  <a:lnTo>
                    <a:pt x="163415" y="560"/>
                  </a:lnTo>
                  <a:lnTo>
                    <a:pt x="185257" y="83"/>
                  </a:lnTo>
                  <a:lnTo>
                    <a:pt x="200183" y="0"/>
                  </a:lnTo>
                  <a:lnTo>
                    <a:pt x="204634" y="941"/>
                  </a:lnTo>
                  <a:lnTo>
                    <a:pt x="208555" y="2521"/>
                  </a:lnTo>
                  <a:lnTo>
                    <a:pt x="215450" y="6817"/>
                  </a:lnTo>
                  <a:lnTo>
                    <a:pt x="221690" y="11900"/>
                  </a:lnTo>
                  <a:lnTo>
                    <a:pt x="227638" y="17335"/>
                  </a:lnTo>
                  <a:lnTo>
                    <a:pt x="230557" y="20118"/>
                  </a:lnTo>
                  <a:lnTo>
                    <a:pt x="232504" y="23878"/>
                  </a:lnTo>
                  <a:lnTo>
                    <a:pt x="234667" y="33135"/>
                  </a:lnTo>
                  <a:lnTo>
                    <a:pt x="235628" y="43600"/>
                  </a:lnTo>
                  <a:lnTo>
                    <a:pt x="236055" y="54601"/>
                  </a:lnTo>
                  <a:lnTo>
                    <a:pt x="236295" y="72457"/>
                  </a:lnTo>
                  <a:lnTo>
                    <a:pt x="236352" y="87429"/>
                  </a:lnTo>
                  <a:lnTo>
                    <a:pt x="235414" y="95422"/>
                  </a:lnTo>
                  <a:lnTo>
                    <a:pt x="233837" y="103608"/>
                  </a:lnTo>
                  <a:lnTo>
                    <a:pt x="231833" y="111923"/>
                  </a:lnTo>
                  <a:lnTo>
                    <a:pt x="229544" y="120324"/>
                  </a:lnTo>
                  <a:lnTo>
                    <a:pt x="224461" y="137278"/>
                  </a:lnTo>
                  <a:lnTo>
                    <a:pt x="222724" y="144847"/>
                  </a:lnTo>
                  <a:lnTo>
                    <a:pt x="221567" y="151798"/>
                  </a:lnTo>
                  <a:lnTo>
                    <a:pt x="220795" y="158338"/>
                  </a:lnTo>
                  <a:lnTo>
                    <a:pt x="219328" y="165555"/>
                  </a:lnTo>
                  <a:lnTo>
                    <a:pt x="217397" y="173223"/>
                  </a:lnTo>
                  <a:lnTo>
                    <a:pt x="215157" y="181194"/>
                  </a:lnTo>
                  <a:lnTo>
                    <a:pt x="213665" y="189364"/>
                  </a:lnTo>
                  <a:lnTo>
                    <a:pt x="212669" y="197669"/>
                  </a:lnTo>
                  <a:lnTo>
                    <a:pt x="212006" y="206063"/>
                  </a:lnTo>
                  <a:lnTo>
                    <a:pt x="210611" y="214516"/>
                  </a:lnTo>
                  <a:lnTo>
                    <a:pt x="208728" y="223010"/>
                  </a:lnTo>
                  <a:lnTo>
                    <a:pt x="206522" y="231529"/>
                  </a:lnTo>
                  <a:lnTo>
                    <a:pt x="205050" y="239114"/>
                  </a:lnTo>
                  <a:lnTo>
                    <a:pt x="204069" y="246075"/>
                  </a:lnTo>
                  <a:lnTo>
                    <a:pt x="203415" y="252621"/>
                  </a:lnTo>
                  <a:lnTo>
                    <a:pt x="202978" y="259843"/>
                  </a:lnTo>
                  <a:lnTo>
                    <a:pt x="202494" y="275486"/>
                  </a:lnTo>
                  <a:lnTo>
                    <a:pt x="202222" y="295808"/>
                  </a:lnTo>
                  <a:lnTo>
                    <a:pt x="201230" y="301969"/>
                  </a:lnTo>
                  <a:lnTo>
                    <a:pt x="199618" y="307981"/>
                  </a:lnTo>
                  <a:lnTo>
                    <a:pt x="197590" y="313894"/>
                  </a:lnTo>
                  <a:lnTo>
                    <a:pt x="197190" y="318789"/>
                  </a:lnTo>
                  <a:lnTo>
                    <a:pt x="197877" y="323005"/>
                  </a:lnTo>
                  <a:lnTo>
                    <a:pt x="200227" y="330229"/>
                  </a:lnTo>
                  <a:lnTo>
                    <a:pt x="201550" y="340603"/>
                  </a:lnTo>
                  <a:lnTo>
                    <a:pt x="201860" y="350115"/>
                  </a:lnTo>
                  <a:lnTo>
                    <a:pt x="202033" y="361629"/>
                  </a:lnTo>
                  <a:lnTo>
                    <a:pt x="201105" y="363947"/>
                  </a:lnTo>
                  <a:lnTo>
                    <a:pt x="199534" y="365492"/>
                  </a:lnTo>
                  <a:lnTo>
                    <a:pt x="197534" y="366523"/>
                  </a:lnTo>
                  <a:lnTo>
                    <a:pt x="196201" y="368162"/>
                  </a:lnTo>
                  <a:lnTo>
                    <a:pt x="195312" y="370208"/>
                  </a:lnTo>
                  <a:lnTo>
                    <a:pt x="193534" y="37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4"/>
            <p:cNvSpPr/>
            <p:nvPr/>
          </p:nvSpPr>
          <p:spPr>
            <a:xfrm>
              <a:off x="8266747" y="4380547"/>
              <a:ext cx="248604" cy="25719"/>
            </a:xfrm>
            <a:custGeom>
              <a:avLst/>
              <a:gdLst/>
              <a:ahLst/>
              <a:cxnLst/>
              <a:rect l="0" t="0" r="0" b="0"/>
              <a:pathLst>
                <a:path w="248604" h="25719">
                  <a:moveTo>
                    <a:pt x="0" y="25718"/>
                  </a:moveTo>
                  <a:lnTo>
                    <a:pt x="12771" y="25718"/>
                  </a:lnTo>
                  <a:lnTo>
                    <a:pt x="15182" y="24765"/>
                  </a:lnTo>
                  <a:lnTo>
                    <a:pt x="17741" y="23178"/>
                  </a:lnTo>
                  <a:lnTo>
                    <a:pt x="20400" y="21167"/>
                  </a:lnTo>
                  <a:lnTo>
                    <a:pt x="24077" y="19826"/>
                  </a:lnTo>
                  <a:lnTo>
                    <a:pt x="28434" y="18932"/>
                  </a:lnTo>
                  <a:lnTo>
                    <a:pt x="33244" y="18336"/>
                  </a:lnTo>
                  <a:lnTo>
                    <a:pt x="38356" y="17939"/>
                  </a:lnTo>
                  <a:lnTo>
                    <a:pt x="43667" y="17675"/>
                  </a:lnTo>
                  <a:lnTo>
                    <a:pt x="54651" y="17381"/>
                  </a:lnTo>
                  <a:lnTo>
                    <a:pt x="65883" y="17250"/>
                  </a:lnTo>
                  <a:lnTo>
                    <a:pt x="72496" y="16262"/>
                  </a:lnTo>
                  <a:lnTo>
                    <a:pt x="79763" y="14652"/>
                  </a:lnTo>
                  <a:lnTo>
                    <a:pt x="87465" y="12625"/>
                  </a:lnTo>
                  <a:lnTo>
                    <a:pt x="95458" y="11274"/>
                  </a:lnTo>
                  <a:lnTo>
                    <a:pt x="103643" y="10374"/>
                  </a:lnTo>
                  <a:lnTo>
                    <a:pt x="111958" y="9773"/>
                  </a:lnTo>
                  <a:lnTo>
                    <a:pt x="119407" y="9373"/>
                  </a:lnTo>
                  <a:lnTo>
                    <a:pt x="132762" y="8928"/>
                  </a:lnTo>
                  <a:lnTo>
                    <a:pt x="172000" y="8620"/>
                  </a:lnTo>
                  <a:lnTo>
                    <a:pt x="180389" y="8604"/>
                  </a:lnTo>
                  <a:lnTo>
                    <a:pt x="186934" y="7641"/>
                  </a:lnTo>
                  <a:lnTo>
                    <a:pt x="192250" y="6046"/>
                  </a:lnTo>
                  <a:lnTo>
                    <a:pt x="196747" y="4031"/>
                  </a:lnTo>
                  <a:lnTo>
                    <a:pt x="201650" y="2688"/>
                  </a:lnTo>
                  <a:lnTo>
                    <a:pt x="206823" y="1792"/>
                  </a:lnTo>
                  <a:lnTo>
                    <a:pt x="212178" y="1194"/>
                  </a:lnTo>
                  <a:lnTo>
                    <a:pt x="216700" y="796"/>
                  </a:lnTo>
                  <a:lnTo>
                    <a:pt x="224263" y="354"/>
                  </a:lnTo>
                  <a:lnTo>
                    <a:pt x="230800" y="157"/>
                  </a:lnTo>
                  <a:lnTo>
                    <a:pt x="241760" y="14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SMARTPenAnnotation253"/>
          <p:cNvSpPr/>
          <p:nvPr/>
        </p:nvSpPr>
        <p:spPr>
          <a:xfrm>
            <a:off x="5197792" y="2443162"/>
            <a:ext cx="60007" cy="360036"/>
          </a:xfrm>
          <a:custGeom>
            <a:avLst/>
            <a:gdLst/>
            <a:ahLst/>
            <a:cxnLst/>
            <a:rect l="0" t="0" r="0" b="0"/>
            <a:pathLst>
              <a:path w="60007" h="36003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7381" y="28693"/>
                </a:lnTo>
                <a:lnTo>
                  <a:pt x="8730" y="31511"/>
                </a:lnTo>
                <a:lnTo>
                  <a:pt x="10583" y="34342"/>
                </a:lnTo>
                <a:lnTo>
                  <a:pt x="12770" y="37182"/>
                </a:lnTo>
                <a:lnTo>
                  <a:pt x="14229" y="40981"/>
                </a:lnTo>
                <a:lnTo>
                  <a:pt x="15849" y="50281"/>
                </a:lnTo>
                <a:lnTo>
                  <a:pt x="17233" y="55428"/>
                </a:lnTo>
                <a:lnTo>
                  <a:pt x="19109" y="60765"/>
                </a:lnTo>
                <a:lnTo>
                  <a:pt x="21312" y="66227"/>
                </a:lnTo>
                <a:lnTo>
                  <a:pt x="22781" y="71774"/>
                </a:lnTo>
                <a:lnTo>
                  <a:pt x="24412" y="83017"/>
                </a:lnTo>
                <a:lnTo>
                  <a:pt x="25800" y="89635"/>
                </a:lnTo>
                <a:lnTo>
                  <a:pt x="27677" y="96904"/>
                </a:lnTo>
                <a:lnTo>
                  <a:pt x="29882" y="104608"/>
                </a:lnTo>
                <a:lnTo>
                  <a:pt x="31351" y="111648"/>
                </a:lnTo>
                <a:lnTo>
                  <a:pt x="32331" y="118247"/>
                </a:lnTo>
                <a:lnTo>
                  <a:pt x="32984" y="124552"/>
                </a:lnTo>
                <a:lnTo>
                  <a:pt x="33419" y="131612"/>
                </a:lnTo>
                <a:lnTo>
                  <a:pt x="33903" y="147077"/>
                </a:lnTo>
                <a:lnTo>
                  <a:pt x="34214" y="174397"/>
                </a:lnTo>
                <a:lnTo>
                  <a:pt x="34280" y="210150"/>
                </a:lnTo>
                <a:lnTo>
                  <a:pt x="35236" y="217253"/>
                </a:lnTo>
                <a:lnTo>
                  <a:pt x="36826" y="224845"/>
                </a:lnTo>
                <a:lnTo>
                  <a:pt x="38838" y="232764"/>
                </a:lnTo>
                <a:lnTo>
                  <a:pt x="40179" y="239949"/>
                </a:lnTo>
                <a:lnTo>
                  <a:pt x="41074" y="246643"/>
                </a:lnTo>
                <a:lnTo>
                  <a:pt x="41670" y="253011"/>
                </a:lnTo>
                <a:lnTo>
                  <a:pt x="43020" y="259162"/>
                </a:lnTo>
                <a:lnTo>
                  <a:pt x="44873" y="265167"/>
                </a:lnTo>
                <a:lnTo>
                  <a:pt x="47060" y="271076"/>
                </a:lnTo>
                <a:lnTo>
                  <a:pt x="48519" y="276920"/>
                </a:lnTo>
                <a:lnTo>
                  <a:pt x="49491" y="282721"/>
                </a:lnTo>
                <a:lnTo>
                  <a:pt x="50138" y="288493"/>
                </a:lnTo>
                <a:lnTo>
                  <a:pt x="50570" y="294246"/>
                </a:lnTo>
                <a:lnTo>
                  <a:pt x="50859" y="299987"/>
                </a:lnTo>
                <a:lnTo>
                  <a:pt x="51179" y="311445"/>
                </a:lnTo>
                <a:lnTo>
                  <a:pt x="51401" y="335489"/>
                </a:lnTo>
                <a:lnTo>
                  <a:pt x="52365" y="338912"/>
                </a:lnTo>
                <a:lnTo>
                  <a:pt x="53960" y="342146"/>
                </a:lnTo>
                <a:lnTo>
                  <a:pt x="58813" y="349630"/>
                </a:lnTo>
                <a:lnTo>
                  <a:pt x="59477" y="353194"/>
                </a:lnTo>
                <a:lnTo>
                  <a:pt x="60006" y="360035"/>
                </a:lnTo>
                <a:lnTo>
                  <a:pt x="51788" y="351825"/>
                </a:lnTo>
                <a:lnTo>
                  <a:pt x="51435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4"/>
          <p:cNvSpPr/>
          <p:nvPr/>
        </p:nvSpPr>
        <p:spPr>
          <a:xfrm>
            <a:off x="5403532" y="2434592"/>
            <a:ext cx="306863" cy="325626"/>
          </a:xfrm>
          <a:custGeom>
            <a:avLst/>
            <a:gdLst/>
            <a:ahLst/>
            <a:cxnLst/>
            <a:rect l="0" t="0" r="0" b="0"/>
            <a:pathLst>
              <a:path w="306863" h="325626">
                <a:moveTo>
                  <a:pt x="214313" y="8570"/>
                </a:moveTo>
                <a:lnTo>
                  <a:pt x="214313" y="7"/>
                </a:lnTo>
                <a:lnTo>
                  <a:pt x="209762" y="0"/>
                </a:lnTo>
                <a:lnTo>
                  <a:pt x="207469" y="952"/>
                </a:lnTo>
                <a:lnTo>
                  <a:pt x="199691" y="5890"/>
                </a:lnTo>
                <a:lnTo>
                  <a:pt x="194161" y="7379"/>
                </a:lnTo>
                <a:lnTo>
                  <a:pt x="185990" y="8041"/>
                </a:lnTo>
                <a:lnTo>
                  <a:pt x="181143" y="8217"/>
                </a:lnTo>
                <a:lnTo>
                  <a:pt x="176007" y="9287"/>
                </a:lnTo>
                <a:lnTo>
                  <a:pt x="170678" y="10953"/>
                </a:lnTo>
                <a:lnTo>
                  <a:pt x="165221" y="13016"/>
                </a:lnTo>
                <a:lnTo>
                  <a:pt x="158724" y="14392"/>
                </a:lnTo>
                <a:lnTo>
                  <a:pt x="151536" y="15309"/>
                </a:lnTo>
                <a:lnTo>
                  <a:pt x="143887" y="15920"/>
                </a:lnTo>
                <a:lnTo>
                  <a:pt x="135929" y="16328"/>
                </a:lnTo>
                <a:lnTo>
                  <a:pt x="119468" y="16780"/>
                </a:lnTo>
                <a:lnTo>
                  <a:pt x="80464" y="17111"/>
                </a:lnTo>
                <a:lnTo>
                  <a:pt x="8980" y="17143"/>
                </a:lnTo>
                <a:lnTo>
                  <a:pt x="8693" y="21694"/>
                </a:lnTo>
                <a:lnTo>
                  <a:pt x="7700" y="23987"/>
                </a:lnTo>
                <a:lnTo>
                  <a:pt x="2705" y="31765"/>
                </a:lnTo>
                <a:lnTo>
                  <a:pt x="1202" y="37294"/>
                </a:lnTo>
                <a:lnTo>
                  <a:pt x="356" y="45762"/>
                </a:lnTo>
                <a:lnTo>
                  <a:pt x="159" y="53992"/>
                </a:lnTo>
                <a:lnTo>
                  <a:pt x="0" y="162726"/>
                </a:lnTo>
                <a:lnTo>
                  <a:pt x="9325" y="162855"/>
                </a:lnTo>
                <a:lnTo>
                  <a:pt x="20152" y="162871"/>
                </a:lnTo>
                <a:lnTo>
                  <a:pt x="28324" y="160333"/>
                </a:lnTo>
                <a:lnTo>
                  <a:pt x="33170" y="158323"/>
                </a:lnTo>
                <a:lnTo>
                  <a:pt x="39259" y="156983"/>
                </a:lnTo>
                <a:lnTo>
                  <a:pt x="46175" y="156090"/>
                </a:lnTo>
                <a:lnTo>
                  <a:pt x="53644" y="155494"/>
                </a:lnTo>
                <a:lnTo>
                  <a:pt x="61480" y="154144"/>
                </a:lnTo>
                <a:lnTo>
                  <a:pt x="69562" y="152292"/>
                </a:lnTo>
                <a:lnTo>
                  <a:pt x="77807" y="150105"/>
                </a:lnTo>
                <a:lnTo>
                  <a:pt x="86161" y="148647"/>
                </a:lnTo>
                <a:lnTo>
                  <a:pt x="94588" y="147674"/>
                </a:lnTo>
                <a:lnTo>
                  <a:pt x="103064" y="147026"/>
                </a:lnTo>
                <a:lnTo>
                  <a:pt x="111572" y="146594"/>
                </a:lnTo>
                <a:lnTo>
                  <a:pt x="128645" y="146114"/>
                </a:lnTo>
                <a:lnTo>
                  <a:pt x="197169" y="145745"/>
                </a:lnTo>
                <a:lnTo>
                  <a:pt x="205741" y="145740"/>
                </a:lnTo>
                <a:lnTo>
                  <a:pt x="213361" y="146689"/>
                </a:lnTo>
                <a:lnTo>
                  <a:pt x="220346" y="148274"/>
                </a:lnTo>
                <a:lnTo>
                  <a:pt x="226907" y="150284"/>
                </a:lnTo>
                <a:lnTo>
                  <a:pt x="234139" y="153528"/>
                </a:lnTo>
                <a:lnTo>
                  <a:pt x="241818" y="157597"/>
                </a:lnTo>
                <a:lnTo>
                  <a:pt x="249795" y="162213"/>
                </a:lnTo>
                <a:lnTo>
                  <a:pt x="263737" y="169884"/>
                </a:lnTo>
                <a:lnTo>
                  <a:pt x="270123" y="173262"/>
                </a:lnTo>
                <a:lnTo>
                  <a:pt x="275332" y="177420"/>
                </a:lnTo>
                <a:lnTo>
                  <a:pt x="283660" y="187119"/>
                </a:lnTo>
                <a:lnTo>
                  <a:pt x="290536" y="195240"/>
                </a:lnTo>
                <a:lnTo>
                  <a:pt x="296767" y="202977"/>
                </a:lnTo>
                <a:lnTo>
                  <a:pt x="302712" y="212766"/>
                </a:lnTo>
                <a:lnTo>
                  <a:pt x="304678" y="218043"/>
                </a:lnTo>
                <a:lnTo>
                  <a:pt x="305989" y="223466"/>
                </a:lnTo>
                <a:lnTo>
                  <a:pt x="306862" y="228987"/>
                </a:lnTo>
                <a:lnTo>
                  <a:pt x="305540" y="234572"/>
                </a:lnTo>
                <a:lnTo>
                  <a:pt x="302754" y="240200"/>
                </a:lnTo>
                <a:lnTo>
                  <a:pt x="298990" y="245858"/>
                </a:lnTo>
                <a:lnTo>
                  <a:pt x="295529" y="251535"/>
                </a:lnTo>
                <a:lnTo>
                  <a:pt x="292270" y="257224"/>
                </a:lnTo>
                <a:lnTo>
                  <a:pt x="289144" y="262922"/>
                </a:lnTo>
                <a:lnTo>
                  <a:pt x="284202" y="268625"/>
                </a:lnTo>
                <a:lnTo>
                  <a:pt x="278051" y="274333"/>
                </a:lnTo>
                <a:lnTo>
                  <a:pt x="271092" y="280043"/>
                </a:lnTo>
                <a:lnTo>
                  <a:pt x="264548" y="284802"/>
                </a:lnTo>
                <a:lnTo>
                  <a:pt x="258280" y="288927"/>
                </a:lnTo>
                <a:lnTo>
                  <a:pt x="252197" y="292630"/>
                </a:lnTo>
                <a:lnTo>
                  <a:pt x="244331" y="297003"/>
                </a:lnTo>
                <a:lnTo>
                  <a:pt x="225432" y="306943"/>
                </a:lnTo>
                <a:lnTo>
                  <a:pt x="216963" y="310355"/>
                </a:lnTo>
                <a:lnTo>
                  <a:pt x="209412" y="312630"/>
                </a:lnTo>
                <a:lnTo>
                  <a:pt x="194037" y="316110"/>
                </a:lnTo>
                <a:lnTo>
                  <a:pt x="174504" y="320832"/>
                </a:lnTo>
                <a:lnTo>
                  <a:pt x="164913" y="322472"/>
                </a:lnTo>
                <a:lnTo>
                  <a:pt x="155662" y="323566"/>
                </a:lnTo>
                <a:lnTo>
                  <a:pt x="146637" y="324295"/>
                </a:lnTo>
                <a:lnTo>
                  <a:pt x="138716" y="324781"/>
                </a:lnTo>
                <a:lnTo>
                  <a:pt x="124834" y="325321"/>
                </a:lnTo>
                <a:lnTo>
                  <a:pt x="106309" y="325625"/>
                </a:lnTo>
                <a:lnTo>
                  <a:pt x="100400" y="324715"/>
                </a:lnTo>
                <a:lnTo>
                  <a:pt x="94556" y="323156"/>
                </a:lnTo>
                <a:lnTo>
                  <a:pt x="88754" y="321164"/>
                </a:lnTo>
                <a:lnTo>
                  <a:pt x="82982" y="319836"/>
                </a:lnTo>
                <a:lnTo>
                  <a:pt x="77229" y="318951"/>
                </a:lnTo>
                <a:lnTo>
                  <a:pt x="71489" y="318360"/>
                </a:lnTo>
                <a:lnTo>
                  <a:pt x="62570" y="315165"/>
                </a:lnTo>
                <a:lnTo>
                  <a:pt x="58859" y="312979"/>
                </a:lnTo>
                <a:lnTo>
                  <a:pt x="56384" y="310569"/>
                </a:lnTo>
                <a:lnTo>
                  <a:pt x="54734" y="308010"/>
                </a:lnTo>
                <a:lnTo>
                  <a:pt x="53635" y="305352"/>
                </a:lnTo>
                <a:lnTo>
                  <a:pt x="51949" y="303580"/>
                </a:lnTo>
                <a:lnTo>
                  <a:pt x="49873" y="302398"/>
                </a:lnTo>
                <a:lnTo>
                  <a:pt x="47536" y="301610"/>
                </a:lnTo>
                <a:lnTo>
                  <a:pt x="45978" y="300133"/>
                </a:lnTo>
                <a:lnTo>
                  <a:pt x="44940" y="298195"/>
                </a:lnTo>
                <a:lnTo>
                  <a:pt x="42863" y="29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5"/>
          <p:cNvSpPr/>
          <p:nvPr/>
        </p:nvSpPr>
        <p:spPr>
          <a:xfrm>
            <a:off x="4950435" y="2220668"/>
            <a:ext cx="889895" cy="753977"/>
          </a:xfrm>
          <a:custGeom>
            <a:avLst/>
            <a:gdLst/>
            <a:ahLst/>
            <a:cxnLst/>
            <a:rect l="0" t="0" r="0" b="0"/>
            <a:pathLst>
              <a:path w="889895" h="753977">
                <a:moveTo>
                  <a:pt x="727417" y="93907"/>
                </a:moveTo>
                <a:lnTo>
                  <a:pt x="711817" y="78306"/>
                </a:lnTo>
                <a:lnTo>
                  <a:pt x="698476" y="57585"/>
                </a:lnTo>
                <a:lnTo>
                  <a:pt x="690424" y="51411"/>
                </a:lnTo>
                <a:lnTo>
                  <a:pt x="664196" y="35852"/>
                </a:lnTo>
                <a:lnTo>
                  <a:pt x="652964" y="26512"/>
                </a:lnTo>
                <a:lnTo>
                  <a:pt x="646349" y="23259"/>
                </a:lnTo>
                <a:lnTo>
                  <a:pt x="624339" y="17729"/>
                </a:lnTo>
                <a:lnTo>
                  <a:pt x="604377" y="11434"/>
                </a:lnTo>
                <a:lnTo>
                  <a:pt x="580788" y="8193"/>
                </a:lnTo>
                <a:lnTo>
                  <a:pt x="555701" y="2576"/>
                </a:lnTo>
                <a:lnTo>
                  <a:pt x="529218" y="488"/>
                </a:lnTo>
                <a:lnTo>
                  <a:pt x="508519" y="0"/>
                </a:lnTo>
                <a:lnTo>
                  <a:pt x="489159" y="2323"/>
                </a:lnTo>
                <a:lnTo>
                  <a:pt x="462195" y="6446"/>
                </a:lnTo>
                <a:lnTo>
                  <a:pt x="443805" y="8362"/>
                </a:lnTo>
                <a:lnTo>
                  <a:pt x="422933" y="12390"/>
                </a:lnTo>
                <a:lnTo>
                  <a:pt x="400956" y="19894"/>
                </a:lnTo>
                <a:lnTo>
                  <a:pt x="378488" y="28627"/>
                </a:lnTo>
                <a:lnTo>
                  <a:pt x="355803" y="35684"/>
                </a:lnTo>
                <a:lnTo>
                  <a:pt x="333020" y="44535"/>
                </a:lnTo>
                <a:lnTo>
                  <a:pt x="310195" y="53866"/>
                </a:lnTo>
                <a:lnTo>
                  <a:pt x="287350" y="61188"/>
                </a:lnTo>
                <a:lnTo>
                  <a:pt x="264497" y="70158"/>
                </a:lnTo>
                <a:lnTo>
                  <a:pt x="242592" y="80494"/>
                </a:lnTo>
                <a:lnTo>
                  <a:pt x="223332" y="91438"/>
                </a:lnTo>
                <a:lnTo>
                  <a:pt x="196423" y="108309"/>
                </a:lnTo>
                <a:lnTo>
                  <a:pt x="144531" y="142494"/>
                </a:lnTo>
                <a:lnTo>
                  <a:pt x="118783" y="164183"/>
                </a:lnTo>
                <a:lnTo>
                  <a:pt x="97607" y="184156"/>
                </a:lnTo>
                <a:lnTo>
                  <a:pt x="79268" y="202139"/>
                </a:lnTo>
                <a:lnTo>
                  <a:pt x="61768" y="224083"/>
                </a:lnTo>
                <a:lnTo>
                  <a:pt x="52796" y="240345"/>
                </a:lnTo>
                <a:lnTo>
                  <a:pt x="45633" y="257098"/>
                </a:lnTo>
                <a:lnTo>
                  <a:pt x="39275" y="274069"/>
                </a:lnTo>
                <a:lnTo>
                  <a:pt x="30733" y="291136"/>
                </a:lnTo>
                <a:lnTo>
                  <a:pt x="21540" y="308247"/>
                </a:lnTo>
                <a:lnTo>
                  <a:pt x="14279" y="325376"/>
                </a:lnTo>
                <a:lnTo>
                  <a:pt x="10417" y="342515"/>
                </a:lnTo>
                <a:lnTo>
                  <a:pt x="8700" y="360609"/>
                </a:lnTo>
                <a:lnTo>
                  <a:pt x="7937" y="381351"/>
                </a:lnTo>
                <a:lnTo>
                  <a:pt x="5058" y="400730"/>
                </a:lnTo>
                <a:lnTo>
                  <a:pt x="1556" y="418867"/>
                </a:lnTo>
                <a:lnTo>
                  <a:pt x="0" y="436454"/>
                </a:lnTo>
                <a:lnTo>
                  <a:pt x="1848" y="453795"/>
                </a:lnTo>
                <a:lnTo>
                  <a:pt x="4892" y="471979"/>
                </a:lnTo>
                <a:lnTo>
                  <a:pt x="6245" y="492761"/>
                </a:lnTo>
                <a:lnTo>
                  <a:pt x="9386" y="512158"/>
                </a:lnTo>
                <a:lnTo>
                  <a:pt x="14909" y="530304"/>
                </a:lnTo>
                <a:lnTo>
                  <a:pt x="27777" y="556584"/>
                </a:lnTo>
                <a:lnTo>
                  <a:pt x="34831" y="573861"/>
                </a:lnTo>
                <a:lnTo>
                  <a:pt x="43681" y="591065"/>
                </a:lnTo>
                <a:lnTo>
                  <a:pt x="59373" y="614275"/>
                </a:lnTo>
                <a:lnTo>
                  <a:pt x="76089" y="635758"/>
                </a:lnTo>
                <a:lnTo>
                  <a:pt x="88370" y="650959"/>
                </a:lnTo>
                <a:lnTo>
                  <a:pt x="111350" y="670228"/>
                </a:lnTo>
                <a:lnTo>
                  <a:pt x="137209" y="688002"/>
                </a:lnTo>
                <a:lnTo>
                  <a:pt x="167625" y="705333"/>
                </a:lnTo>
                <a:lnTo>
                  <a:pt x="186203" y="716807"/>
                </a:lnTo>
                <a:lnTo>
                  <a:pt x="206525" y="725716"/>
                </a:lnTo>
                <a:lnTo>
                  <a:pt x="228257" y="732851"/>
                </a:lnTo>
                <a:lnTo>
                  <a:pt x="250616" y="739197"/>
                </a:lnTo>
                <a:lnTo>
                  <a:pt x="275793" y="745192"/>
                </a:lnTo>
                <a:lnTo>
                  <a:pt x="301905" y="750079"/>
                </a:lnTo>
                <a:lnTo>
                  <a:pt x="326211" y="752251"/>
                </a:lnTo>
                <a:lnTo>
                  <a:pt x="352254" y="753217"/>
                </a:lnTo>
                <a:lnTo>
                  <a:pt x="407777" y="753837"/>
                </a:lnTo>
                <a:lnTo>
                  <a:pt x="488586" y="753976"/>
                </a:lnTo>
                <a:lnTo>
                  <a:pt x="514908" y="751443"/>
                </a:lnTo>
                <a:lnTo>
                  <a:pt x="541529" y="747143"/>
                </a:lnTo>
                <a:lnTo>
                  <a:pt x="566060" y="742056"/>
                </a:lnTo>
                <a:lnTo>
                  <a:pt x="589663" y="734081"/>
                </a:lnTo>
                <a:lnTo>
                  <a:pt x="612853" y="725138"/>
                </a:lnTo>
                <a:lnTo>
                  <a:pt x="665681" y="708609"/>
                </a:lnTo>
                <a:lnTo>
                  <a:pt x="692615" y="695247"/>
                </a:lnTo>
                <a:lnTo>
                  <a:pt x="718693" y="679222"/>
                </a:lnTo>
                <a:lnTo>
                  <a:pt x="744517" y="657859"/>
                </a:lnTo>
                <a:lnTo>
                  <a:pt x="765716" y="637982"/>
                </a:lnTo>
                <a:lnTo>
                  <a:pt x="788612" y="615477"/>
                </a:lnTo>
                <a:lnTo>
                  <a:pt x="802558" y="596543"/>
                </a:lnTo>
                <a:lnTo>
                  <a:pt x="815105" y="576381"/>
                </a:lnTo>
                <a:lnTo>
                  <a:pt x="827032" y="557894"/>
                </a:lnTo>
                <a:lnTo>
                  <a:pt x="836143" y="540153"/>
                </a:lnTo>
                <a:lnTo>
                  <a:pt x="844320" y="521791"/>
                </a:lnTo>
                <a:lnTo>
                  <a:pt x="854304" y="500930"/>
                </a:lnTo>
                <a:lnTo>
                  <a:pt x="862551" y="478958"/>
                </a:lnTo>
                <a:lnTo>
                  <a:pt x="875607" y="438360"/>
                </a:lnTo>
                <a:lnTo>
                  <a:pt x="879004" y="417812"/>
                </a:lnTo>
                <a:lnTo>
                  <a:pt x="881467" y="395979"/>
                </a:lnTo>
                <a:lnTo>
                  <a:pt x="885736" y="373576"/>
                </a:lnTo>
                <a:lnTo>
                  <a:pt x="888269" y="353459"/>
                </a:lnTo>
                <a:lnTo>
                  <a:pt x="889394" y="334041"/>
                </a:lnTo>
                <a:lnTo>
                  <a:pt x="889894" y="312710"/>
                </a:lnTo>
                <a:lnTo>
                  <a:pt x="887577" y="293070"/>
                </a:lnTo>
                <a:lnTo>
                  <a:pt x="883372" y="274816"/>
                </a:lnTo>
                <a:lnTo>
                  <a:pt x="878328" y="257178"/>
                </a:lnTo>
                <a:lnTo>
                  <a:pt x="870133" y="231183"/>
                </a:lnTo>
                <a:lnTo>
                  <a:pt x="861967" y="213974"/>
                </a:lnTo>
                <a:lnTo>
                  <a:pt x="846659" y="190760"/>
                </a:lnTo>
                <a:lnTo>
                  <a:pt x="830058" y="169276"/>
                </a:lnTo>
                <a:lnTo>
                  <a:pt x="824419" y="161298"/>
                </a:lnTo>
                <a:lnTo>
                  <a:pt x="810534" y="149893"/>
                </a:lnTo>
                <a:lnTo>
                  <a:pt x="789192" y="135578"/>
                </a:lnTo>
                <a:lnTo>
                  <a:pt x="768263" y="119271"/>
                </a:lnTo>
                <a:lnTo>
                  <a:pt x="752239" y="108990"/>
                </a:lnTo>
                <a:lnTo>
                  <a:pt x="727152" y="97846"/>
                </a:lnTo>
                <a:lnTo>
                  <a:pt x="700669" y="88512"/>
                </a:lnTo>
                <a:lnTo>
                  <a:pt x="679969" y="82619"/>
                </a:lnTo>
                <a:lnTo>
                  <a:pt x="660609" y="79365"/>
                </a:lnTo>
                <a:lnTo>
                  <a:pt x="633645" y="77533"/>
                </a:lnTo>
                <a:lnTo>
                  <a:pt x="615255" y="77104"/>
                </a:lnTo>
                <a:lnTo>
                  <a:pt x="594383" y="76914"/>
                </a:lnTo>
                <a:lnTo>
                  <a:pt x="574945" y="79369"/>
                </a:lnTo>
                <a:lnTo>
                  <a:pt x="550478" y="86107"/>
                </a:lnTo>
                <a:lnTo>
                  <a:pt x="520178" y="98771"/>
                </a:lnTo>
                <a:lnTo>
                  <a:pt x="504532" y="1024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6"/>
          <p:cNvSpPr/>
          <p:nvPr/>
        </p:nvSpPr>
        <p:spPr>
          <a:xfrm>
            <a:off x="3963352" y="1731655"/>
            <a:ext cx="197019" cy="214185"/>
          </a:xfrm>
          <a:custGeom>
            <a:avLst/>
            <a:gdLst/>
            <a:ahLst/>
            <a:cxnLst/>
            <a:rect l="0" t="0" r="0" b="0"/>
            <a:pathLst>
              <a:path w="197019" h="214185">
                <a:moveTo>
                  <a:pt x="0" y="51425"/>
                </a:moveTo>
                <a:lnTo>
                  <a:pt x="0" y="43205"/>
                </a:lnTo>
                <a:lnTo>
                  <a:pt x="4551" y="38406"/>
                </a:lnTo>
                <a:lnTo>
                  <a:pt x="28619" y="14236"/>
                </a:lnTo>
                <a:lnTo>
                  <a:pt x="32414" y="12345"/>
                </a:lnTo>
                <a:lnTo>
                  <a:pt x="36849" y="11084"/>
                </a:lnTo>
                <a:lnTo>
                  <a:pt x="41712" y="10243"/>
                </a:lnTo>
                <a:lnTo>
                  <a:pt x="45905" y="8730"/>
                </a:lnTo>
                <a:lnTo>
                  <a:pt x="49653" y="6769"/>
                </a:lnTo>
                <a:lnTo>
                  <a:pt x="53105" y="4509"/>
                </a:lnTo>
                <a:lnTo>
                  <a:pt x="56358" y="3003"/>
                </a:lnTo>
                <a:lnTo>
                  <a:pt x="62513" y="1329"/>
                </a:lnTo>
                <a:lnTo>
                  <a:pt x="66441" y="882"/>
                </a:lnTo>
                <a:lnTo>
                  <a:pt x="70964" y="585"/>
                </a:lnTo>
                <a:lnTo>
                  <a:pt x="80117" y="254"/>
                </a:lnTo>
                <a:lnTo>
                  <a:pt x="90625" y="68"/>
                </a:lnTo>
                <a:lnTo>
                  <a:pt x="101070" y="0"/>
                </a:lnTo>
                <a:lnTo>
                  <a:pt x="107150" y="2534"/>
                </a:lnTo>
                <a:lnTo>
                  <a:pt x="111438" y="4543"/>
                </a:lnTo>
                <a:lnTo>
                  <a:pt x="114297" y="6835"/>
                </a:lnTo>
                <a:lnTo>
                  <a:pt x="116203" y="9316"/>
                </a:lnTo>
                <a:lnTo>
                  <a:pt x="117474" y="11922"/>
                </a:lnTo>
                <a:lnTo>
                  <a:pt x="118886" y="17358"/>
                </a:lnTo>
                <a:lnTo>
                  <a:pt x="119262" y="20141"/>
                </a:lnTo>
                <a:lnTo>
                  <a:pt x="120465" y="22949"/>
                </a:lnTo>
                <a:lnTo>
                  <a:pt x="124343" y="28609"/>
                </a:lnTo>
                <a:lnTo>
                  <a:pt x="124805" y="31451"/>
                </a:lnTo>
                <a:lnTo>
                  <a:pt x="124161" y="34299"/>
                </a:lnTo>
                <a:lnTo>
                  <a:pt x="121858" y="40003"/>
                </a:lnTo>
                <a:lnTo>
                  <a:pt x="120834" y="45713"/>
                </a:lnTo>
                <a:lnTo>
                  <a:pt x="119608" y="49522"/>
                </a:lnTo>
                <a:lnTo>
                  <a:pt x="117839" y="53966"/>
                </a:lnTo>
                <a:lnTo>
                  <a:pt x="115707" y="58834"/>
                </a:lnTo>
                <a:lnTo>
                  <a:pt x="112380" y="63032"/>
                </a:lnTo>
                <a:lnTo>
                  <a:pt x="108258" y="66783"/>
                </a:lnTo>
                <a:lnTo>
                  <a:pt x="103604" y="70236"/>
                </a:lnTo>
                <a:lnTo>
                  <a:pt x="100502" y="73490"/>
                </a:lnTo>
                <a:lnTo>
                  <a:pt x="98434" y="76613"/>
                </a:lnTo>
                <a:lnTo>
                  <a:pt x="95183" y="82622"/>
                </a:lnTo>
                <a:lnTo>
                  <a:pt x="90564" y="88468"/>
                </a:lnTo>
                <a:lnTo>
                  <a:pt x="85336" y="94241"/>
                </a:lnTo>
                <a:lnTo>
                  <a:pt x="82608" y="97113"/>
                </a:lnTo>
                <a:lnTo>
                  <a:pt x="79837" y="99029"/>
                </a:lnTo>
                <a:lnTo>
                  <a:pt x="74218" y="101157"/>
                </a:lnTo>
                <a:lnTo>
                  <a:pt x="72339" y="102677"/>
                </a:lnTo>
                <a:lnTo>
                  <a:pt x="71086" y="104643"/>
                </a:lnTo>
                <a:lnTo>
                  <a:pt x="68727" y="111035"/>
                </a:lnTo>
                <a:lnTo>
                  <a:pt x="68623" y="106763"/>
                </a:lnTo>
                <a:lnTo>
                  <a:pt x="69561" y="105462"/>
                </a:lnTo>
                <a:lnTo>
                  <a:pt x="71140" y="104595"/>
                </a:lnTo>
                <a:lnTo>
                  <a:pt x="75965" y="103202"/>
                </a:lnTo>
                <a:lnTo>
                  <a:pt x="81351" y="98410"/>
                </a:lnTo>
                <a:lnTo>
                  <a:pt x="88980" y="90958"/>
                </a:lnTo>
                <a:lnTo>
                  <a:pt x="92658" y="89210"/>
                </a:lnTo>
                <a:lnTo>
                  <a:pt x="97014" y="88045"/>
                </a:lnTo>
                <a:lnTo>
                  <a:pt x="101823" y="87268"/>
                </a:lnTo>
                <a:lnTo>
                  <a:pt x="105982" y="85798"/>
                </a:lnTo>
                <a:lnTo>
                  <a:pt x="109707" y="83865"/>
                </a:lnTo>
                <a:lnTo>
                  <a:pt x="113143" y="81624"/>
                </a:lnTo>
                <a:lnTo>
                  <a:pt x="117339" y="80130"/>
                </a:lnTo>
                <a:lnTo>
                  <a:pt x="122041" y="79134"/>
                </a:lnTo>
                <a:lnTo>
                  <a:pt x="127081" y="78470"/>
                </a:lnTo>
                <a:lnTo>
                  <a:pt x="131393" y="78027"/>
                </a:lnTo>
                <a:lnTo>
                  <a:pt x="135220" y="77732"/>
                </a:lnTo>
                <a:lnTo>
                  <a:pt x="138724" y="77535"/>
                </a:lnTo>
                <a:lnTo>
                  <a:pt x="147698" y="77317"/>
                </a:lnTo>
                <a:lnTo>
                  <a:pt x="164430" y="77177"/>
                </a:lnTo>
                <a:lnTo>
                  <a:pt x="167722" y="78118"/>
                </a:lnTo>
                <a:lnTo>
                  <a:pt x="170870" y="79698"/>
                </a:lnTo>
                <a:lnTo>
                  <a:pt x="176907" y="83993"/>
                </a:lnTo>
                <a:lnTo>
                  <a:pt x="182766" y="89077"/>
                </a:lnTo>
                <a:lnTo>
                  <a:pt x="188544" y="94511"/>
                </a:lnTo>
                <a:lnTo>
                  <a:pt x="191419" y="97294"/>
                </a:lnTo>
                <a:lnTo>
                  <a:pt x="193335" y="100102"/>
                </a:lnTo>
                <a:lnTo>
                  <a:pt x="195464" y="105761"/>
                </a:lnTo>
                <a:lnTo>
                  <a:pt x="196032" y="109557"/>
                </a:lnTo>
                <a:lnTo>
                  <a:pt x="196410" y="113992"/>
                </a:lnTo>
                <a:lnTo>
                  <a:pt x="196831" y="123047"/>
                </a:lnTo>
                <a:lnTo>
                  <a:pt x="197018" y="130247"/>
                </a:lnTo>
                <a:lnTo>
                  <a:pt x="196115" y="134453"/>
                </a:lnTo>
                <a:lnTo>
                  <a:pt x="194561" y="139162"/>
                </a:lnTo>
                <a:lnTo>
                  <a:pt x="192573" y="144206"/>
                </a:lnTo>
                <a:lnTo>
                  <a:pt x="190294" y="148521"/>
                </a:lnTo>
                <a:lnTo>
                  <a:pt x="187823" y="152351"/>
                </a:lnTo>
                <a:lnTo>
                  <a:pt x="185223" y="155856"/>
                </a:lnTo>
                <a:lnTo>
                  <a:pt x="181584" y="160098"/>
                </a:lnTo>
                <a:lnTo>
                  <a:pt x="177254" y="164831"/>
                </a:lnTo>
                <a:lnTo>
                  <a:pt x="164597" y="178054"/>
                </a:lnTo>
                <a:lnTo>
                  <a:pt x="161167" y="181564"/>
                </a:lnTo>
                <a:lnTo>
                  <a:pt x="156974" y="184857"/>
                </a:lnTo>
                <a:lnTo>
                  <a:pt x="152275" y="188004"/>
                </a:lnTo>
                <a:lnTo>
                  <a:pt x="147236" y="191055"/>
                </a:lnTo>
                <a:lnTo>
                  <a:pt x="142925" y="194042"/>
                </a:lnTo>
                <a:lnTo>
                  <a:pt x="139099" y="196985"/>
                </a:lnTo>
                <a:lnTo>
                  <a:pt x="135595" y="199900"/>
                </a:lnTo>
                <a:lnTo>
                  <a:pt x="131354" y="201843"/>
                </a:lnTo>
                <a:lnTo>
                  <a:pt x="126622" y="203139"/>
                </a:lnTo>
                <a:lnTo>
                  <a:pt x="121562" y="204002"/>
                </a:lnTo>
                <a:lnTo>
                  <a:pt x="117237" y="205531"/>
                </a:lnTo>
                <a:lnTo>
                  <a:pt x="113400" y="207502"/>
                </a:lnTo>
                <a:lnTo>
                  <a:pt x="109890" y="209769"/>
                </a:lnTo>
                <a:lnTo>
                  <a:pt x="106598" y="211280"/>
                </a:lnTo>
                <a:lnTo>
                  <a:pt x="103450" y="212287"/>
                </a:lnTo>
                <a:lnTo>
                  <a:pt x="97413" y="213407"/>
                </a:lnTo>
                <a:lnTo>
                  <a:pt x="91555" y="213904"/>
                </a:lnTo>
                <a:lnTo>
                  <a:pt x="85776" y="214125"/>
                </a:lnTo>
                <a:lnTo>
                  <a:pt x="82902" y="214184"/>
                </a:lnTo>
                <a:lnTo>
                  <a:pt x="80033" y="213271"/>
                </a:lnTo>
                <a:lnTo>
                  <a:pt x="74305" y="209716"/>
                </a:lnTo>
                <a:lnTo>
                  <a:pt x="68585" y="207502"/>
                </a:lnTo>
                <a:lnTo>
                  <a:pt x="65726" y="206911"/>
                </a:lnTo>
                <a:lnTo>
                  <a:pt x="63820" y="205565"/>
                </a:lnTo>
                <a:lnTo>
                  <a:pt x="62549" y="203715"/>
                </a:lnTo>
                <a:lnTo>
                  <a:pt x="61137" y="199119"/>
                </a:lnTo>
                <a:lnTo>
                  <a:pt x="60509" y="193902"/>
                </a:lnTo>
                <a:lnTo>
                  <a:pt x="60107" y="188682"/>
                </a:lnTo>
                <a:lnTo>
                  <a:pt x="60027" y="179467"/>
                </a:lnTo>
                <a:lnTo>
                  <a:pt x="60007" y="1714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7"/>
          <p:cNvSpPr/>
          <p:nvPr/>
        </p:nvSpPr>
        <p:spPr>
          <a:xfrm>
            <a:off x="4263390" y="1783080"/>
            <a:ext cx="8573" cy="34291"/>
          </a:xfrm>
          <a:custGeom>
            <a:avLst/>
            <a:gdLst/>
            <a:ahLst/>
            <a:cxnLst/>
            <a:rect l="0" t="0" r="0" b="0"/>
            <a:pathLst>
              <a:path w="8573" h="34291">
                <a:moveTo>
                  <a:pt x="8572" y="34290"/>
                </a:moveTo>
                <a:lnTo>
                  <a:pt x="1191" y="34290"/>
                </a:lnTo>
                <a:lnTo>
                  <a:pt x="794" y="33337"/>
                </a:lnTo>
                <a:lnTo>
                  <a:pt x="529" y="31750"/>
                </a:lnTo>
                <a:lnTo>
                  <a:pt x="9" y="25822"/>
                </a:lnTo>
                <a:lnTo>
                  <a:pt x="0" y="18345"/>
                </a:lnTo>
                <a:lnTo>
                  <a:pt x="953" y="17945"/>
                </a:lnTo>
                <a:lnTo>
                  <a:pt x="2540" y="17678"/>
                </a:lnTo>
                <a:lnTo>
                  <a:pt x="4551" y="17500"/>
                </a:lnTo>
                <a:lnTo>
                  <a:pt x="5891" y="16429"/>
                </a:lnTo>
                <a:lnTo>
                  <a:pt x="6785" y="14763"/>
                </a:lnTo>
                <a:lnTo>
                  <a:pt x="8467" y="8934"/>
                </a:lnTo>
                <a:lnTo>
                  <a:pt x="8502" y="7861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8"/>
          <p:cNvSpPr/>
          <p:nvPr/>
        </p:nvSpPr>
        <p:spPr>
          <a:xfrm>
            <a:off x="4212459" y="1598118"/>
            <a:ext cx="289516" cy="244970"/>
          </a:xfrm>
          <a:custGeom>
            <a:avLst/>
            <a:gdLst/>
            <a:ahLst/>
            <a:cxnLst/>
            <a:rect l="0" t="0" r="0" b="0"/>
            <a:pathLst>
              <a:path w="289516" h="244970">
                <a:moveTo>
                  <a:pt x="110938" y="4939"/>
                </a:moveTo>
                <a:lnTo>
                  <a:pt x="110938" y="388"/>
                </a:lnTo>
                <a:lnTo>
                  <a:pt x="109986" y="0"/>
                </a:lnTo>
                <a:lnTo>
                  <a:pt x="108398" y="694"/>
                </a:lnTo>
                <a:lnTo>
                  <a:pt x="106387" y="2109"/>
                </a:lnTo>
                <a:lnTo>
                  <a:pt x="101613" y="3681"/>
                </a:lnTo>
                <a:lnTo>
                  <a:pt x="99006" y="4100"/>
                </a:lnTo>
                <a:lnTo>
                  <a:pt x="93570" y="7106"/>
                </a:lnTo>
                <a:lnTo>
                  <a:pt x="85155" y="14154"/>
                </a:lnTo>
                <a:lnTo>
                  <a:pt x="78524" y="19512"/>
                </a:lnTo>
                <a:lnTo>
                  <a:pt x="74089" y="22274"/>
                </a:lnTo>
                <a:lnTo>
                  <a:pt x="69226" y="25068"/>
                </a:lnTo>
                <a:lnTo>
                  <a:pt x="61285" y="30713"/>
                </a:lnTo>
                <a:lnTo>
                  <a:pt x="53627" y="36396"/>
                </a:lnTo>
                <a:lnTo>
                  <a:pt x="48919" y="39246"/>
                </a:lnTo>
                <a:lnTo>
                  <a:pt x="43874" y="42098"/>
                </a:lnTo>
                <a:lnTo>
                  <a:pt x="35729" y="47806"/>
                </a:lnTo>
                <a:lnTo>
                  <a:pt x="28935" y="53519"/>
                </a:lnTo>
                <a:lnTo>
                  <a:pt x="22740" y="59232"/>
                </a:lnTo>
                <a:lnTo>
                  <a:pt x="13897" y="67804"/>
                </a:lnTo>
                <a:lnTo>
                  <a:pt x="11001" y="69709"/>
                </a:lnTo>
                <a:lnTo>
                  <a:pt x="5244" y="71826"/>
                </a:lnTo>
                <a:lnTo>
                  <a:pt x="3328" y="73343"/>
                </a:lnTo>
                <a:lnTo>
                  <a:pt x="2050" y="75306"/>
                </a:lnTo>
                <a:lnTo>
                  <a:pt x="0" y="80751"/>
                </a:lnTo>
                <a:lnTo>
                  <a:pt x="785" y="81198"/>
                </a:lnTo>
                <a:lnTo>
                  <a:pt x="4196" y="81694"/>
                </a:lnTo>
                <a:lnTo>
                  <a:pt x="6439" y="82779"/>
                </a:lnTo>
                <a:lnTo>
                  <a:pt x="14147" y="87905"/>
                </a:lnTo>
                <a:lnTo>
                  <a:pt x="19660" y="89438"/>
                </a:lnTo>
                <a:lnTo>
                  <a:pt x="28118" y="90301"/>
                </a:lnTo>
                <a:lnTo>
                  <a:pt x="36347" y="90502"/>
                </a:lnTo>
                <a:lnTo>
                  <a:pt x="52601" y="90632"/>
                </a:lnTo>
                <a:lnTo>
                  <a:pt x="61515" y="93190"/>
                </a:lnTo>
                <a:lnTo>
                  <a:pt x="66560" y="95205"/>
                </a:lnTo>
                <a:lnTo>
                  <a:pt x="74704" y="97445"/>
                </a:lnTo>
                <a:lnTo>
                  <a:pt x="78210" y="98042"/>
                </a:lnTo>
                <a:lnTo>
                  <a:pt x="84645" y="101246"/>
                </a:lnTo>
                <a:lnTo>
                  <a:pt x="93622" y="108404"/>
                </a:lnTo>
                <a:lnTo>
                  <a:pt x="96537" y="111063"/>
                </a:lnTo>
                <a:lnTo>
                  <a:pt x="99432" y="112836"/>
                </a:lnTo>
                <a:lnTo>
                  <a:pt x="108058" y="116284"/>
                </a:lnTo>
                <a:lnTo>
                  <a:pt x="116646" y="122914"/>
                </a:lnTo>
                <a:lnTo>
                  <a:pt x="124271" y="129959"/>
                </a:lnTo>
                <a:lnTo>
                  <a:pt x="126389" y="131941"/>
                </a:lnTo>
                <a:lnTo>
                  <a:pt x="127906" y="132469"/>
                </a:lnTo>
                <a:lnTo>
                  <a:pt x="134592" y="133213"/>
                </a:lnTo>
                <a:lnTo>
                  <a:pt x="139866" y="133387"/>
                </a:lnTo>
                <a:lnTo>
                  <a:pt x="141653" y="134386"/>
                </a:lnTo>
                <a:lnTo>
                  <a:pt x="142845" y="136005"/>
                </a:lnTo>
                <a:lnTo>
                  <a:pt x="143639" y="138036"/>
                </a:lnTo>
                <a:lnTo>
                  <a:pt x="145121" y="139390"/>
                </a:lnTo>
                <a:lnTo>
                  <a:pt x="147062" y="140293"/>
                </a:lnTo>
                <a:lnTo>
                  <a:pt x="153406" y="141993"/>
                </a:lnTo>
                <a:lnTo>
                  <a:pt x="161146" y="142090"/>
                </a:lnTo>
                <a:lnTo>
                  <a:pt x="166561" y="142096"/>
                </a:lnTo>
                <a:lnTo>
                  <a:pt x="168975" y="141145"/>
                </a:lnTo>
                <a:lnTo>
                  <a:pt x="176923" y="136207"/>
                </a:lnTo>
                <a:lnTo>
                  <a:pt x="182492" y="134718"/>
                </a:lnTo>
                <a:lnTo>
                  <a:pt x="184358" y="133368"/>
                </a:lnTo>
                <a:lnTo>
                  <a:pt x="185603" y="131516"/>
                </a:lnTo>
                <a:lnTo>
                  <a:pt x="186432" y="129329"/>
                </a:lnTo>
                <a:lnTo>
                  <a:pt x="188889" y="127871"/>
                </a:lnTo>
                <a:lnTo>
                  <a:pt x="196701" y="126250"/>
                </a:lnTo>
                <a:lnTo>
                  <a:pt x="203982" y="122990"/>
                </a:lnTo>
                <a:lnTo>
                  <a:pt x="207258" y="120787"/>
                </a:lnTo>
                <a:lnTo>
                  <a:pt x="215977" y="118340"/>
                </a:lnTo>
                <a:lnTo>
                  <a:pt x="220969" y="117687"/>
                </a:lnTo>
                <a:lnTo>
                  <a:pt x="229056" y="116962"/>
                </a:lnTo>
                <a:lnTo>
                  <a:pt x="235825" y="116639"/>
                </a:lnTo>
                <a:lnTo>
                  <a:pt x="242008" y="116496"/>
                </a:lnTo>
                <a:lnTo>
                  <a:pt x="259495" y="116392"/>
                </a:lnTo>
                <a:lnTo>
                  <a:pt x="267769" y="118926"/>
                </a:lnTo>
                <a:lnTo>
                  <a:pt x="279500" y="123763"/>
                </a:lnTo>
                <a:lnTo>
                  <a:pt x="286083" y="129152"/>
                </a:lnTo>
                <a:lnTo>
                  <a:pt x="287709" y="132515"/>
                </a:lnTo>
                <a:lnTo>
                  <a:pt x="288793" y="136662"/>
                </a:lnTo>
                <a:lnTo>
                  <a:pt x="289515" y="141332"/>
                </a:lnTo>
                <a:lnTo>
                  <a:pt x="289044" y="145398"/>
                </a:lnTo>
                <a:lnTo>
                  <a:pt x="287778" y="149061"/>
                </a:lnTo>
                <a:lnTo>
                  <a:pt x="283831" y="156623"/>
                </a:lnTo>
                <a:lnTo>
                  <a:pt x="278902" y="166334"/>
                </a:lnTo>
                <a:lnTo>
                  <a:pt x="276254" y="170638"/>
                </a:lnTo>
                <a:lnTo>
                  <a:pt x="270772" y="177961"/>
                </a:lnTo>
                <a:lnTo>
                  <a:pt x="266071" y="182199"/>
                </a:lnTo>
                <a:lnTo>
                  <a:pt x="260080" y="186930"/>
                </a:lnTo>
                <a:lnTo>
                  <a:pt x="253229" y="191989"/>
                </a:lnTo>
                <a:lnTo>
                  <a:pt x="246756" y="197266"/>
                </a:lnTo>
                <a:lnTo>
                  <a:pt x="240536" y="202690"/>
                </a:lnTo>
                <a:lnTo>
                  <a:pt x="234484" y="208210"/>
                </a:lnTo>
                <a:lnTo>
                  <a:pt x="228545" y="212843"/>
                </a:lnTo>
                <a:lnTo>
                  <a:pt x="222680" y="216884"/>
                </a:lnTo>
                <a:lnTo>
                  <a:pt x="216865" y="220531"/>
                </a:lnTo>
                <a:lnTo>
                  <a:pt x="207864" y="227123"/>
                </a:lnTo>
                <a:lnTo>
                  <a:pt x="199736" y="233227"/>
                </a:lnTo>
                <a:lnTo>
                  <a:pt x="194902" y="236189"/>
                </a:lnTo>
                <a:lnTo>
                  <a:pt x="189774" y="239115"/>
                </a:lnTo>
                <a:lnTo>
                  <a:pt x="181536" y="242367"/>
                </a:lnTo>
                <a:lnTo>
                  <a:pt x="174700" y="243813"/>
                </a:lnTo>
                <a:lnTo>
                  <a:pt x="168487" y="244455"/>
                </a:lnTo>
                <a:lnTo>
                  <a:pt x="159634" y="244817"/>
                </a:lnTo>
                <a:lnTo>
                  <a:pt x="153800" y="2449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9"/>
          <p:cNvSpPr/>
          <p:nvPr/>
        </p:nvSpPr>
        <p:spPr>
          <a:xfrm>
            <a:off x="3843350" y="1492002"/>
            <a:ext cx="591491" cy="599678"/>
          </a:xfrm>
          <a:custGeom>
            <a:avLst/>
            <a:gdLst/>
            <a:ahLst/>
            <a:cxnLst/>
            <a:rect l="0" t="0" r="0" b="0"/>
            <a:pathLst>
              <a:path w="591491" h="599678">
                <a:moveTo>
                  <a:pt x="591490" y="42475"/>
                </a:moveTo>
                <a:lnTo>
                  <a:pt x="584108" y="35094"/>
                </a:lnTo>
                <a:lnTo>
                  <a:pt x="580907" y="34432"/>
                </a:lnTo>
                <a:lnTo>
                  <a:pt x="578719" y="34256"/>
                </a:lnTo>
                <a:lnTo>
                  <a:pt x="576309" y="33185"/>
                </a:lnTo>
                <a:lnTo>
                  <a:pt x="568365" y="27128"/>
                </a:lnTo>
                <a:lnTo>
                  <a:pt x="562797" y="22002"/>
                </a:lnTo>
                <a:lnTo>
                  <a:pt x="559979" y="20254"/>
                </a:lnTo>
                <a:lnTo>
                  <a:pt x="541209" y="12667"/>
                </a:lnTo>
                <a:lnTo>
                  <a:pt x="533265" y="10177"/>
                </a:lnTo>
                <a:lnTo>
                  <a:pt x="525607" y="8118"/>
                </a:lnTo>
                <a:lnTo>
                  <a:pt x="510585" y="2556"/>
                </a:lnTo>
                <a:lnTo>
                  <a:pt x="488443" y="194"/>
                </a:lnTo>
                <a:lnTo>
                  <a:pt x="482787" y="0"/>
                </a:lnTo>
                <a:lnTo>
                  <a:pt x="471422" y="2325"/>
                </a:lnTo>
                <a:lnTo>
                  <a:pt x="459069" y="5581"/>
                </a:lnTo>
                <a:lnTo>
                  <a:pt x="437001" y="8366"/>
                </a:lnTo>
                <a:lnTo>
                  <a:pt x="417022" y="13848"/>
                </a:lnTo>
                <a:lnTo>
                  <a:pt x="401554" y="15464"/>
                </a:lnTo>
                <a:lnTo>
                  <a:pt x="385153" y="18723"/>
                </a:lnTo>
                <a:lnTo>
                  <a:pt x="368340" y="23346"/>
                </a:lnTo>
                <a:lnTo>
                  <a:pt x="351342" y="28576"/>
                </a:lnTo>
                <a:lnTo>
                  <a:pt x="334262" y="36615"/>
                </a:lnTo>
                <a:lnTo>
                  <a:pt x="317146" y="45586"/>
                </a:lnTo>
                <a:lnTo>
                  <a:pt x="300014" y="52747"/>
                </a:lnTo>
                <a:lnTo>
                  <a:pt x="282875" y="59106"/>
                </a:lnTo>
                <a:lnTo>
                  <a:pt x="265732" y="66059"/>
                </a:lnTo>
                <a:lnTo>
                  <a:pt x="248588" y="75499"/>
                </a:lnTo>
                <a:lnTo>
                  <a:pt x="227423" y="91524"/>
                </a:lnTo>
                <a:lnTo>
                  <a:pt x="212512" y="100152"/>
                </a:lnTo>
                <a:lnTo>
                  <a:pt x="196360" y="108114"/>
                </a:lnTo>
                <a:lnTo>
                  <a:pt x="179656" y="118003"/>
                </a:lnTo>
                <a:lnTo>
                  <a:pt x="158738" y="134280"/>
                </a:lnTo>
                <a:lnTo>
                  <a:pt x="143886" y="145507"/>
                </a:lnTo>
                <a:lnTo>
                  <a:pt x="121999" y="162538"/>
                </a:lnTo>
                <a:lnTo>
                  <a:pt x="103449" y="179649"/>
                </a:lnTo>
                <a:lnTo>
                  <a:pt x="91690" y="192024"/>
                </a:lnTo>
                <a:lnTo>
                  <a:pt x="80114" y="207049"/>
                </a:lnTo>
                <a:lnTo>
                  <a:pt x="71159" y="220711"/>
                </a:lnTo>
                <a:lnTo>
                  <a:pt x="60762" y="239113"/>
                </a:lnTo>
                <a:lnTo>
                  <a:pt x="53668" y="250837"/>
                </a:lnTo>
                <a:lnTo>
                  <a:pt x="39917" y="268148"/>
                </a:lnTo>
                <a:lnTo>
                  <a:pt x="29386" y="286294"/>
                </a:lnTo>
                <a:lnTo>
                  <a:pt x="17295" y="315003"/>
                </a:lnTo>
                <a:lnTo>
                  <a:pt x="11489" y="328381"/>
                </a:lnTo>
                <a:lnTo>
                  <a:pt x="5734" y="343852"/>
                </a:lnTo>
                <a:lnTo>
                  <a:pt x="2541" y="357713"/>
                </a:lnTo>
                <a:lnTo>
                  <a:pt x="744" y="376226"/>
                </a:lnTo>
                <a:lnTo>
                  <a:pt x="211" y="393777"/>
                </a:lnTo>
                <a:lnTo>
                  <a:pt x="0" y="433943"/>
                </a:lnTo>
                <a:lnTo>
                  <a:pt x="2533" y="445378"/>
                </a:lnTo>
                <a:lnTo>
                  <a:pt x="5881" y="456811"/>
                </a:lnTo>
                <a:lnTo>
                  <a:pt x="7369" y="468242"/>
                </a:lnTo>
                <a:lnTo>
                  <a:pt x="9671" y="473957"/>
                </a:lnTo>
                <a:lnTo>
                  <a:pt x="21060" y="490150"/>
                </a:lnTo>
                <a:lnTo>
                  <a:pt x="33924" y="507177"/>
                </a:lnTo>
                <a:lnTo>
                  <a:pt x="40788" y="517614"/>
                </a:lnTo>
                <a:lnTo>
                  <a:pt x="50188" y="528603"/>
                </a:lnTo>
                <a:lnTo>
                  <a:pt x="70793" y="545288"/>
                </a:lnTo>
                <a:lnTo>
                  <a:pt x="82773" y="559545"/>
                </a:lnTo>
                <a:lnTo>
                  <a:pt x="92661" y="566924"/>
                </a:lnTo>
                <a:lnTo>
                  <a:pt x="113488" y="576433"/>
                </a:lnTo>
                <a:lnTo>
                  <a:pt x="133206" y="585283"/>
                </a:lnTo>
                <a:lnTo>
                  <a:pt x="145238" y="588523"/>
                </a:lnTo>
                <a:lnTo>
                  <a:pt x="165262" y="592887"/>
                </a:lnTo>
                <a:lnTo>
                  <a:pt x="181075" y="596665"/>
                </a:lnTo>
                <a:lnTo>
                  <a:pt x="197628" y="598344"/>
                </a:lnTo>
                <a:lnTo>
                  <a:pt x="214510" y="599091"/>
                </a:lnTo>
                <a:lnTo>
                  <a:pt x="240079" y="599511"/>
                </a:lnTo>
                <a:lnTo>
                  <a:pt x="300028" y="599677"/>
                </a:lnTo>
                <a:lnTo>
                  <a:pt x="317171" y="597143"/>
                </a:lnTo>
                <a:lnTo>
                  <a:pt x="334315" y="592842"/>
                </a:lnTo>
                <a:lnTo>
                  <a:pt x="351460" y="587755"/>
                </a:lnTo>
                <a:lnTo>
                  <a:pt x="377177" y="579536"/>
                </a:lnTo>
                <a:lnTo>
                  <a:pt x="394492" y="574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0"/>
          <p:cNvSpPr/>
          <p:nvPr/>
        </p:nvSpPr>
        <p:spPr>
          <a:xfrm>
            <a:off x="4331970" y="1534477"/>
            <a:ext cx="222454" cy="388716"/>
          </a:xfrm>
          <a:custGeom>
            <a:avLst/>
            <a:gdLst/>
            <a:ahLst/>
            <a:cxnLst/>
            <a:rect l="0" t="0" r="0" b="0"/>
            <a:pathLst>
              <a:path w="222454" h="388716">
                <a:moveTo>
                  <a:pt x="115839" y="388715"/>
                </a:moveTo>
                <a:lnTo>
                  <a:pt x="119805" y="383752"/>
                </a:lnTo>
                <a:lnTo>
                  <a:pt x="131352" y="367724"/>
                </a:lnTo>
                <a:lnTo>
                  <a:pt x="142833" y="351075"/>
                </a:lnTo>
                <a:lnTo>
                  <a:pt x="154286" y="336691"/>
                </a:lnTo>
                <a:lnTo>
                  <a:pt x="165726" y="322995"/>
                </a:lnTo>
                <a:lnTo>
                  <a:pt x="177161" y="307384"/>
                </a:lnTo>
                <a:lnTo>
                  <a:pt x="186053" y="290920"/>
                </a:lnTo>
                <a:lnTo>
                  <a:pt x="194132" y="274078"/>
                </a:lnTo>
                <a:lnTo>
                  <a:pt x="204073" y="257067"/>
                </a:lnTo>
                <a:lnTo>
                  <a:pt x="209762" y="239982"/>
                </a:lnTo>
                <a:lnTo>
                  <a:pt x="213242" y="222864"/>
                </a:lnTo>
                <a:lnTo>
                  <a:pt x="217964" y="205731"/>
                </a:lnTo>
                <a:lnTo>
                  <a:pt x="220697" y="188591"/>
                </a:lnTo>
                <a:lnTo>
                  <a:pt x="221912" y="171448"/>
                </a:lnTo>
                <a:lnTo>
                  <a:pt x="222453" y="154304"/>
                </a:lnTo>
                <a:lnTo>
                  <a:pt x="220153" y="139700"/>
                </a:lnTo>
                <a:lnTo>
                  <a:pt x="215955" y="126859"/>
                </a:lnTo>
                <a:lnTo>
                  <a:pt x="210915" y="114802"/>
                </a:lnTo>
                <a:lnTo>
                  <a:pt x="202960" y="100553"/>
                </a:lnTo>
                <a:lnTo>
                  <a:pt x="193074" y="85648"/>
                </a:lnTo>
                <a:lnTo>
                  <a:pt x="182330" y="72673"/>
                </a:lnTo>
                <a:lnTo>
                  <a:pt x="165572" y="54659"/>
                </a:lnTo>
                <a:lnTo>
                  <a:pt x="143990" y="37256"/>
                </a:lnTo>
                <a:lnTo>
                  <a:pt x="127813" y="28306"/>
                </a:lnTo>
                <a:lnTo>
                  <a:pt x="112050" y="21153"/>
                </a:lnTo>
                <a:lnTo>
                  <a:pt x="92466" y="11771"/>
                </a:lnTo>
                <a:lnTo>
                  <a:pt x="80466" y="5867"/>
                </a:lnTo>
                <a:lnTo>
                  <a:pt x="66242" y="2607"/>
                </a:lnTo>
                <a:lnTo>
                  <a:pt x="44710" y="773"/>
                </a:lnTo>
                <a:lnTo>
                  <a:pt x="26265" y="22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1"/>
          <p:cNvSpPr/>
          <p:nvPr/>
        </p:nvSpPr>
        <p:spPr>
          <a:xfrm>
            <a:off x="2763307" y="1654492"/>
            <a:ext cx="925726" cy="3574734"/>
          </a:xfrm>
          <a:custGeom>
            <a:avLst/>
            <a:gdLst/>
            <a:ahLst/>
            <a:cxnLst/>
            <a:rect l="0" t="0" r="0" b="0"/>
            <a:pathLst>
              <a:path w="925726" h="3574734">
                <a:moveTo>
                  <a:pt x="882863" y="3574733"/>
                </a:moveTo>
                <a:lnTo>
                  <a:pt x="891330" y="3566265"/>
                </a:lnTo>
                <a:lnTo>
                  <a:pt x="891435" y="3457417"/>
                </a:lnTo>
                <a:lnTo>
                  <a:pt x="891435" y="3410303"/>
                </a:lnTo>
                <a:lnTo>
                  <a:pt x="888895" y="3401323"/>
                </a:lnTo>
                <a:lnTo>
                  <a:pt x="885543" y="3391934"/>
                </a:lnTo>
                <a:lnTo>
                  <a:pt x="883657" y="3380341"/>
                </a:lnTo>
                <a:lnTo>
                  <a:pt x="882893" y="3349377"/>
                </a:lnTo>
                <a:lnTo>
                  <a:pt x="885416" y="3340907"/>
                </a:lnTo>
                <a:lnTo>
                  <a:pt x="887422" y="3335982"/>
                </a:lnTo>
                <a:lnTo>
                  <a:pt x="887808" y="3331745"/>
                </a:lnTo>
                <a:lnTo>
                  <a:pt x="887112" y="3327969"/>
                </a:lnTo>
                <a:lnTo>
                  <a:pt x="884751" y="3321232"/>
                </a:lnTo>
                <a:lnTo>
                  <a:pt x="883702" y="3315063"/>
                </a:lnTo>
                <a:lnTo>
                  <a:pt x="885776" y="3306607"/>
                </a:lnTo>
                <a:lnTo>
                  <a:pt x="888920" y="3297451"/>
                </a:lnTo>
                <a:lnTo>
                  <a:pt x="890689" y="3285988"/>
                </a:lnTo>
                <a:lnTo>
                  <a:pt x="891435" y="3195993"/>
                </a:lnTo>
                <a:lnTo>
                  <a:pt x="890482" y="3192700"/>
                </a:lnTo>
                <a:lnTo>
                  <a:pt x="885543" y="3182561"/>
                </a:lnTo>
                <a:lnTo>
                  <a:pt x="883216" y="3161621"/>
                </a:lnTo>
                <a:lnTo>
                  <a:pt x="882863" y="3091815"/>
                </a:lnTo>
                <a:lnTo>
                  <a:pt x="881910" y="3088958"/>
                </a:lnTo>
                <a:lnTo>
                  <a:pt x="876971" y="3080385"/>
                </a:lnTo>
                <a:lnTo>
                  <a:pt x="875481" y="3074670"/>
                </a:lnTo>
                <a:lnTo>
                  <a:pt x="874291" y="3023308"/>
                </a:lnTo>
                <a:lnTo>
                  <a:pt x="873338" y="3020426"/>
                </a:lnTo>
                <a:lnTo>
                  <a:pt x="869739" y="3014684"/>
                </a:lnTo>
                <a:lnTo>
                  <a:pt x="867505" y="3006417"/>
                </a:lnTo>
                <a:lnTo>
                  <a:pt x="865718" y="2895546"/>
                </a:lnTo>
                <a:lnTo>
                  <a:pt x="865718" y="2574576"/>
                </a:lnTo>
                <a:lnTo>
                  <a:pt x="868258" y="2563164"/>
                </a:lnTo>
                <a:lnTo>
                  <a:pt x="871609" y="2551741"/>
                </a:lnTo>
                <a:lnTo>
                  <a:pt x="874185" y="2506028"/>
                </a:lnTo>
                <a:lnTo>
                  <a:pt x="875243" y="2396490"/>
                </a:lnTo>
                <a:lnTo>
                  <a:pt x="881671" y="2361486"/>
                </a:lnTo>
                <a:lnTo>
                  <a:pt x="883580" y="2337670"/>
                </a:lnTo>
                <a:lnTo>
                  <a:pt x="889601" y="2314622"/>
                </a:lnTo>
                <a:lnTo>
                  <a:pt x="891434" y="2205990"/>
                </a:lnTo>
                <a:lnTo>
                  <a:pt x="891435" y="1987646"/>
                </a:lnTo>
                <a:lnTo>
                  <a:pt x="888895" y="1978456"/>
                </a:lnTo>
                <a:lnTo>
                  <a:pt x="885543" y="1968021"/>
                </a:lnTo>
                <a:lnTo>
                  <a:pt x="883020" y="1935551"/>
                </a:lnTo>
                <a:lnTo>
                  <a:pt x="882863" y="1836067"/>
                </a:lnTo>
                <a:lnTo>
                  <a:pt x="880323" y="1825362"/>
                </a:lnTo>
                <a:lnTo>
                  <a:pt x="876971" y="1814255"/>
                </a:lnTo>
                <a:lnTo>
                  <a:pt x="874394" y="1773334"/>
                </a:lnTo>
                <a:lnTo>
                  <a:pt x="874290" y="1695804"/>
                </a:lnTo>
                <a:lnTo>
                  <a:pt x="871750" y="1686823"/>
                </a:lnTo>
                <a:lnTo>
                  <a:pt x="868398" y="1677434"/>
                </a:lnTo>
                <a:lnTo>
                  <a:pt x="866512" y="1665841"/>
                </a:lnTo>
                <a:lnTo>
                  <a:pt x="865718" y="1554398"/>
                </a:lnTo>
                <a:lnTo>
                  <a:pt x="865718" y="1387111"/>
                </a:lnTo>
                <a:lnTo>
                  <a:pt x="866670" y="1383846"/>
                </a:lnTo>
                <a:lnTo>
                  <a:pt x="871609" y="1373747"/>
                </a:lnTo>
                <a:lnTo>
                  <a:pt x="873937" y="1352821"/>
                </a:lnTo>
                <a:lnTo>
                  <a:pt x="874289" y="1300519"/>
                </a:lnTo>
                <a:lnTo>
                  <a:pt x="875242" y="1297542"/>
                </a:lnTo>
                <a:lnTo>
                  <a:pt x="878841" y="1291695"/>
                </a:lnTo>
                <a:lnTo>
                  <a:pt x="879229" y="1287851"/>
                </a:lnTo>
                <a:lnTo>
                  <a:pt x="877120" y="1278498"/>
                </a:lnTo>
                <a:lnTo>
                  <a:pt x="877129" y="1274290"/>
                </a:lnTo>
                <a:lnTo>
                  <a:pt x="878088" y="1270531"/>
                </a:lnTo>
                <a:lnTo>
                  <a:pt x="880740" y="1263816"/>
                </a:lnTo>
                <a:lnTo>
                  <a:pt x="882234" y="1254680"/>
                </a:lnTo>
                <a:lnTo>
                  <a:pt x="882855" y="1223013"/>
                </a:lnTo>
                <a:lnTo>
                  <a:pt x="890640" y="1195230"/>
                </a:lnTo>
                <a:lnTo>
                  <a:pt x="891435" y="1094499"/>
                </a:lnTo>
                <a:lnTo>
                  <a:pt x="892388" y="1091616"/>
                </a:lnTo>
                <a:lnTo>
                  <a:pt x="897326" y="1083007"/>
                </a:lnTo>
                <a:lnTo>
                  <a:pt x="898816" y="1077284"/>
                </a:lnTo>
                <a:lnTo>
                  <a:pt x="898260" y="1074425"/>
                </a:lnTo>
                <a:lnTo>
                  <a:pt x="895104" y="1068707"/>
                </a:lnTo>
                <a:lnTo>
                  <a:pt x="894833" y="1065849"/>
                </a:lnTo>
                <a:lnTo>
                  <a:pt x="895606" y="1062991"/>
                </a:lnTo>
                <a:lnTo>
                  <a:pt x="898051" y="1057275"/>
                </a:lnTo>
                <a:lnTo>
                  <a:pt x="899428" y="1048703"/>
                </a:lnTo>
                <a:lnTo>
                  <a:pt x="900007" y="1000374"/>
                </a:lnTo>
                <a:lnTo>
                  <a:pt x="900960" y="997433"/>
                </a:lnTo>
                <a:lnTo>
                  <a:pt x="907389" y="987553"/>
                </a:lnTo>
                <a:lnTo>
                  <a:pt x="906833" y="986028"/>
                </a:lnTo>
                <a:lnTo>
                  <a:pt x="902453" y="979332"/>
                </a:lnTo>
                <a:lnTo>
                  <a:pt x="901095" y="974056"/>
                </a:lnTo>
                <a:lnTo>
                  <a:pt x="900103" y="957232"/>
                </a:lnTo>
                <a:lnTo>
                  <a:pt x="901023" y="954384"/>
                </a:lnTo>
                <a:lnTo>
                  <a:pt x="907397" y="944666"/>
                </a:lnTo>
                <a:lnTo>
                  <a:pt x="908054" y="941186"/>
                </a:lnTo>
                <a:lnTo>
                  <a:pt x="908580" y="831533"/>
                </a:lnTo>
                <a:lnTo>
                  <a:pt x="908580" y="802958"/>
                </a:lnTo>
                <a:lnTo>
                  <a:pt x="907628" y="800100"/>
                </a:lnTo>
                <a:lnTo>
                  <a:pt x="902688" y="791528"/>
                </a:lnTo>
                <a:lnTo>
                  <a:pt x="901199" y="785812"/>
                </a:lnTo>
                <a:lnTo>
                  <a:pt x="900007" y="708691"/>
                </a:lnTo>
                <a:lnTo>
                  <a:pt x="900960" y="705823"/>
                </a:lnTo>
                <a:lnTo>
                  <a:pt x="904559" y="700097"/>
                </a:lnTo>
                <a:lnTo>
                  <a:pt x="904946" y="697236"/>
                </a:lnTo>
                <a:lnTo>
                  <a:pt x="904252" y="694377"/>
                </a:lnTo>
                <a:lnTo>
                  <a:pt x="901894" y="688659"/>
                </a:lnTo>
                <a:lnTo>
                  <a:pt x="900846" y="682943"/>
                </a:lnTo>
                <a:lnTo>
                  <a:pt x="901519" y="680086"/>
                </a:lnTo>
                <a:lnTo>
                  <a:pt x="904807" y="674370"/>
                </a:lnTo>
                <a:lnTo>
                  <a:pt x="905112" y="671513"/>
                </a:lnTo>
                <a:lnTo>
                  <a:pt x="904363" y="668655"/>
                </a:lnTo>
                <a:lnTo>
                  <a:pt x="902911" y="665798"/>
                </a:lnTo>
                <a:lnTo>
                  <a:pt x="901298" y="657543"/>
                </a:lnTo>
                <a:lnTo>
                  <a:pt x="900007" y="546974"/>
                </a:lnTo>
                <a:lnTo>
                  <a:pt x="900007" y="494348"/>
                </a:lnTo>
                <a:lnTo>
                  <a:pt x="892229" y="466567"/>
                </a:lnTo>
                <a:lnTo>
                  <a:pt x="891435" y="357083"/>
                </a:lnTo>
                <a:lnTo>
                  <a:pt x="891435" y="289907"/>
                </a:lnTo>
                <a:lnTo>
                  <a:pt x="892388" y="286616"/>
                </a:lnTo>
                <a:lnTo>
                  <a:pt x="897326" y="277434"/>
                </a:lnTo>
                <a:lnTo>
                  <a:pt x="898816" y="271577"/>
                </a:lnTo>
                <a:lnTo>
                  <a:pt x="900006" y="203245"/>
                </a:lnTo>
                <a:lnTo>
                  <a:pt x="900959" y="200267"/>
                </a:lnTo>
                <a:lnTo>
                  <a:pt x="905899" y="191524"/>
                </a:lnTo>
                <a:lnTo>
                  <a:pt x="907389" y="185769"/>
                </a:lnTo>
                <a:lnTo>
                  <a:pt x="908580" y="116805"/>
                </a:lnTo>
                <a:lnTo>
                  <a:pt x="909533" y="115017"/>
                </a:lnTo>
                <a:lnTo>
                  <a:pt x="911120" y="113826"/>
                </a:lnTo>
                <a:lnTo>
                  <a:pt x="913131" y="113031"/>
                </a:lnTo>
                <a:lnTo>
                  <a:pt x="914472" y="111549"/>
                </a:lnTo>
                <a:lnTo>
                  <a:pt x="915365" y="109609"/>
                </a:lnTo>
                <a:lnTo>
                  <a:pt x="916358" y="104913"/>
                </a:lnTo>
                <a:lnTo>
                  <a:pt x="917152" y="44162"/>
                </a:lnTo>
                <a:lnTo>
                  <a:pt x="918105" y="43729"/>
                </a:lnTo>
                <a:lnTo>
                  <a:pt x="921704" y="43248"/>
                </a:lnTo>
                <a:lnTo>
                  <a:pt x="923044" y="42167"/>
                </a:lnTo>
                <a:lnTo>
                  <a:pt x="923938" y="40494"/>
                </a:lnTo>
                <a:lnTo>
                  <a:pt x="924534" y="38426"/>
                </a:lnTo>
                <a:lnTo>
                  <a:pt x="923978" y="37047"/>
                </a:lnTo>
                <a:lnTo>
                  <a:pt x="922655" y="36128"/>
                </a:lnTo>
                <a:lnTo>
                  <a:pt x="920821" y="35515"/>
                </a:lnTo>
                <a:lnTo>
                  <a:pt x="920551" y="35107"/>
                </a:lnTo>
                <a:lnTo>
                  <a:pt x="921323" y="34835"/>
                </a:lnTo>
                <a:lnTo>
                  <a:pt x="922790" y="34653"/>
                </a:lnTo>
                <a:lnTo>
                  <a:pt x="923769" y="33580"/>
                </a:lnTo>
                <a:lnTo>
                  <a:pt x="924421" y="31912"/>
                </a:lnTo>
                <a:lnTo>
                  <a:pt x="925718" y="25750"/>
                </a:lnTo>
                <a:lnTo>
                  <a:pt x="925725" y="17176"/>
                </a:lnTo>
                <a:lnTo>
                  <a:pt x="917506" y="17146"/>
                </a:lnTo>
                <a:lnTo>
                  <a:pt x="924564" y="17145"/>
                </a:lnTo>
                <a:lnTo>
                  <a:pt x="923999" y="16193"/>
                </a:lnTo>
                <a:lnTo>
                  <a:pt x="917155" y="8575"/>
                </a:lnTo>
                <a:lnTo>
                  <a:pt x="917153" y="8573"/>
                </a:lnTo>
                <a:lnTo>
                  <a:pt x="912214" y="8573"/>
                </a:lnTo>
                <a:lnTo>
                  <a:pt x="914322" y="8573"/>
                </a:lnTo>
                <a:lnTo>
                  <a:pt x="908663" y="8572"/>
                </a:lnTo>
                <a:lnTo>
                  <a:pt x="904054" y="13123"/>
                </a:lnTo>
                <a:lnTo>
                  <a:pt x="901753" y="14464"/>
                </a:lnTo>
                <a:lnTo>
                  <a:pt x="892982" y="16792"/>
                </a:lnTo>
                <a:lnTo>
                  <a:pt x="865652" y="17144"/>
                </a:lnTo>
                <a:lnTo>
                  <a:pt x="853903" y="17145"/>
                </a:lnTo>
                <a:lnTo>
                  <a:pt x="851173" y="16193"/>
                </a:lnTo>
                <a:lnTo>
                  <a:pt x="842781" y="11254"/>
                </a:lnTo>
                <a:lnTo>
                  <a:pt x="833111" y="8926"/>
                </a:lnTo>
                <a:lnTo>
                  <a:pt x="827375" y="8677"/>
                </a:lnTo>
                <a:lnTo>
                  <a:pt x="824916" y="9595"/>
                </a:lnTo>
                <a:lnTo>
                  <a:pt x="816904" y="14485"/>
                </a:lnTo>
                <a:lnTo>
                  <a:pt x="811320" y="15963"/>
                </a:lnTo>
                <a:lnTo>
                  <a:pt x="783638" y="17076"/>
                </a:lnTo>
                <a:lnTo>
                  <a:pt x="768666" y="17136"/>
                </a:lnTo>
                <a:lnTo>
                  <a:pt x="740788" y="24923"/>
                </a:lnTo>
                <a:lnTo>
                  <a:pt x="716069" y="25648"/>
                </a:lnTo>
                <a:lnTo>
                  <a:pt x="530119" y="25718"/>
                </a:lnTo>
                <a:lnTo>
                  <a:pt x="520982" y="23178"/>
                </a:lnTo>
                <a:lnTo>
                  <a:pt x="511524" y="19826"/>
                </a:lnTo>
                <a:lnTo>
                  <a:pt x="499892" y="17939"/>
                </a:lnTo>
                <a:lnTo>
                  <a:pt x="474160" y="17215"/>
                </a:lnTo>
                <a:lnTo>
                  <a:pt x="345297" y="17145"/>
                </a:lnTo>
                <a:lnTo>
                  <a:pt x="334064" y="14605"/>
                </a:lnTo>
                <a:lnTo>
                  <a:pt x="319571" y="10360"/>
                </a:lnTo>
                <a:lnTo>
                  <a:pt x="290826" y="8729"/>
                </a:lnTo>
                <a:lnTo>
                  <a:pt x="87314" y="8572"/>
                </a:lnTo>
                <a:lnTo>
                  <a:pt x="83833" y="6033"/>
                </a:lnTo>
                <a:lnTo>
                  <a:pt x="78388" y="1192"/>
                </a:lnTo>
                <a:lnTo>
                  <a:pt x="75103" y="530"/>
                </a:lnTo>
                <a:lnTo>
                  <a:pt x="51693" y="0"/>
                </a:lnTo>
                <a:lnTo>
                  <a:pt x="59900" y="0"/>
                </a:lnTo>
                <a:lnTo>
                  <a:pt x="51683" y="0"/>
                </a:lnTo>
                <a:lnTo>
                  <a:pt x="51435" y="4551"/>
                </a:lnTo>
                <a:lnTo>
                  <a:pt x="52352" y="5891"/>
                </a:lnTo>
                <a:lnTo>
                  <a:pt x="53916" y="6785"/>
                </a:lnTo>
                <a:lnTo>
                  <a:pt x="59552" y="8468"/>
                </a:lnTo>
                <a:lnTo>
                  <a:pt x="59902" y="50129"/>
                </a:lnTo>
                <a:lnTo>
                  <a:pt x="65794" y="58021"/>
                </a:lnTo>
                <a:lnTo>
                  <a:pt x="67283" y="63252"/>
                </a:lnTo>
                <a:lnTo>
                  <a:pt x="68472" y="102060"/>
                </a:lnTo>
                <a:lnTo>
                  <a:pt x="67521" y="106140"/>
                </a:lnTo>
                <a:lnTo>
                  <a:pt x="63923" y="113213"/>
                </a:lnTo>
                <a:lnTo>
                  <a:pt x="63535" y="116433"/>
                </a:lnTo>
                <a:lnTo>
                  <a:pt x="64229" y="119532"/>
                </a:lnTo>
                <a:lnTo>
                  <a:pt x="65645" y="122551"/>
                </a:lnTo>
                <a:lnTo>
                  <a:pt x="65636" y="125516"/>
                </a:lnTo>
                <a:lnTo>
                  <a:pt x="64677" y="128444"/>
                </a:lnTo>
                <a:lnTo>
                  <a:pt x="63085" y="131350"/>
                </a:lnTo>
                <a:lnTo>
                  <a:pt x="61317" y="139658"/>
                </a:lnTo>
                <a:lnTo>
                  <a:pt x="58950" y="242966"/>
                </a:lnTo>
                <a:lnTo>
                  <a:pt x="55352" y="254352"/>
                </a:lnTo>
                <a:lnTo>
                  <a:pt x="54964" y="259103"/>
                </a:lnTo>
                <a:lnTo>
                  <a:pt x="55657" y="263223"/>
                </a:lnTo>
                <a:lnTo>
                  <a:pt x="57072" y="266922"/>
                </a:lnTo>
                <a:lnTo>
                  <a:pt x="59064" y="281230"/>
                </a:lnTo>
                <a:lnTo>
                  <a:pt x="56990" y="291996"/>
                </a:lnTo>
                <a:lnTo>
                  <a:pt x="53846" y="303131"/>
                </a:lnTo>
                <a:lnTo>
                  <a:pt x="51339" y="374687"/>
                </a:lnTo>
                <a:lnTo>
                  <a:pt x="50377" y="480216"/>
                </a:lnTo>
                <a:lnTo>
                  <a:pt x="43949" y="511137"/>
                </a:lnTo>
                <a:lnTo>
                  <a:pt x="41875" y="557368"/>
                </a:lnTo>
                <a:lnTo>
                  <a:pt x="35986" y="584936"/>
                </a:lnTo>
                <a:lnTo>
                  <a:pt x="31803" y="627756"/>
                </a:lnTo>
                <a:lnTo>
                  <a:pt x="19371" y="677400"/>
                </a:lnTo>
                <a:lnTo>
                  <a:pt x="8711" y="788513"/>
                </a:lnTo>
                <a:lnTo>
                  <a:pt x="7536" y="831444"/>
                </a:lnTo>
                <a:lnTo>
                  <a:pt x="1687" y="859208"/>
                </a:lnTo>
                <a:lnTo>
                  <a:pt x="0" y="905441"/>
                </a:lnTo>
                <a:lnTo>
                  <a:pt x="9400" y="1015109"/>
                </a:lnTo>
                <a:lnTo>
                  <a:pt x="16244" y="1051519"/>
                </a:lnTo>
                <a:lnTo>
                  <a:pt x="17972" y="1108523"/>
                </a:lnTo>
                <a:lnTo>
                  <a:pt x="23821" y="1131533"/>
                </a:lnTo>
                <a:lnTo>
                  <a:pt x="26563" y="1238230"/>
                </a:lnTo>
                <a:lnTo>
                  <a:pt x="30163" y="1253269"/>
                </a:lnTo>
                <a:lnTo>
                  <a:pt x="30551" y="1260328"/>
                </a:lnTo>
                <a:lnTo>
                  <a:pt x="25686" y="1330400"/>
                </a:lnTo>
                <a:lnTo>
                  <a:pt x="28185" y="1344081"/>
                </a:lnTo>
                <a:lnTo>
                  <a:pt x="31519" y="1356512"/>
                </a:lnTo>
                <a:lnTo>
                  <a:pt x="33834" y="1390333"/>
                </a:lnTo>
                <a:lnTo>
                  <a:pt x="31489" y="1404056"/>
                </a:lnTo>
                <a:lnTo>
                  <a:pt x="28224" y="1416505"/>
                </a:lnTo>
                <a:lnTo>
                  <a:pt x="25618" y="1526168"/>
                </a:lnTo>
                <a:lnTo>
                  <a:pt x="26565" y="1571472"/>
                </a:lnTo>
                <a:lnTo>
                  <a:pt x="32993" y="1611986"/>
                </a:lnTo>
                <a:lnTo>
                  <a:pt x="36678" y="1680224"/>
                </a:lnTo>
                <a:lnTo>
                  <a:pt x="40956" y="1705932"/>
                </a:lnTo>
                <a:lnTo>
                  <a:pt x="42402" y="1740219"/>
                </a:lnTo>
                <a:lnTo>
                  <a:pt x="34414" y="1843010"/>
                </a:lnTo>
                <a:lnTo>
                  <a:pt x="36770" y="1886500"/>
                </a:lnTo>
                <a:lnTo>
                  <a:pt x="41969" y="1937281"/>
                </a:lnTo>
                <a:lnTo>
                  <a:pt x="45251" y="2014699"/>
                </a:lnTo>
                <a:lnTo>
                  <a:pt x="50529" y="2071709"/>
                </a:lnTo>
                <a:lnTo>
                  <a:pt x="52262" y="2174558"/>
                </a:lnTo>
                <a:lnTo>
                  <a:pt x="65558" y="2277428"/>
                </a:lnTo>
                <a:lnTo>
                  <a:pt x="76177" y="2386189"/>
                </a:lnTo>
                <a:lnTo>
                  <a:pt x="79415" y="2434061"/>
                </a:lnTo>
                <a:lnTo>
                  <a:pt x="84803" y="2491670"/>
                </a:lnTo>
                <a:lnTo>
                  <a:pt x="88112" y="2571746"/>
                </a:lnTo>
                <a:lnTo>
                  <a:pt x="93392" y="2628900"/>
                </a:lnTo>
                <a:lnTo>
                  <a:pt x="94179" y="2735157"/>
                </a:lnTo>
                <a:lnTo>
                  <a:pt x="94193" y="2862821"/>
                </a:lnTo>
                <a:lnTo>
                  <a:pt x="102695" y="2968764"/>
                </a:lnTo>
                <a:lnTo>
                  <a:pt x="102765" y="3194577"/>
                </a:lnTo>
                <a:lnTo>
                  <a:pt x="94199" y="3305945"/>
                </a:lnTo>
                <a:lnTo>
                  <a:pt x="94193" y="3344543"/>
                </a:lnTo>
                <a:lnTo>
                  <a:pt x="91653" y="3353682"/>
                </a:lnTo>
                <a:lnTo>
                  <a:pt x="88301" y="3363140"/>
                </a:lnTo>
                <a:lnTo>
                  <a:pt x="86150" y="3376973"/>
                </a:lnTo>
                <a:lnTo>
                  <a:pt x="85629" y="3414349"/>
                </a:lnTo>
                <a:lnTo>
                  <a:pt x="84674" y="3417328"/>
                </a:lnTo>
                <a:lnTo>
                  <a:pt x="78240" y="3427275"/>
                </a:lnTo>
                <a:lnTo>
                  <a:pt x="77577" y="3430773"/>
                </a:lnTo>
                <a:lnTo>
                  <a:pt x="77047" y="3509364"/>
                </a:lnTo>
                <a:lnTo>
                  <a:pt x="78000" y="3511151"/>
                </a:lnTo>
                <a:lnTo>
                  <a:pt x="79587" y="3512343"/>
                </a:lnTo>
                <a:lnTo>
                  <a:pt x="81599" y="3513137"/>
                </a:lnTo>
                <a:lnTo>
                  <a:pt x="82939" y="3514619"/>
                </a:lnTo>
                <a:lnTo>
                  <a:pt x="83833" y="3516559"/>
                </a:lnTo>
                <a:lnTo>
                  <a:pt x="84428" y="3518805"/>
                </a:lnTo>
                <a:lnTo>
                  <a:pt x="87630" y="3523841"/>
                </a:lnTo>
                <a:lnTo>
                  <a:pt x="101459" y="3539112"/>
                </a:lnTo>
                <a:lnTo>
                  <a:pt x="111480" y="3544599"/>
                </a:lnTo>
                <a:lnTo>
                  <a:pt x="118703" y="3547052"/>
                </a:lnTo>
                <a:lnTo>
                  <a:pt x="131102" y="3548628"/>
                </a:lnTo>
                <a:lnTo>
                  <a:pt x="139842" y="3548900"/>
                </a:lnTo>
                <a:lnTo>
                  <a:pt x="142723" y="3549891"/>
                </a:lnTo>
                <a:lnTo>
                  <a:pt x="148464" y="3553532"/>
                </a:lnTo>
                <a:lnTo>
                  <a:pt x="156731" y="3555785"/>
                </a:lnTo>
                <a:lnTo>
                  <a:pt x="181927" y="3557430"/>
                </a:lnTo>
                <a:lnTo>
                  <a:pt x="262819" y="3557587"/>
                </a:lnTo>
                <a:lnTo>
                  <a:pt x="274230" y="3555047"/>
                </a:lnTo>
                <a:lnTo>
                  <a:pt x="285652" y="3551696"/>
                </a:lnTo>
                <a:lnTo>
                  <a:pt x="314221" y="3549368"/>
                </a:lnTo>
                <a:lnTo>
                  <a:pt x="349580" y="3549062"/>
                </a:lnTo>
                <a:lnTo>
                  <a:pt x="398649" y="3549018"/>
                </a:lnTo>
                <a:lnTo>
                  <a:pt x="421257" y="3544465"/>
                </a:lnTo>
                <a:lnTo>
                  <a:pt x="448605" y="3541237"/>
                </a:lnTo>
                <a:lnTo>
                  <a:pt x="471301" y="3540678"/>
                </a:lnTo>
                <a:lnTo>
                  <a:pt x="592704" y="3540443"/>
                </a:lnTo>
                <a:lnTo>
                  <a:pt x="606583" y="3542983"/>
                </a:lnTo>
                <a:lnTo>
                  <a:pt x="619102" y="3546334"/>
                </a:lnTo>
                <a:lnTo>
                  <a:pt x="643882" y="3548662"/>
                </a:lnTo>
                <a:lnTo>
                  <a:pt x="668546" y="3543054"/>
                </a:lnTo>
                <a:lnTo>
                  <a:pt x="687105" y="3540959"/>
                </a:lnTo>
                <a:lnTo>
                  <a:pt x="714455" y="3539558"/>
                </a:lnTo>
                <a:lnTo>
                  <a:pt x="738319" y="3533071"/>
                </a:lnTo>
                <a:lnTo>
                  <a:pt x="765784" y="3530988"/>
                </a:lnTo>
                <a:lnTo>
                  <a:pt x="777934" y="3524498"/>
                </a:lnTo>
                <a:lnTo>
                  <a:pt x="781618" y="3523831"/>
                </a:lnTo>
                <a:lnTo>
                  <a:pt x="791744" y="3523403"/>
                </a:lnTo>
                <a:lnTo>
                  <a:pt x="794494" y="3522416"/>
                </a:lnTo>
                <a:lnTo>
                  <a:pt x="802916" y="3517427"/>
                </a:lnTo>
                <a:lnTo>
                  <a:pt x="808595" y="3515926"/>
                </a:lnTo>
                <a:lnTo>
                  <a:pt x="826905" y="3514756"/>
                </a:lnTo>
                <a:lnTo>
                  <a:pt x="828413" y="3515698"/>
                </a:lnTo>
                <a:lnTo>
                  <a:pt x="829418" y="3517279"/>
                </a:lnTo>
                <a:lnTo>
                  <a:pt x="831427" y="3523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2"/>
          <p:cNvSpPr/>
          <p:nvPr/>
        </p:nvSpPr>
        <p:spPr>
          <a:xfrm>
            <a:off x="3878818" y="3420427"/>
            <a:ext cx="221695" cy="402909"/>
          </a:xfrm>
          <a:custGeom>
            <a:avLst/>
            <a:gdLst/>
            <a:ahLst/>
            <a:cxnLst/>
            <a:rect l="0" t="0" r="0" b="0"/>
            <a:pathLst>
              <a:path w="221695" h="402909">
                <a:moveTo>
                  <a:pt x="7382" y="34290"/>
                </a:moveTo>
                <a:lnTo>
                  <a:pt x="0" y="34290"/>
                </a:lnTo>
                <a:lnTo>
                  <a:pt x="6294" y="34290"/>
                </a:lnTo>
                <a:lnTo>
                  <a:pt x="6657" y="35243"/>
                </a:lnTo>
                <a:lnTo>
                  <a:pt x="7286" y="46222"/>
                </a:lnTo>
                <a:lnTo>
                  <a:pt x="7353" y="49891"/>
                </a:lnTo>
                <a:lnTo>
                  <a:pt x="11924" y="60079"/>
                </a:lnTo>
                <a:lnTo>
                  <a:pt x="14163" y="67342"/>
                </a:lnTo>
                <a:lnTo>
                  <a:pt x="15600" y="79765"/>
                </a:lnTo>
                <a:lnTo>
                  <a:pt x="15884" y="91392"/>
                </a:lnTo>
                <a:lnTo>
                  <a:pt x="15952" y="114298"/>
                </a:lnTo>
                <a:lnTo>
                  <a:pt x="16905" y="116204"/>
                </a:lnTo>
                <a:lnTo>
                  <a:pt x="18492" y="117474"/>
                </a:lnTo>
                <a:lnTo>
                  <a:pt x="20504" y="118321"/>
                </a:lnTo>
                <a:lnTo>
                  <a:pt x="21845" y="119839"/>
                </a:lnTo>
                <a:lnTo>
                  <a:pt x="22739" y="121802"/>
                </a:lnTo>
                <a:lnTo>
                  <a:pt x="24524" y="128577"/>
                </a:lnTo>
                <a:lnTo>
                  <a:pt x="17145" y="128587"/>
                </a:lnTo>
                <a:lnTo>
                  <a:pt x="16748" y="127635"/>
                </a:lnTo>
                <a:lnTo>
                  <a:pt x="16058" y="121207"/>
                </a:lnTo>
                <a:lnTo>
                  <a:pt x="21866" y="113406"/>
                </a:lnTo>
                <a:lnTo>
                  <a:pt x="23344" y="108188"/>
                </a:lnTo>
                <a:lnTo>
                  <a:pt x="24176" y="99895"/>
                </a:lnTo>
                <a:lnTo>
                  <a:pt x="25246" y="97077"/>
                </a:lnTo>
                <a:lnTo>
                  <a:pt x="30349" y="88559"/>
                </a:lnTo>
                <a:lnTo>
                  <a:pt x="31877" y="82857"/>
                </a:lnTo>
                <a:lnTo>
                  <a:pt x="32858" y="71436"/>
                </a:lnTo>
                <a:lnTo>
                  <a:pt x="33051" y="60007"/>
                </a:lnTo>
                <a:lnTo>
                  <a:pt x="33068" y="57150"/>
                </a:lnTo>
                <a:lnTo>
                  <a:pt x="34030" y="54293"/>
                </a:lnTo>
                <a:lnTo>
                  <a:pt x="38984" y="45720"/>
                </a:lnTo>
                <a:lnTo>
                  <a:pt x="40477" y="40005"/>
                </a:lnTo>
                <a:lnTo>
                  <a:pt x="41514" y="28258"/>
                </a:lnTo>
                <a:lnTo>
                  <a:pt x="41567" y="27411"/>
                </a:lnTo>
                <a:lnTo>
                  <a:pt x="44165" y="23930"/>
                </a:lnTo>
                <a:lnTo>
                  <a:pt x="49043" y="18485"/>
                </a:lnTo>
                <a:lnTo>
                  <a:pt x="50396" y="18039"/>
                </a:lnTo>
                <a:lnTo>
                  <a:pt x="54439" y="17542"/>
                </a:lnTo>
                <a:lnTo>
                  <a:pt x="55898" y="16457"/>
                </a:lnTo>
                <a:lnTo>
                  <a:pt x="56871" y="14782"/>
                </a:lnTo>
                <a:lnTo>
                  <a:pt x="57520" y="12712"/>
                </a:lnTo>
                <a:lnTo>
                  <a:pt x="58904" y="11332"/>
                </a:lnTo>
                <a:lnTo>
                  <a:pt x="60780" y="10412"/>
                </a:lnTo>
                <a:lnTo>
                  <a:pt x="65404" y="9390"/>
                </a:lnTo>
                <a:lnTo>
                  <a:pt x="70635" y="8936"/>
                </a:lnTo>
                <a:lnTo>
                  <a:pt x="76134" y="8734"/>
                </a:lnTo>
                <a:lnTo>
                  <a:pt x="78934" y="8680"/>
                </a:lnTo>
                <a:lnTo>
                  <a:pt x="81753" y="7692"/>
                </a:lnTo>
                <a:lnTo>
                  <a:pt x="87426" y="4054"/>
                </a:lnTo>
                <a:lnTo>
                  <a:pt x="93122" y="1802"/>
                </a:lnTo>
                <a:lnTo>
                  <a:pt x="98829" y="801"/>
                </a:lnTo>
                <a:lnTo>
                  <a:pt x="104540" y="356"/>
                </a:lnTo>
                <a:lnTo>
                  <a:pt x="112793" y="158"/>
                </a:lnTo>
                <a:lnTo>
                  <a:pt x="164535" y="0"/>
                </a:lnTo>
                <a:lnTo>
                  <a:pt x="167395" y="953"/>
                </a:lnTo>
                <a:lnTo>
                  <a:pt x="173114" y="4551"/>
                </a:lnTo>
                <a:lnTo>
                  <a:pt x="178830" y="6785"/>
                </a:lnTo>
                <a:lnTo>
                  <a:pt x="184546" y="7778"/>
                </a:lnTo>
                <a:lnTo>
                  <a:pt x="190261" y="8220"/>
                </a:lnTo>
                <a:lnTo>
                  <a:pt x="195800" y="8503"/>
                </a:lnTo>
                <a:lnTo>
                  <a:pt x="221694" y="8573"/>
                </a:lnTo>
                <a:lnTo>
                  <a:pt x="221694" y="50312"/>
                </a:lnTo>
                <a:lnTo>
                  <a:pt x="219154" y="60779"/>
                </a:lnTo>
                <a:lnTo>
                  <a:pt x="215802" y="71780"/>
                </a:lnTo>
                <a:lnTo>
                  <a:pt x="214313" y="83020"/>
                </a:lnTo>
                <a:lnTo>
                  <a:pt x="211111" y="94365"/>
                </a:lnTo>
                <a:lnTo>
                  <a:pt x="207465" y="105758"/>
                </a:lnTo>
                <a:lnTo>
                  <a:pt x="205845" y="117171"/>
                </a:lnTo>
                <a:lnTo>
                  <a:pt x="202585" y="128593"/>
                </a:lnTo>
                <a:lnTo>
                  <a:pt x="197961" y="140020"/>
                </a:lnTo>
                <a:lnTo>
                  <a:pt x="192731" y="151449"/>
                </a:lnTo>
                <a:lnTo>
                  <a:pt x="189772" y="162878"/>
                </a:lnTo>
                <a:lnTo>
                  <a:pt x="187504" y="174308"/>
                </a:lnTo>
                <a:lnTo>
                  <a:pt x="183321" y="185738"/>
                </a:lnTo>
                <a:lnTo>
                  <a:pt x="181824" y="192405"/>
                </a:lnTo>
                <a:lnTo>
                  <a:pt x="180827" y="199708"/>
                </a:lnTo>
                <a:lnTo>
                  <a:pt x="180162" y="207434"/>
                </a:lnTo>
                <a:lnTo>
                  <a:pt x="178766" y="214489"/>
                </a:lnTo>
                <a:lnTo>
                  <a:pt x="176882" y="221098"/>
                </a:lnTo>
                <a:lnTo>
                  <a:pt x="172251" y="233521"/>
                </a:lnTo>
                <a:lnTo>
                  <a:pt x="167017" y="245392"/>
                </a:lnTo>
                <a:lnTo>
                  <a:pt x="161516" y="257018"/>
                </a:lnTo>
                <a:lnTo>
                  <a:pt x="156848" y="268535"/>
                </a:lnTo>
                <a:lnTo>
                  <a:pt x="154774" y="280004"/>
                </a:lnTo>
                <a:lnTo>
                  <a:pt x="151311" y="291451"/>
                </a:lnTo>
                <a:lnTo>
                  <a:pt x="147550" y="301937"/>
                </a:lnTo>
                <a:lnTo>
                  <a:pt x="145433" y="314147"/>
                </a:lnTo>
                <a:lnTo>
                  <a:pt x="144937" y="324089"/>
                </a:lnTo>
                <a:lnTo>
                  <a:pt x="142178" y="334857"/>
                </a:lnTo>
                <a:lnTo>
                  <a:pt x="138729" y="345040"/>
                </a:lnTo>
                <a:lnTo>
                  <a:pt x="136787" y="356128"/>
                </a:lnTo>
                <a:lnTo>
                  <a:pt x="136131" y="368409"/>
                </a:lnTo>
                <a:lnTo>
                  <a:pt x="135978" y="384057"/>
                </a:lnTo>
                <a:lnTo>
                  <a:pt x="135970" y="392994"/>
                </a:lnTo>
                <a:lnTo>
                  <a:pt x="131419" y="398488"/>
                </a:lnTo>
                <a:lnTo>
                  <a:pt x="131030" y="399961"/>
                </a:lnTo>
                <a:lnTo>
                  <a:pt x="131724" y="400944"/>
                </a:lnTo>
                <a:lnTo>
                  <a:pt x="135969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3"/>
          <p:cNvSpPr/>
          <p:nvPr/>
        </p:nvSpPr>
        <p:spPr>
          <a:xfrm>
            <a:off x="3894803" y="3651887"/>
            <a:ext cx="317152" cy="17143"/>
          </a:xfrm>
          <a:custGeom>
            <a:avLst/>
            <a:gdLst/>
            <a:ahLst/>
            <a:cxnLst/>
            <a:rect l="0" t="0" r="0" b="0"/>
            <a:pathLst>
              <a:path w="317152" h="17143">
                <a:moveTo>
                  <a:pt x="8542" y="8570"/>
                </a:moveTo>
                <a:lnTo>
                  <a:pt x="1160" y="8570"/>
                </a:lnTo>
                <a:lnTo>
                  <a:pt x="763" y="7617"/>
                </a:lnTo>
                <a:lnTo>
                  <a:pt x="498" y="6030"/>
                </a:lnTo>
                <a:lnTo>
                  <a:pt x="0" y="350"/>
                </a:lnTo>
                <a:lnTo>
                  <a:pt x="9298" y="44"/>
                </a:lnTo>
                <a:lnTo>
                  <a:pt x="28588" y="0"/>
                </a:lnTo>
                <a:lnTo>
                  <a:pt x="31431" y="952"/>
                </a:lnTo>
                <a:lnTo>
                  <a:pt x="34279" y="2539"/>
                </a:lnTo>
                <a:lnTo>
                  <a:pt x="37129" y="4549"/>
                </a:lnTo>
                <a:lnTo>
                  <a:pt x="40935" y="5890"/>
                </a:lnTo>
                <a:lnTo>
                  <a:pt x="45377" y="6783"/>
                </a:lnTo>
                <a:lnTo>
                  <a:pt x="50244" y="7379"/>
                </a:lnTo>
                <a:lnTo>
                  <a:pt x="55393" y="7776"/>
                </a:lnTo>
                <a:lnTo>
                  <a:pt x="60731" y="8041"/>
                </a:lnTo>
                <a:lnTo>
                  <a:pt x="74805" y="8413"/>
                </a:lnTo>
                <a:lnTo>
                  <a:pt x="130730" y="8566"/>
                </a:lnTo>
                <a:lnTo>
                  <a:pt x="158725" y="8569"/>
                </a:lnTo>
                <a:lnTo>
                  <a:pt x="165814" y="9522"/>
                </a:lnTo>
                <a:lnTo>
                  <a:pt x="173397" y="11110"/>
                </a:lnTo>
                <a:lnTo>
                  <a:pt x="181310" y="13121"/>
                </a:lnTo>
                <a:lnTo>
                  <a:pt x="188491" y="14461"/>
                </a:lnTo>
                <a:lnTo>
                  <a:pt x="195183" y="15355"/>
                </a:lnTo>
                <a:lnTo>
                  <a:pt x="201549" y="15951"/>
                </a:lnTo>
                <a:lnTo>
                  <a:pt x="207698" y="16348"/>
                </a:lnTo>
                <a:lnTo>
                  <a:pt x="213703" y="16613"/>
                </a:lnTo>
                <a:lnTo>
                  <a:pt x="226407" y="16907"/>
                </a:lnTo>
                <a:lnTo>
                  <a:pt x="317151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4"/>
          <p:cNvSpPr/>
          <p:nvPr/>
        </p:nvSpPr>
        <p:spPr>
          <a:xfrm>
            <a:off x="3234689" y="2727278"/>
            <a:ext cx="145626" cy="290243"/>
          </a:xfrm>
          <a:custGeom>
            <a:avLst/>
            <a:gdLst/>
            <a:ahLst/>
            <a:cxnLst/>
            <a:rect l="0" t="0" r="0" b="0"/>
            <a:pathLst>
              <a:path w="145626" h="290243">
                <a:moveTo>
                  <a:pt x="0" y="24494"/>
                </a:moveTo>
                <a:lnTo>
                  <a:pt x="24951" y="24494"/>
                </a:lnTo>
                <a:lnTo>
                  <a:pt x="29017" y="23542"/>
                </a:lnTo>
                <a:lnTo>
                  <a:pt x="32680" y="21954"/>
                </a:lnTo>
                <a:lnTo>
                  <a:pt x="36074" y="19943"/>
                </a:lnTo>
                <a:lnTo>
                  <a:pt x="40242" y="18603"/>
                </a:lnTo>
                <a:lnTo>
                  <a:pt x="44926" y="17709"/>
                </a:lnTo>
                <a:lnTo>
                  <a:pt x="49953" y="17113"/>
                </a:lnTo>
                <a:lnTo>
                  <a:pt x="54257" y="16716"/>
                </a:lnTo>
                <a:lnTo>
                  <a:pt x="58079" y="16451"/>
                </a:lnTo>
                <a:lnTo>
                  <a:pt x="61580" y="16274"/>
                </a:lnTo>
                <a:lnTo>
                  <a:pt x="65818" y="15204"/>
                </a:lnTo>
                <a:lnTo>
                  <a:pt x="70549" y="13539"/>
                </a:lnTo>
                <a:lnTo>
                  <a:pt x="75608" y="11475"/>
                </a:lnTo>
                <a:lnTo>
                  <a:pt x="79933" y="10100"/>
                </a:lnTo>
                <a:lnTo>
                  <a:pt x="83769" y="9183"/>
                </a:lnTo>
                <a:lnTo>
                  <a:pt x="87279" y="8572"/>
                </a:lnTo>
                <a:lnTo>
                  <a:pt x="90571" y="8164"/>
                </a:lnTo>
                <a:lnTo>
                  <a:pt x="93718" y="7892"/>
                </a:lnTo>
                <a:lnTo>
                  <a:pt x="96769" y="7711"/>
                </a:lnTo>
                <a:lnTo>
                  <a:pt x="99755" y="6638"/>
                </a:lnTo>
                <a:lnTo>
                  <a:pt x="102699" y="4970"/>
                </a:lnTo>
                <a:lnTo>
                  <a:pt x="105614" y="2906"/>
                </a:lnTo>
                <a:lnTo>
                  <a:pt x="108509" y="1529"/>
                </a:lnTo>
                <a:lnTo>
                  <a:pt x="111392" y="612"/>
                </a:lnTo>
                <a:lnTo>
                  <a:pt x="114267" y="0"/>
                </a:lnTo>
                <a:lnTo>
                  <a:pt x="117135" y="545"/>
                </a:lnTo>
                <a:lnTo>
                  <a:pt x="120001" y="1860"/>
                </a:lnTo>
                <a:lnTo>
                  <a:pt x="126892" y="6265"/>
                </a:lnTo>
                <a:lnTo>
                  <a:pt x="130374" y="6867"/>
                </a:lnTo>
                <a:lnTo>
                  <a:pt x="132636" y="7028"/>
                </a:lnTo>
                <a:lnTo>
                  <a:pt x="134144" y="8087"/>
                </a:lnTo>
                <a:lnTo>
                  <a:pt x="135150" y="9746"/>
                </a:lnTo>
                <a:lnTo>
                  <a:pt x="137848" y="17013"/>
                </a:lnTo>
                <a:lnTo>
                  <a:pt x="141594" y="24662"/>
                </a:lnTo>
                <a:lnTo>
                  <a:pt x="143893" y="31871"/>
                </a:lnTo>
                <a:lnTo>
                  <a:pt x="144915" y="38250"/>
                </a:lnTo>
                <a:lnTo>
                  <a:pt x="145491" y="47197"/>
                </a:lnTo>
                <a:lnTo>
                  <a:pt x="145625" y="52999"/>
                </a:lnTo>
                <a:lnTo>
                  <a:pt x="143145" y="61293"/>
                </a:lnTo>
                <a:lnTo>
                  <a:pt x="141150" y="66172"/>
                </a:lnTo>
                <a:lnTo>
                  <a:pt x="139820" y="71329"/>
                </a:lnTo>
                <a:lnTo>
                  <a:pt x="138934" y="76673"/>
                </a:lnTo>
                <a:lnTo>
                  <a:pt x="138343" y="82140"/>
                </a:lnTo>
                <a:lnTo>
                  <a:pt x="137686" y="90754"/>
                </a:lnTo>
                <a:lnTo>
                  <a:pt x="137511" y="94385"/>
                </a:lnTo>
                <a:lnTo>
                  <a:pt x="136442" y="98711"/>
                </a:lnTo>
                <a:lnTo>
                  <a:pt x="134776" y="103499"/>
                </a:lnTo>
                <a:lnTo>
                  <a:pt x="132713" y="108597"/>
                </a:lnTo>
                <a:lnTo>
                  <a:pt x="131338" y="113900"/>
                </a:lnTo>
                <a:lnTo>
                  <a:pt x="130422" y="119340"/>
                </a:lnTo>
                <a:lnTo>
                  <a:pt x="129811" y="124873"/>
                </a:lnTo>
                <a:lnTo>
                  <a:pt x="129131" y="133559"/>
                </a:lnTo>
                <a:lnTo>
                  <a:pt x="128950" y="137209"/>
                </a:lnTo>
                <a:lnTo>
                  <a:pt x="127877" y="141548"/>
                </a:lnTo>
                <a:lnTo>
                  <a:pt x="126209" y="146345"/>
                </a:lnTo>
                <a:lnTo>
                  <a:pt x="124145" y="151448"/>
                </a:lnTo>
                <a:lnTo>
                  <a:pt x="123721" y="156755"/>
                </a:lnTo>
                <a:lnTo>
                  <a:pt x="124391" y="162198"/>
                </a:lnTo>
                <a:lnTo>
                  <a:pt x="125790" y="167732"/>
                </a:lnTo>
                <a:lnTo>
                  <a:pt x="125770" y="173326"/>
                </a:lnTo>
                <a:lnTo>
                  <a:pt x="124804" y="178960"/>
                </a:lnTo>
                <a:lnTo>
                  <a:pt x="123208" y="184621"/>
                </a:lnTo>
                <a:lnTo>
                  <a:pt x="121434" y="193452"/>
                </a:lnTo>
                <a:lnTo>
                  <a:pt x="120646" y="201504"/>
                </a:lnTo>
                <a:lnTo>
                  <a:pt x="120436" y="206318"/>
                </a:lnTo>
                <a:lnTo>
                  <a:pt x="120140" y="219655"/>
                </a:lnTo>
                <a:lnTo>
                  <a:pt x="120022" y="248928"/>
                </a:lnTo>
                <a:lnTo>
                  <a:pt x="119068" y="252221"/>
                </a:lnTo>
                <a:lnTo>
                  <a:pt x="115467" y="258421"/>
                </a:lnTo>
                <a:lnTo>
                  <a:pt x="113231" y="264352"/>
                </a:lnTo>
                <a:lnTo>
                  <a:pt x="111973" y="273046"/>
                </a:lnTo>
                <a:lnTo>
                  <a:pt x="111513" y="281486"/>
                </a:lnTo>
                <a:lnTo>
                  <a:pt x="111452" y="288901"/>
                </a:lnTo>
                <a:lnTo>
                  <a:pt x="110497" y="289347"/>
                </a:lnTo>
                <a:lnTo>
                  <a:pt x="108907" y="289646"/>
                </a:lnTo>
                <a:lnTo>
                  <a:pt x="102870" y="2902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5"/>
          <p:cNvSpPr/>
          <p:nvPr/>
        </p:nvSpPr>
        <p:spPr>
          <a:xfrm>
            <a:off x="3234689" y="2820352"/>
            <a:ext cx="274321" cy="51436"/>
          </a:xfrm>
          <a:custGeom>
            <a:avLst/>
            <a:gdLst/>
            <a:ahLst/>
            <a:cxnLst/>
            <a:rect l="0" t="0" r="0" b="0"/>
            <a:pathLst>
              <a:path w="274321" h="51436">
                <a:moveTo>
                  <a:pt x="0" y="51435"/>
                </a:moveTo>
                <a:lnTo>
                  <a:pt x="24951" y="51435"/>
                </a:lnTo>
                <a:lnTo>
                  <a:pt x="29017" y="50483"/>
                </a:lnTo>
                <a:lnTo>
                  <a:pt x="32680" y="48895"/>
                </a:lnTo>
                <a:lnTo>
                  <a:pt x="36074" y="46884"/>
                </a:lnTo>
                <a:lnTo>
                  <a:pt x="41194" y="45543"/>
                </a:lnTo>
                <a:lnTo>
                  <a:pt x="47466" y="44650"/>
                </a:lnTo>
                <a:lnTo>
                  <a:pt x="54504" y="44054"/>
                </a:lnTo>
                <a:lnTo>
                  <a:pt x="62053" y="42705"/>
                </a:lnTo>
                <a:lnTo>
                  <a:pt x="69944" y="40852"/>
                </a:lnTo>
                <a:lnTo>
                  <a:pt x="78062" y="38665"/>
                </a:lnTo>
                <a:lnTo>
                  <a:pt x="86331" y="37206"/>
                </a:lnTo>
                <a:lnTo>
                  <a:pt x="94702" y="36234"/>
                </a:lnTo>
                <a:lnTo>
                  <a:pt x="103140" y="35586"/>
                </a:lnTo>
                <a:lnTo>
                  <a:pt x="110670" y="34202"/>
                </a:lnTo>
                <a:lnTo>
                  <a:pt x="117595" y="32326"/>
                </a:lnTo>
                <a:lnTo>
                  <a:pt x="146948" y="22472"/>
                </a:lnTo>
                <a:lnTo>
                  <a:pt x="155116" y="20696"/>
                </a:lnTo>
                <a:lnTo>
                  <a:pt x="163418" y="19513"/>
                </a:lnTo>
                <a:lnTo>
                  <a:pt x="171810" y="18723"/>
                </a:lnTo>
                <a:lnTo>
                  <a:pt x="179311" y="17245"/>
                </a:lnTo>
                <a:lnTo>
                  <a:pt x="186216" y="15307"/>
                </a:lnTo>
                <a:lnTo>
                  <a:pt x="192724" y="13062"/>
                </a:lnTo>
                <a:lnTo>
                  <a:pt x="198968" y="11565"/>
                </a:lnTo>
                <a:lnTo>
                  <a:pt x="205035" y="10568"/>
                </a:lnTo>
                <a:lnTo>
                  <a:pt x="210985" y="9903"/>
                </a:lnTo>
                <a:lnTo>
                  <a:pt x="216857" y="9459"/>
                </a:lnTo>
                <a:lnTo>
                  <a:pt x="222677" y="9164"/>
                </a:lnTo>
                <a:lnTo>
                  <a:pt x="228461" y="8966"/>
                </a:lnTo>
                <a:lnTo>
                  <a:pt x="233270" y="7883"/>
                </a:lnTo>
                <a:lnTo>
                  <a:pt x="237429" y="6208"/>
                </a:lnTo>
                <a:lnTo>
                  <a:pt x="241153" y="4138"/>
                </a:lnTo>
                <a:lnTo>
                  <a:pt x="244589" y="2759"/>
                </a:lnTo>
                <a:lnTo>
                  <a:pt x="250947" y="1226"/>
                </a:lnTo>
                <a:lnTo>
                  <a:pt x="256947" y="545"/>
                </a:lnTo>
                <a:lnTo>
                  <a:pt x="262789" y="242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80" name="Group 3079"/>
          <p:cNvGrpSpPr/>
          <p:nvPr/>
        </p:nvGrpSpPr>
        <p:grpSpPr>
          <a:xfrm>
            <a:off x="7109619" y="1731762"/>
            <a:ext cx="1902787" cy="925704"/>
            <a:chOff x="7109619" y="1731762"/>
            <a:chExt cx="1902787" cy="925704"/>
          </a:xfrm>
        </p:grpSpPr>
        <p:sp>
          <p:nvSpPr>
            <p:cNvPr id="31" name="SMARTPenAnnotation266"/>
            <p:cNvSpPr/>
            <p:nvPr/>
          </p:nvSpPr>
          <p:spPr>
            <a:xfrm>
              <a:off x="7392365" y="2134552"/>
              <a:ext cx="265736" cy="171063"/>
            </a:xfrm>
            <a:custGeom>
              <a:avLst/>
              <a:gdLst/>
              <a:ahLst/>
              <a:cxnLst/>
              <a:rect l="0" t="0" r="0" b="0"/>
              <a:pathLst>
                <a:path w="265736" h="171063">
                  <a:moveTo>
                    <a:pt x="59994" y="0"/>
                  </a:moveTo>
                  <a:lnTo>
                    <a:pt x="51775" y="0"/>
                  </a:lnTo>
                  <a:lnTo>
                    <a:pt x="59651" y="0"/>
                  </a:lnTo>
                  <a:lnTo>
                    <a:pt x="55342" y="4551"/>
                  </a:lnTo>
                  <a:lnTo>
                    <a:pt x="52584" y="7381"/>
                  </a:lnTo>
                  <a:lnTo>
                    <a:pt x="51938" y="10583"/>
                  </a:lnTo>
                  <a:lnTo>
                    <a:pt x="51651" y="15181"/>
                  </a:lnTo>
                  <a:lnTo>
                    <a:pt x="51524" y="20400"/>
                  </a:lnTo>
                  <a:lnTo>
                    <a:pt x="51425" y="53111"/>
                  </a:lnTo>
                  <a:lnTo>
                    <a:pt x="50472" y="57315"/>
                  </a:lnTo>
                  <a:lnTo>
                    <a:pt x="48883" y="62023"/>
                  </a:lnTo>
                  <a:lnTo>
                    <a:pt x="46872" y="67066"/>
                  </a:lnTo>
                  <a:lnTo>
                    <a:pt x="44579" y="72333"/>
                  </a:lnTo>
                  <a:lnTo>
                    <a:pt x="39490" y="83266"/>
                  </a:lnTo>
                  <a:lnTo>
                    <a:pt x="22804" y="117192"/>
                  </a:lnTo>
                  <a:lnTo>
                    <a:pt x="19960" y="121943"/>
                  </a:lnTo>
                  <a:lnTo>
                    <a:pt x="17112" y="126063"/>
                  </a:lnTo>
                  <a:lnTo>
                    <a:pt x="14261" y="129762"/>
                  </a:lnTo>
                  <a:lnTo>
                    <a:pt x="11408" y="133181"/>
                  </a:lnTo>
                  <a:lnTo>
                    <a:pt x="8554" y="136412"/>
                  </a:lnTo>
                  <a:lnTo>
                    <a:pt x="5698" y="139519"/>
                  </a:lnTo>
                  <a:lnTo>
                    <a:pt x="3795" y="142542"/>
                  </a:lnTo>
                  <a:lnTo>
                    <a:pt x="2526" y="145511"/>
                  </a:lnTo>
                  <a:lnTo>
                    <a:pt x="489" y="152568"/>
                  </a:lnTo>
                  <a:lnTo>
                    <a:pt x="210" y="156073"/>
                  </a:lnTo>
                  <a:lnTo>
                    <a:pt x="31" y="161533"/>
                  </a:lnTo>
                  <a:lnTo>
                    <a:pt x="0" y="167030"/>
                  </a:lnTo>
                  <a:lnTo>
                    <a:pt x="948" y="168503"/>
                  </a:lnTo>
                  <a:lnTo>
                    <a:pt x="2533" y="169486"/>
                  </a:lnTo>
                  <a:lnTo>
                    <a:pt x="4542" y="170140"/>
                  </a:lnTo>
                  <a:lnTo>
                    <a:pt x="11854" y="170868"/>
                  </a:lnTo>
                  <a:lnTo>
                    <a:pt x="16471" y="171062"/>
                  </a:lnTo>
                  <a:lnTo>
                    <a:pt x="21454" y="170239"/>
                  </a:lnTo>
                  <a:lnTo>
                    <a:pt x="26681" y="168738"/>
                  </a:lnTo>
                  <a:lnTo>
                    <a:pt x="32070" y="166784"/>
                  </a:lnTo>
                  <a:lnTo>
                    <a:pt x="38521" y="165482"/>
                  </a:lnTo>
                  <a:lnTo>
                    <a:pt x="45679" y="164614"/>
                  </a:lnTo>
                  <a:lnTo>
                    <a:pt x="53308" y="164035"/>
                  </a:lnTo>
                  <a:lnTo>
                    <a:pt x="60300" y="162697"/>
                  </a:lnTo>
                  <a:lnTo>
                    <a:pt x="66865" y="160852"/>
                  </a:lnTo>
                  <a:lnTo>
                    <a:pt x="73148" y="158670"/>
                  </a:lnTo>
                  <a:lnTo>
                    <a:pt x="80194" y="157215"/>
                  </a:lnTo>
                  <a:lnTo>
                    <a:pt x="87748" y="156245"/>
                  </a:lnTo>
                  <a:lnTo>
                    <a:pt x="95642" y="155598"/>
                  </a:lnTo>
                  <a:lnTo>
                    <a:pt x="103762" y="155167"/>
                  </a:lnTo>
                  <a:lnTo>
                    <a:pt x="120405" y="154688"/>
                  </a:lnTo>
                  <a:lnTo>
                    <a:pt x="156133" y="154355"/>
                  </a:lnTo>
                  <a:lnTo>
                    <a:pt x="237125" y="154305"/>
                  </a:lnTo>
                  <a:lnTo>
                    <a:pt x="241899" y="155258"/>
                  </a:lnTo>
                  <a:lnTo>
                    <a:pt x="253169" y="160197"/>
                  </a:lnTo>
                  <a:lnTo>
                    <a:pt x="259515" y="161686"/>
                  </a:lnTo>
                  <a:lnTo>
                    <a:pt x="265735" y="1628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" name="SMARTPenAnnotation267"/>
            <p:cNvSpPr/>
            <p:nvPr/>
          </p:nvSpPr>
          <p:spPr>
            <a:xfrm>
              <a:off x="7598092" y="2134552"/>
              <a:ext cx="42864" cy="385645"/>
            </a:xfrm>
            <a:custGeom>
              <a:avLst/>
              <a:gdLst/>
              <a:ahLst/>
              <a:cxnLst/>
              <a:rect l="0" t="0" r="0" b="0"/>
              <a:pathLst>
                <a:path w="42864" h="385645">
                  <a:moveTo>
                    <a:pt x="0" y="0"/>
                  </a:moveTo>
                  <a:lnTo>
                    <a:pt x="0" y="20400"/>
                  </a:lnTo>
                  <a:lnTo>
                    <a:pt x="953" y="24077"/>
                  </a:lnTo>
                  <a:lnTo>
                    <a:pt x="2540" y="28434"/>
                  </a:lnTo>
                  <a:lnTo>
                    <a:pt x="4551" y="33244"/>
                  </a:lnTo>
                  <a:lnTo>
                    <a:pt x="5891" y="38355"/>
                  </a:lnTo>
                  <a:lnTo>
                    <a:pt x="6785" y="43667"/>
                  </a:lnTo>
                  <a:lnTo>
                    <a:pt x="7778" y="54650"/>
                  </a:lnTo>
                  <a:lnTo>
                    <a:pt x="8220" y="65882"/>
                  </a:lnTo>
                  <a:lnTo>
                    <a:pt x="8503" y="94505"/>
                  </a:lnTo>
                  <a:lnTo>
                    <a:pt x="8570" y="154704"/>
                  </a:lnTo>
                  <a:lnTo>
                    <a:pt x="9523" y="163143"/>
                  </a:lnTo>
                  <a:lnTo>
                    <a:pt x="11112" y="171627"/>
                  </a:lnTo>
                  <a:lnTo>
                    <a:pt x="13123" y="180141"/>
                  </a:lnTo>
                  <a:lnTo>
                    <a:pt x="14464" y="188674"/>
                  </a:lnTo>
                  <a:lnTo>
                    <a:pt x="15358" y="197220"/>
                  </a:lnTo>
                  <a:lnTo>
                    <a:pt x="15953" y="205775"/>
                  </a:lnTo>
                  <a:lnTo>
                    <a:pt x="16350" y="214336"/>
                  </a:lnTo>
                  <a:lnTo>
                    <a:pt x="16792" y="231468"/>
                  </a:lnTo>
                  <a:lnTo>
                    <a:pt x="17862" y="240037"/>
                  </a:lnTo>
                  <a:lnTo>
                    <a:pt x="19529" y="248607"/>
                  </a:lnTo>
                  <a:lnTo>
                    <a:pt x="21591" y="257178"/>
                  </a:lnTo>
                  <a:lnTo>
                    <a:pt x="22967" y="265750"/>
                  </a:lnTo>
                  <a:lnTo>
                    <a:pt x="23883" y="274321"/>
                  </a:lnTo>
                  <a:lnTo>
                    <a:pt x="24495" y="282894"/>
                  </a:lnTo>
                  <a:lnTo>
                    <a:pt x="24903" y="291466"/>
                  </a:lnTo>
                  <a:lnTo>
                    <a:pt x="25355" y="308610"/>
                  </a:lnTo>
                  <a:lnTo>
                    <a:pt x="25686" y="348113"/>
                  </a:lnTo>
                  <a:lnTo>
                    <a:pt x="26649" y="353043"/>
                  </a:lnTo>
                  <a:lnTo>
                    <a:pt x="28244" y="357282"/>
                  </a:lnTo>
                  <a:lnTo>
                    <a:pt x="30259" y="361061"/>
                  </a:lnTo>
                  <a:lnTo>
                    <a:pt x="31603" y="364532"/>
                  </a:lnTo>
                  <a:lnTo>
                    <a:pt x="32498" y="367799"/>
                  </a:lnTo>
                  <a:lnTo>
                    <a:pt x="33095" y="370929"/>
                  </a:lnTo>
                  <a:lnTo>
                    <a:pt x="34446" y="373016"/>
                  </a:lnTo>
                  <a:lnTo>
                    <a:pt x="36299" y="374408"/>
                  </a:lnTo>
                  <a:lnTo>
                    <a:pt x="38487" y="375335"/>
                  </a:lnTo>
                  <a:lnTo>
                    <a:pt x="39946" y="376906"/>
                  </a:lnTo>
                  <a:lnTo>
                    <a:pt x="40918" y="378906"/>
                  </a:lnTo>
                  <a:lnTo>
                    <a:pt x="42829" y="385644"/>
                  </a:lnTo>
                  <a:lnTo>
                    <a:pt x="42863" y="3771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" name="SMARTPenAnnotation268"/>
            <p:cNvSpPr/>
            <p:nvPr/>
          </p:nvSpPr>
          <p:spPr>
            <a:xfrm>
              <a:off x="7721834" y="2143125"/>
              <a:ext cx="259045" cy="334198"/>
            </a:xfrm>
            <a:custGeom>
              <a:avLst/>
              <a:gdLst/>
              <a:ahLst/>
              <a:cxnLst/>
              <a:rect l="0" t="0" r="0" b="0"/>
              <a:pathLst>
                <a:path w="259045" h="334198">
                  <a:moveTo>
                    <a:pt x="202013" y="0"/>
                  </a:moveTo>
                  <a:lnTo>
                    <a:pt x="197462" y="0"/>
                  </a:lnTo>
                  <a:lnTo>
                    <a:pt x="196122" y="952"/>
                  </a:lnTo>
                  <a:lnTo>
                    <a:pt x="195228" y="2539"/>
                  </a:lnTo>
                  <a:lnTo>
                    <a:pt x="193794" y="7380"/>
                  </a:lnTo>
                  <a:lnTo>
                    <a:pt x="188994" y="12770"/>
                  </a:lnTo>
                  <a:lnTo>
                    <a:pt x="186666" y="14228"/>
                  </a:lnTo>
                  <a:lnTo>
                    <a:pt x="181540" y="15848"/>
                  </a:lnTo>
                  <a:lnTo>
                    <a:pt x="173546" y="16568"/>
                  </a:lnTo>
                  <a:lnTo>
                    <a:pt x="164597" y="16889"/>
                  </a:lnTo>
                  <a:lnTo>
                    <a:pt x="157443" y="17031"/>
                  </a:lnTo>
                  <a:lnTo>
                    <a:pt x="154203" y="18021"/>
                  </a:lnTo>
                  <a:lnTo>
                    <a:pt x="148061" y="21662"/>
                  </a:lnTo>
                  <a:lnTo>
                    <a:pt x="142158" y="23915"/>
                  </a:lnTo>
                  <a:lnTo>
                    <a:pt x="136358" y="24916"/>
                  </a:lnTo>
                  <a:lnTo>
                    <a:pt x="130606" y="25361"/>
                  </a:lnTo>
                  <a:lnTo>
                    <a:pt x="126786" y="24527"/>
                  </a:lnTo>
                  <a:lnTo>
                    <a:pt x="122334" y="23019"/>
                  </a:lnTo>
                  <a:lnTo>
                    <a:pt x="110604" y="18305"/>
                  </a:lnTo>
                  <a:lnTo>
                    <a:pt x="103919" y="17660"/>
                  </a:lnTo>
                  <a:lnTo>
                    <a:pt x="93208" y="17247"/>
                  </a:lnTo>
                  <a:lnTo>
                    <a:pt x="86800" y="17175"/>
                  </a:lnTo>
                  <a:lnTo>
                    <a:pt x="67658" y="17147"/>
                  </a:lnTo>
                  <a:lnTo>
                    <a:pt x="66723" y="16194"/>
                  </a:lnTo>
                  <a:lnTo>
                    <a:pt x="66100" y="14606"/>
                  </a:lnTo>
                  <a:lnTo>
                    <a:pt x="65684" y="12594"/>
                  </a:lnTo>
                  <a:lnTo>
                    <a:pt x="65407" y="12206"/>
                  </a:lnTo>
                  <a:lnTo>
                    <a:pt x="65223" y="12900"/>
                  </a:lnTo>
                  <a:lnTo>
                    <a:pt x="65099" y="14315"/>
                  </a:lnTo>
                  <a:lnTo>
                    <a:pt x="64065" y="15258"/>
                  </a:lnTo>
                  <a:lnTo>
                    <a:pt x="62423" y="15887"/>
                  </a:lnTo>
                  <a:lnTo>
                    <a:pt x="56640" y="17071"/>
                  </a:lnTo>
                  <a:lnTo>
                    <a:pt x="51836" y="21674"/>
                  </a:lnTo>
                  <a:lnTo>
                    <a:pt x="50460" y="23974"/>
                  </a:lnTo>
                  <a:lnTo>
                    <a:pt x="47571" y="31762"/>
                  </a:lnTo>
                  <a:lnTo>
                    <a:pt x="43519" y="37294"/>
                  </a:lnTo>
                  <a:lnTo>
                    <a:pt x="42058" y="41055"/>
                  </a:lnTo>
                  <a:lnTo>
                    <a:pt x="40434" y="50314"/>
                  </a:lnTo>
                  <a:lnTo>
                    <a:pt x="37173" y="58239"/>
                  </a:lnTo>
                  <a:lnTo>
                    <a:pt x="33501" y="64936"/>
                  </a:lnTo>
                  <a:lnTo>
                    <a:pt x="30481" y="75014"/>
                  </a:lnTo>
                  <a:lnTo>
                    <a:pt x="26400" y="84457"/>
                  </a:lnTo>
                  <a:lnTo>
                    <a:pt x="24930" y="89642"/>
                  </a:lnTo>
                  <a:lnTo>
                    <a:pt x="23950" y="95004"/>
                  </a:lnTo>
                  <a:lnTo>
                    <a:pt x="23297" y="100483"/>
                  </a:lnTo>
                  <a:lnTo>
                    <a:pt x="20031" y="109111"/>
                  </a:lnTo>
                  <a:lnTo>
                    <a:pt x="15405" y="117074"/>
                  </a:lnTo>
                  <a:lnTo>
                    <a:pt x="10173" y="126962"/>
                  </a:lnTo>
                  <a:lnTo>
                    <a:pt x="7214" y="135168"/>
                  </a:lnTo>
                  <a:lnTo>
                    <a:pt x="5547" y="145142"/>
                  </a:lnTo>
                  <a:lnTo>
                    <a:pt x="5313" y="148196"/>
                  </a:lnTo>
                  <a:lnTo>
                    <a:pt x="4205" y="151185"/>
                  </a:lnTo>
                  <a:lnTo>
                    <a:pt x="434" y="157046"/>
                  </a:lnTo>
                  <a:lnTo>
                    <a:pt x="0" y="158989"/>
                  </a:lnTo>
                  <a:lnTo>
                    <a:pt x="662" y="160285"/>
                  </a:lnTo>
                  <a:lnTo>
                    <a:pt x="4020" y="162365"/>
                  </a:lnTo>
                  <a:lnTo>
                    <a:pt x="4478" y="165190"/>
                  </a:lnTo>
                  <a:lnTo>
                    <a:pt x="4601" y="167276"/>
                  </a:lnTo>
                  <a:lnTo>
                    <a:pt x="5635" y="167715"/>
                  </a:lnTo>
                  <a:lnTo>
                    <a:pt x="7277" y="167055"/>
                  </a:lnTo>
                  <a:lnTo>
                    <a:pt x="13562" y="162475"/>
                  </a:lnTo>
                  <a:lnTo>
                    <a:pt x="17609" y="158571"/>
                  </a:lnTo>
                  <a:lnTo>
                    <a:pt x="20975" y="157149"/>
                  </a:lnTo>
                  <a:lnTo>
                    <a:pt x="25124" y="156201"/>
                  </a:lnTo>
                  <a:lnTo>
                    <a:pt x="29794" y="155569"/>
                  </a:lnTo>
                  <a:lnTo>
                    <a:pt x="34813" y="154195"/>
                  </a:lnTo>
                  <a:lnTo>
                    <a:pt x="40064" y="152326"/>
                  </a:lnTo>
                  <a:lnTo>
                    <a:pt x="45470" y="150128"/>
                  </a:lnTo>
                  <a:lnTo>
                    <a:pt x="50978" y="147710"/>
                  </a:lnTo>
                  <a:lnTo>
                    <a:pt x="62180" y="142484"/>
                  </a:lnTo>
                  <a:lnTo>
                    <a:pt x="68785" y="139756"/>
                  </a:lnTo>
                  <a:lnTo>
                    <a:pt x="76048" y="136986"/>
                  </a:lnTo>
                  <a:lnTo>
                    <a:pt x="83746" y="134186"/>
                  </a:lnTo>
                  <a:lnTo>
                    <a:pt x="90783" y="132320"/>
                  </a:lnTo>
                  <a:lnTo>
                    <a:pt x="97380" y="131075"/>
                  </a:lnTo>
                  <a:lnTo>
                    <a:pt x="103682" y="130246"/>
                  </a:lnTo>
                  <a:lnTo>
                    <a:pt x="110742" y="128741"/>
                  </a:lnTo>
                  <a:lnTo>
                    <a:pt x="118306" y="126784"/>
                  </a:lnTo>
                  <a:lnTo>
                    <a:pt x="126206" y="124528"/>
                  </a:lnTo>
                  <a:lnTo>
                    <a:pt x="134330" y="123023"/>
                  </a:lnTo>
                  <a:lnTo>
                    <a:pt x="142603" y="122020"/>
                  </a:lnTo>
                  <a:lnTo>
                    <a:pt x="150976" y="121352"/>
                  </a:lnTo>
                  <a:lnTo>
                    <a:pt x="158464" y="120906"/>
                  </a:lnTo>
                  <a:lnTo>
                    <a:pt x="171863" y="120411"/>
                  </a:lnTo>
                  <a:lnTo>
                    <a:pt x="178103" y="121231"/>
                  </a:lnTo>
                  <a:lnTo>
                    <a:pt x="184168" y="122731"/>
                  </a:lnTo>
                  <a:lnTo>
                    <a:pt x="190116" y="124683"/>
                  </a:lnTo>
                  <a:lnTo>
                    <a:pt x="195987" y="126937"/>
                  </a:lnTo>
                  <a:lnTo>
                    <a:pt x="201806" y="129392"/>
                  </a:lnTo>
                  <a:lnTo>
                    <a:pt x="207589" y="131981"/>
                  </a:lnTo>
                  <a:lnTo>
                    <a:pt x="213351" y="135612"/>
                  </a:lnTo>
                  <a:lnTo>
                    <a:pt x="219096" y="139938"/>
                  </a:lnTo>
                  <a:lnTo>
                    <a:pt x="224832" y="144727"/>
                  </a:lnTo>
                  <a:lnTo>
                    <a:pt x="229608" y="149824"/>
                  </a:lnTo>
                  <a:lnTo>
                    <a:pt x="233744" y="155128"/>
                  </a:lnTo>
                  <a:lnTo>
                    <a:pt x="237455" y="160568"/>
                  </a:lnTo>
                  <a:lnTo>
                    <a:pt x="241834" y="165148"/>
                  </a:lnTo>
                  <a:lnTo>
                    <a:pt x="246657" y="169153"/>
                  </a:lnTo>
                  <a:lnTo>
                    <a:pt x="251779" y="172776"/>
                  </a:lnTo>
                  <a:lnTo>
                    <a:pt x="255193" y="178049"/>
                  </a:lnTo>
                  <a:lnTo>
                    <a:pt x="257468" y="184422"/>
                  </a:lnTo>
                  <a:lnTo>
                    <a:pt x="258986" y="191528"/>
                  </a:lnTo>
                  <a:lnTo>
                    <a:pt x="259044" y="198170"/>
                  </a:lnTo>
                  <a:lnTo>
                    <a:pt x="258132" y="204503"/>
                  </a:lnTo>
                  <a:lnTo>
                    <a:pt x="256571" y="210630"/>
                  </a:lnTo>
                  <a:lnTo>
                    <a:pt x="254577" y="216620"/>
                  </a:lnTo>
                  <a:lnTo>
                    <a:pt x="252296" y="222518"/>
                  </a:lnTo>
                  <a:lnTo>
                    <a:pt x="249822" y="228355"/>
                  </a:lnTo>
                  <a:lnTo>
                    <a:pt x="244534" y="239921"/>
                  </a:lnTo>
                  <a:lnTo>
                    <a:pt x="241790" y="245672"/>
                  </a:lnTo>
                  <a:lnTo>
                    <a:pt x="238057" y="251411"/>
                  </a:lnTo>
                  <a:lnTo>
                    <a:pt x="233662" y="257142"/>
                  </a:lnTo>
                  <a:lnTo>
                    <a:pt x="228827" y="262868"/>
                  </a:lnTo>
                  <a:lnTo>
                    <a:pt x="223700" y="268590"/>
                  </a:lnTo>
                  <a:lnTo>
                    <a:pt x="212921" y="280028"/>
                  </a:lnTo>
                  <a:lnTo>
                    <a:pt x="206428" y="285745"/>
                  </a:lnTo>
                  <a:lnTo>
                    <a:pt x="199241" y="291462"/>
                  </a:lnTo>
                  <a:lnTo>
                    <a:pt x="191593" y="297178"/>
                  </a:lnTo>
                  <a:lnTo>
                    <a:pt x="184588" y="302893"/>
                  </a:lnTo>
                  <a:lnTo>
                    <a:pt x="178015" y="308609"/>
                  </a:lnTo>
                  <a:lnTo>
                    <a:pt x="171727" y="314324"/>
                  </a:lnTo>
                  <a:lnTo>
                    <a:pt x="165629" y="318134"/>
                  </a:lnTo>
                  <a:lnTo>
                    <a:pt x="159660" y="320674"/>
                  </a:lnTo>
                  <a:lnTo>
                    <a:pt x="153775" y="322368"/>
                  </a:lnTo>
                  <a:lnTo>
                    <a:pt x="147947" y="324449"/>
                  </a:lnTo>
                  <a:lnTo>
                    <a:pt x="142156" y="326789"/>
                  </a:lnTo>
                  <a:lnTo>
                    <a:pt x="136390" y="329302"/>
                  </a:lnTo>
                  <a:lnTo>
                    <a:pt x="130643" y="330977"/>
                  </a:lnTo>
                  <a:lnTo>
                    <a:pt x="124905" y="332094"/>
                  </a:lnTo>
                  <a:lnTo>
                    <a:pt x="119175" y="332838"/>
                  </a:lnTo>
                  <a:lnTo>
                    <a:pt x="114403" y="333335"/>
                  </a:lnTo>
                  <a:lnTo>
                    <a:pt x="106561" y="333886"/>
                  </a:lnTo>
                  <a:lnTo>
                    <a:pt x="97360" y="334131"/>
                  </a:lnTo>
                  <a:lnTo>
                    <a:pt x="92239" y="334197"/>
                  </a:lnTo>
                  <a:lnTo>
                    <a:pt x="87873" y="333287"/>
                  </a:lnTo>
                  <a:lnTo>
                    <a:pt x="80482" y="329738"/>
                  </a:lnTo>
                  <a:lnTo>
                    <a:pt x="74022" y="324985"/>
                  </a:lnTo>
                  <a:lnTo>
                    <a:pt x="67975" y="319697"/>
                  </a:lnTo>
                  <a:lnTo>
                    <a:pt x="62114" y="314172"/>
                  </a:lnTo>
                  <a:lnTo>
                    <a:pt x="60169" y="311366"/>
                  </a:lnTo>
                  <a:lnTo>
                    <a:pt x="58008" y="305707"/>
                  </a:lnTo>
                  <a:lnTo>
                    <a:pt x="58385" y="302865"/>
                  </a:lnTo>
                  <a:lnTo>
                    <a:pt x="59589" y="300017"/>
                  </a:lnTo>
                  <a:lnTo>
                    <a:pt x="61344" y="297166"/>
                  </a:lnTo>
                  <a:lnTo>
                    <a:pt x="63293" y="291458"/>
                  </a:lnTo>
                  <a:lnTo>
                    <a:pt x="63814" y="288603"/>
                  </a:lnTo>
                  <a:lnTo>
                    <a:pt x="65113" y="286700"/>
                  </a:lnTo>
                  <a:lnTo>
                    <a:pt x="66930" y="285431"/>
                  </a:lnTo>
                  <a:lnTo>
                    <a:pt x="72444" y="283067"/>
                  </a:lnTo>
                  <a:lnTo>
                    <a:pt x="81244" y="278843"/>
                  </a:lnTo>
                  <a:lnTo>
                    <a:pt x="88965" y="276330"/>
                  </a:lnTo>
                  <a:lnTo>
                    <a:pt x="99143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" name="SMARTPenAnnotation269"/>
            <p:cNvSpPr/>
            <p:nvPr/>
          </p:nvSpPr>
          <p:spPr>
            <a:xfrm>
              <a:off x="8086725" y="2443162"/>
              <a:ext cx="34291" cy="25719"/>
            </a:xfrm>
            <a:custGeom>
              <a:avLst/>
              <a:gdLst/>
              <a:ahLst/>
              <a:cxnLst/>
              <a:rect l="0" t="0" r="0" b="0"/>
              <a:pathLst>
                <a:path w="34291" h="25719">
                  <a:moveTo>
                    <a:pt x="0" y="25718"/>
                  </a:moveTo>
                  <a:lnTo>
                    <a:pt x="0" y="9773"/>
                  </a:lnTo>
                  <a:lnTo>
                    <a:pt x="952" y="9373"/>
                  </a:lnTo>
                  <a:lnTo>
                    <a:pt x="2539" y="9106"/>
                  </a:lnTo>
                  <a:lnTo>
                    <a:pt x="4550" y="8928"/>
                  </a:lnTo>
                  <a:lnTo>
                    <a:pt x="6843" y="7857"/>
                  </a:lnTo>
                  <a:lnTo>
                    <a:pt x="9325" y="6191"/>
                  </a:lnTo>
                  <a:lnTo>
                    <a:pt x="11931" y="4127"/>
                  </a:lnTo>
                  <a:lnTo>
                    <a:pt x="14622" y="2751"/>
                  </a:lnTo>
                  <a:lnTo>
                    <a:pt x="17367" y="1834"/>
                  </a:lnTo>
                  <a:lnTo>
                    <a:pt x="24068" y="362"/>
                  </a:lnTo>
                  <a:lnTo>
                    <a:pt x="25571" y="241"/>
                  </a:lnTo>
                  <a:lnTo>
                    <a:pt x="27524" y="161"/>
                  </a:lnTo>
                  <a:lnTo>
                    <a:pt x="29779" y="108"/>
                  </a:lnTo>
                  <a:lnTo>
                    <a:pt x="30331" y="72"/>
                  </a:lnTo>
                  <a:lnTo>
                    <a:pt x="29745" y="48"/>
                  </a:lnTo>
                  <a:lnTo>
                    <a:pt x="28402" y="32"/>
                  </a:lnTo>
                  <a:lnTo>
                    <a:pt x="28460" y="21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" name="SMARTPenAnnotation270"/>
            <p:cNvSpPr/>
            <p:nvPr/>
          </p:nvSpPr>
          <p:spPr>
            <a:xfrm>
              <a:off x="8172847" y="2134552"/>
              <a:ext cx="299243" cy="330360"/>
            </a:xfrm>
            <a:custGeom>
              <a:avLst/>
              <a:gdLst/>
              <a:ahLst/>
              <a:cxnLst/>
              <a:rect l="0" t="0" r="0" b="0"/>
              <a:pathLst>
                <a:path w="299243" h="330360">
                  <a:moveTo>
                    <a:pt x="111045" y="34290"/>
                  </a:moveTo>
                  <a:lnTo>
                    <a:pt x="111045" y="9900"/>
                  </a:lnTo>
                  <a:lnTo>
                    <a:pt x="110093" y="9457"/>
                  </a:lnTo>
                  <a:lnTo>
                    <a:pt x="103664" y="8689"/>
                  </a:lnTo>
                  <a:lnTo>
                    <a:pt x="98276" y="13158"/>
                  </a:lnTo>
                  <a:lnTo>
                    <a:pt x="90646" y="20515"/>
                  </a:lnTo>
                  <a:lnTo>
                    <a:pt x="69311" y="41743"/>
                  </a:lnTo>
                  <a:lnTo>
                    <a:pt x="64172" y="45926"/>
                  </a:lnTo>
                  <a:lnTo>
                    <a:pt x="58842" y="49668"/>
                  </a:lnTo>
                  <a:lnTo>
                    <a:pt x="53383" y="53114"/>
                  </a:lnTo>
                  <a:lnTo>
                    <a:pt x="44778" y="62024"/>
                  </a:lnTo>
                  <a:lnTo>
                    <a:pt x="37778" y="72334"/>
                  </a:lnTo>
                  <a:lnTo>
                    <a:pt x="34578" y="77750"/>
                  </a:lnTo>
                  <a:lnTo>
                    <a:pt x="31492" y="83266"/>
                  </a:lnTo>
                  <a:lnTo>
                    <a:pt x="28482" y="89801"/>
                  </a:lnTo>
                  <a:lnTo>
                    <a:pt x="25523" y="97015"/>
                  </a:lnTo>
                  <a:lnTo>
                    <a:pt x="22598" y="104681"/>
                  </a:lnTo>
                  <a:lnTo>
                    <a:pt x="19695" y="111698"/>
                  </a:lnTo>
                  <a:lnTo>
                    <a:pt x="16808" y="118280"/>
                  </a:lnTo>
                  <a:lnTo>
                    <a:pt x="13930" y="124573"/>
                  </a:lnTo>
                  <a:lnTo>
                    <a:pt x="12013" y="130674"/>
                  </a:lnTo>
                  <a:lnTo>
                    <a:pt x="10734" y="136646"/>
                  </a:lnTo>
                  <a:lnTo>
                    <a:pt x="9881" y="142532"/>
                  </a:lnTo>
                  <a:lnTo>
                    <a:pt x="8359" y="149314"/>
                  </a:lnTo>
                  <a:lnTo>
                    <a:pt x="6393" y="156693"/>
                  </a:lnTo>
                  <a:lnTo>
                    <a:pt x="4129" y="164469"/>
                  </a:lnTo>
                  <a:lnTo>
                    <a:pt x="2620" y="171559"/>
                  </a:lnTo>
                  <a:lnTo>
                    <a:pt x="1615" y="178190"/>
                  </a:lnTo>
                  <a:lnTo>
                    <a:pt x="944" y="184516"/>
                  </a:lnTo>
                  <a:lnTo>
                    <a:pt x="497" y="190638"/>
                  </a:lnTo>
                  <a:lnTo>
                    <a:pt x="199" y="196625"/>
                  </a:lnTo>
                  <a:lnTo>
                    <a:pt x="0" y="202521"/>
                  </a:lnTo>
                  <a:lnTo>
                    <a:pt x="820" y="208356"/>
                  </a:lnTo>
                  <a:lnTo>
                    <a:pt x="2319" y="214152"/>
                  </a:lnTo>
                  <a:lnTo>
                    <a:pt x="4272" y="219920"/>
                  </a:lnTo>
                  <a:lnTo>
                    <a:pt x="5573" y="225671"/>
                  </a:lnTo>
                  <a:lnTo>
                    <a:pt x="6440" y="231410"/>
                  </a:lnTo>
                  <a:lnTo>
                    <a:pt x="7018" y="237141"/>
                  </a:lnTo>
                  <a:lnTo>
                    <a:pt x="8356" y="242867"/>
                  </a:lnTo>
                  <a:lnTo>
                    <a:pt x="10201" y="248588"/>
                  </a:lnTo>
                  <a:lnTo>
                    <a:pt x="12383" y="254308"/>
                  </a:lnTo>
                  <a:lnTo>
                    <a:pt x="14791" y="260026"/>
                  </a:lnTo>
                  <a:lnTo>
                    <a:pt x="17348" y="265743"/>
                  </a:lnTo>
                  <a:lnTo>
                    <a:pt x="20005" y="271460"/>
                  </a:lnTo>
                  <a:lnTo>
                    <a:pt x="25498" y="280351"/>
                  </a:lnTo>
                  <a:lnTo>
                    <a:pt x="28296" y="284056"/>
                  </a:lnTo>
                  <a:lnTo>
                    <a:pt x="36486" y="290712"/>
                  </a:lnTo>
                  <a:lnTo>
                    <a:pt x="45523" y="296845"/>
                  </a:lnTo>
                  <a:lnTo>
                    <a:pt x="52714" y="302746"/>
                  </a:lnTo>
                  <a:lnTo>
                    <a:pt x="61626" y="308544"/>
                  </a:lnTo>
                  <a:lnTo>
                    <a:pt x="66668" y="311423"/>
                  </a:lnTo>
                  <a:lnTo>
                    <a:pt x="77353" y="317163"/>
                  </a:lnTo>
                  <a:lnTo>
                    <a:pt x="82869" y="320027"/>
                  </a:lnTo>
                  <a:lnTo>
                    <a:pt x="88450" y="321936"/>
                  </a:lnTo>
                  <a:lnTo>
                    <a:pt x="94077" y="323209"/>
                  </a:lnTo>
                  <a:lnTo>
                    <a:pt x="99733" y="324058"/>
                  </a:lnTo>
                  <a:lnTo>
                    <a:pt x="105409" y="325576"/>
                  </a:lnTo>
                  <a:lnTo>
                    <a:pt x="111097" y="327541"/>
                  </a:lnTo>
                  <a:lnTo>
                    <a:pt x="116795" y="329803"/>
                  </a:lnTo>
                  <a:lnTo>
                    <a:pt x="122498" y="330359"/>
                  </a:lnTo>
                  <a:lnTo>
                    <a:pt x="128206" y="329777"/>
                  </a:lnTo>
                  <a:lnTo>
                    <a:pt x="133915" y="328436"/>
                  </a:lnTo>
                  <a:lnTo>
                    <a:pt x="139627" y="327542"/>
                  </a:lnTo>
                  <a:lnTo>
                    <a:pt x="145340" y="326947"/>
                  </a:lnTo>
                  <a:lnTo>
                    <a:pt x="151053" y="326550"/>
                  </a:lnTo>
                  <a:lnTo>
                    <a:pt x="155814" y="325332"/>
                  </a:lnTo>
                  <a:lnTo>
                    <a:pt x="163646" y="321440"/>
                  </a:lnTo>
                  <a:lnTo>
                    <a:pt x="172841" y="316535"/>
                  </a:lnTo>
                  <a:lnTo>
                    <a:pt x="177959" y="313893"/>
                  </a:lnTo>
                  <a:lnTo>
                    <a:pt x="184229" y="311180"/>
                  </a:lnTo>
                  <a:lnTo>
                    <a:pt x="191268" y="308418"/>
                  </a:lnTo>
                  <a:lnTo>
                    <a:pt x="198817" y="305625"/>
                  </a:lnTo>
                  <a:lnTo>
                    <a:pt x="204802" y="302810"/>
                  </a:lnTo>
                  <a:lnTo>
                    <a:pt x="213993" y="297142"/>
                  </a:lnTo>
                  <a:lnTo>
                    <a:pt x="221252" y="291448"/>
                  </a:lnTo>
                  <a:lnTo>
                    <a:pt x="228606" y="284790"/>
                  </a:lnTo>
                  <a:lnTo>
                    <a:pt x="238224" y="275481"/>
                  </a:lnTo>
                  <a:lnTo>
                    <a:pt x="243457" y="271284"/>
                  </a:lnTo>
                  <a:lnTo>
                    <a:pt x="248849" y="267534"/>
                  </a:lnTo>
                  <a:lnTo>
                    <a:pt x="254350" y="264081"/>
                  </a:lnTo>
                  <a:lnTo>
                    <a:pt x="263001" y="255164"/>
                  </a:lnTo>
                  <a:lnTo>
                    <a:pt x="266641" y="250120"/>
                  </a:lnTo>
                  <a:lnTo>
                    <a:pt x="270022" y="243899"/>
                  </a:lnTo>
                  <a:lnTo>
                    <a:pt x="273227" y="236894"/>
                  </a:lnTo>
                  <a:lnTo>
                    <a:pt x="276316" y="229367"/>
                  </a:lnTo>
                  <a:lnTo>
                    <a:pt x="279329" y="222444"/>
                  </a:lnTo>
                  <a:lnTo>
                    <a:pt x="285215" y="209671"/>
                  </a:lnTo>
                  <a:lnTo>
                    <a:pt x="287166" y="203599"/>
                  </a:lnTo>
                  <a:lnTo>
                    <a:pt x="288466" y="197645"/>
                  </a:lnTo>
                  <a:lnTo>
                    <a:pt x="289334" y="191771"/>
                  </a:lnTo>
                  <a:lnTo>
                    <a:pt x="290865" y="184997"/>
                  </a:lnTo>
                  <a:lnTo>
                    <a:pt x="292837" y="177624"/>
                  </a:lnTo>
                  <a:lnTo>
                    <a:pt x="295105" y="169851"/>
                  </a:lnTo>
                  <a:lnTo>
                    <a:pt x="296617" y="162764"/>
                  </a:lnTo>
                  <a:lnTo>
                    <a:pt x="297625" y="156134"/>
                  </a:lnTo>
                  <a:lnTo>
                    <a:pt x="298297" y="149810"/>
                  </a:lnTo>
                  <a:lnTo>
                    <a:pt x="298744" y="143688"/>
                  </a:lnTo>
                  <a:lnTo>
                    <a:pt x="299042" y="137702"/>
                  </a:lnTo>
                  <a:lnTo>
                    <a:pt x="299242" y="131806"/>
                  </a:lnTo>
                  <a:lnTo>
                    <a:pt x="298422" y="125018"/>
                  </a:lnTo>
                  <a:lnTo>
                    <a:pt x="296923" y="117636"/>
                  </a:lnTo>
                  <a:lnTo>
                    <a:pt x="294971" y="109856"/>
                  </a:lnTo>
                  <a:lnTo>
                    <a:pt x="292718" y="102765"/>
                  </a:lnTo>
                  <a:lnTo>
                    <a:pt x="290263" y="96132"/>
                  </a:lnTo>
                  <a:lnTo>
                    <a:pt x="287674" y="89806"/>
                  </a:lnTo>
                  <a:lnTo>
                    <a:pt x="282257" y="80236"/>
                  </a:lnTo>
                  <a:lnTo>
                    <a:pt x="276675" y="71856"/>
                  </a:lnTo>
                  <a:lnTo>
                    <a:pt x="271018" y="61781"/>
                  </a:lnTo>
                  <a:lnTo>
                    <a:pt x="267223" y="56427"/>
                  </a:lnTo>
                  <a:lnTo>
                    <a:pt x="262790" y="50953"/>
                  </a:lnTo>
                  <a:lnTo>
                    <a:pt x="257928" y="45399"/>
                  </a:lnTo>
                  <a:lnTo>
                    <a:pt x="252782" y="40743"/>
                  </a:lnTo>
                  <a:lnTo>
                    <a:pt x="247446" y="36687"/>
                  </a:lnTo>
                  <a:lnTo>
                    <a:pt x="241984" y="33031"/>
                  </a:lnTo>
                  <a:lnTo>
                    <a:pt x="236438" y="28688"/>
                  </a:lnTo>
                  <a:lnTo>
                    <a:pt x="230835" y="23888"/>
                  </a:lnTo>
                  <a:lnTo>
                    <a:pt x="225195" y="18783"/>
                  </a:lnTo>
                  <a:lnTo>
                    <a:pt x="218578" y="15379"/>
                  </a:lnTo>
                  <a:lnTo>
                    <a:pt x="211308" y="13110"/>
                  </a:lnTo>
                  <a:lnTo>
                    <a:pt x="203606" y="11598"/>
                  </a:lnTo>
                  <a:lnTo>
                    <a:pt x="195611" y="10589"/>
                  </a:lnTo>
                  <a:lnTo>
                    <a:pt x="187425" y="9917"/>
                  </a:lnTo>
                  <a:lnTo>
                    <a:pt x="179110" y="9469"/>
                  </a:lnTo>
                  <a:lnTo>
                    <a:pt x="162252" y="8971"/>
                  </a:lnTo>
                  <a:lnTo>
                    <a:pt x="114392" y="8596"/>
                  </a:lnTo>
                  <a:lnTo>
                    <a:pt x="84207" y="8575"/>
                  </a:lnTo>
                  <a:lnTo>
                    <a:pt x="80770" y="7621"/>
                  </a:lnTo>
                  <a:lnTo>
                    <a:pt x="72336" y="2682"/>
                  </a:lnTo>
                  <a:lnTo>
                    <a:pt x="6818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" name="SMARTPenAnnotation271"/>
            <p:cNvSpPr/>
            <p:nvPr/>
          </p:nvSpPr>
          <p:spPr>
            <a:xfrm>
              <a:off x="8446769" y="2074545"/>
              <a:ext cx="274277" cy="368618"/>
            </a:xfrm>
            <a:custGeom>
              <a:avLst/>
              <a:gdLst/>
              <a:ahLst/>
              <a:cxnLst/>
              <a:rect l="0" t="0" r="0" b="0"/>
              <a:pathLst>
                <a:path w="274277" h="368618">
                  <a:moveTo>
                    <a:pt x="0" y="8572"/>
                  </a:moveTo>
                  <a:lnTo>
                    <a:pt x="11932" y="8572"/>
                  </a:lnTo>
                  <a:lnTo>
                    <a:pt x="14623" y="7619"/>
                  </a:lnTo>
                  <a:lnTo>
                    <a:pt x="20152" y="4021"/>
                  </a:lnTo>
                  <a:lnTo>
                    <a:pt x="28325" y="1787"/>
                  </a:lnTo>
                  <a:lnTo>
                    <a:pt x="33171" y="1191"/>
                  </a:lnTo>
                  <a:lnTo>
                    <a:pt x="38307" y="794"/>
                  </a:lnTo>
                  <a:lnTo>
                    <a:pt x="43636" y="529"/>
                  </a:lnTo>
                  <a:lnTo>
                    <a:pt x="49093" y="353"/>
                  </a:lnTo>
                  <a:lnTo>
                    <a:pt x="78384" y="69"/>
                  </a:lnTo>
                  <a:lnTo>
                    <a:pt x="202414" y="0"/>
                  </a:lnTo>
                  <a:lnTo>
                    <a:pt x="208285" y="952"/>
                  </a:lnTo>
                  <a:lnTo>
                    <a:pt x="214105" y="2540"/>
                  </a:lnTo>
                  <a:lnTo>
                    <a:pt x="219890" y="4550"/>
                  </a:lnTo>
                  <a:lnTo>
                    <a:pt x="225650" y="5891"/>
                  </a:lnTo>
                  <a:lnTo>
                    <a:pt x="231396" y="6785"/>
                  </a:lnTo>
                  <a:lnTo>
                    <a:pt x="237132" y="7381"/>
                  </a:lnTo>
                  <a:lnTo>
                    <a:pt x="241908" y="8730"/>
                  </a:lnTo>
                  <a:lnTo>
                    <a:pt x="249755" y="12770"/>
                  </a:lnTo>
                  <a:lnTo>
                    <a:pt x="256418" y="17740"/>
                  </a:lnTo>
                  <a:lnTo>
                    <a:pt x="259528" y="20399"/>
                  </a:lnTo>
                  <a:lnTo>
                    <a:pt x="265523" y="28434"/>
                  </a:lnTo>
                  <a:lnTo>
                    <a:pt x="270411" y="37402"/>
                  </a:lnTo>
                  <a:lnTo>
                    <a:pt x="272584" y="44563"/>
                  </a:lnTo>
                  <a:lnTo>
                    <a:pt x="273549" y="53460"/>
                  </a:lnTo>
                  <a:lnTo>
                    <a:pt x="273977" y="62812"/>
                  </a:lnTo>
                  <a:lnTo>
                    <a:pt x="274168" y="70144"/>
                  </a:lnTo>
                  <a:lnTo>
                    <a:pt x="274276" y="88728"/>
                  </a:lnTo>
                  <a:lnTo>
                    <a:pt x="273338" y="95347"/>
                  </a:lnTo>
                  <a:lnTo>
                    <a:pt x="271761" y="101664"/>
                  </a:lnTo>
                  <a:lnTo>
                    <a:pt x="269757" y="107781"/>
                  </a:lnTo>
                  <a:lnTo>
                    <a:pt x="268421" y="113764"/>
                  </a:lnTo>
                  <a:lnTo>
                    <a:pt x="267530" y="119658"/>
                  </a:lnTo>
                  <a:lnTo>
                    <a:pt x="266936" y="125492"/>
                  </a:lnTo>
                  <a:lnTo>
                    <a:pt x="265587" y="132238"/>
                  </a:lnTo>
                  <a:lnTo>
                    <a:pt x="263736" y="139594"/>
                  </a:lnTo>
                  <a:lnTo>
                    <a:pt x="261549" y="147355"/>
                  </a:lnTo>
                  <a:lnTo>
                    <a:pt x="259139" y="154434"/>
                  </a:lnTo>
                  <a:lnTo>
                    <a:pt x="256579" y="161058"/>
                  </a:lnTo>
                  <a:lnTo>
                    <a:pt x="253921" y="167380"/>
                  </a:lnTo>
                  <a:lnTo>
                    <a:pt x="253101" y="174451"/>
                  </a:lnTo>
                  <a:lnTo>
                    <a:pt x="253506" y="182023"/>
                  </a:lnTo>
                  <a:lnTo>
                    <a:pt x="254729" y="189928"/>
                  </a:lnTo>
                  <a:lnTo>
                    <a:pt x="254592" y="197104"/>
                  </a:lnTo>
                  <a:lnTo>
                    <a:pt x="253548" y="203792"/>
                  </a:lnTo>
                  <a:lnTo>
                    <a:pt x="251900" y="210157"/>
                  </a:lnTo>
                  <a:lnTo>
                    <a:pt x="250802" y="216304"/>
                  </a:lnTo>
                  <a:lnTo>
                    <a:pt x="250068" y="222308"/>
                  </a:lnTo>
                  <a:lnTo>
                    <a:pt x="249580" y="228215"/>
                  </a:lnTo>
                  <a:lnTo>
                    <a:pt x="249254" y="234058"/>
                  </a:lnTo>
                  <a:lnTo>
                    <a:pt x="248893" y="245631"/>
                  </a:lnTo>
                  <a:lnTo>
                    <a:pt x="248606" y="308981"/>
                  </a:lnTo>
                  <a:lnTo>
                    <a:pt x="248605" y="314572"/>
                  </a:lnTo>
                  <a:lnTo>
                    <a:pt x="249557" y="319252"/>
                  </a:lnTo>
                  <a:lnTo>
                    <a:pt x="253155" y="326992"/>
                  </a:lnTo>
                  <a:lnTo>
                    <a:pt x="255388" y="336147"/>
                  </a:lnTo>
                  <a:lnTo>
                    <a:pt x="256381" y="345614"/>
                  </a:lnTo>
                  <a:lnTo>
                    <a:pt x="257019" y="356912"/>
                  </a:lnTo>
                  <a:lnTo>
                    <a:pt x="257174" y="368346"/>
                  </a:lnTo>
                  <a:lnTo>
                    <a:pt x="257175" y="3686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" name="SMARTPenAnnotation272"/>
            <p:cNvSpPr/>
            <p:nvPr/>
          </p:nvSpPr>
          <p:spPr>
            <a:xfrm>
              <a:off x="8592502" y="2245995"/>
              <a:ext cx="274321" cy="34291"/>
            </a:xfrm>
            <a:custGeom>
              <a:avLst/>
              <a:gdLst/>
              <a:ahLst/>
              <a:cxnLst/>
              <a:rect l="0" t="0" r="0" b="0"/>
              <a:pathLst>
                <a:path w="274321" h="34291">
                  <a:moveTo>
                    <a:pt x="0" y="34290"/>
                  </a:moveTo>
                  <a:lnTo>
                    <a:pt x="0" y="29739"/>
                  </a:lnTo>
                  <a:lnTo>
                    <a:pt x="952" y="28398"/>
                  </a:lnTo>
                  <a:lnTo>
                    <a:pt x="2540" y="27504"/>
                  </a:lnTo>
                  <a:lnTo>
                    <a:pt x="7382" y="26070"/>
                  </a:lnTo>
                  <a:lnTo>
                    <a:pt x="8731" y="25000"/>
                  </a:lnTo>
                  <a:lnTo>
                    <a:pt x="10582" y="23334"/>
                  </a:lnTo>
                  <a:lnTo>
                    <a:pt x="12771" y="21271"/>
                  </a:lnTo>
                  <a:lnTo>
                    <a:pt x="16134" y="19895"/>
                  </a:lnTo>
                  <a:lnTo>
                    <a:pt x="20281" y="18978"/>
                  </a:lnTo>
                  <a:lnTo>
                    <a:pt x="24951" y="18367"/>
                  </a:lnTo>
                  <a:lnTo>
                    <a:pt x="32680" y="17688"/>
                  </a:lnTo>
                  <a:lnTo>
                    <a:pt x="36073" y="17507"/>
                  </a:lnTo>
                  <a:lnTo>
                    <a:pt x="41195" y="16433"/>
                  </a:lnTo>
                  <a:lnTo>
                    <a:pt x="47465" y="14766"/>
                  </a:lnTo>
                  <a:lnTo>
                    <a:pt x="54503" y="12701"/>
                  </a:lnTo>
                  <a:lnTo>
                    <a:pt x="62054" y="11325"/>
                  </a:lnTo>
                  <a:lnTo>
                    <a:pt x="69944" y="10407"/>
                  </a:lnTo>
                  <a:lnTo>
                    <a:pt x="78062" y="9796"/>
                  </a:lnTo>
                  <a:lnTo>
                    <a:pt x="86331" y="9388"/>
                  </a:lnTo>
                  <a:lnTo>
                    <a:pt x="103139" y="8935"/>
                  </a:lnTo>
                  <a:lnTo>
                    <a:pt x="214313" y="8574"/>
                  </a:lnTo>
                  <a:lnTo>
                    <a:pt x="231459" y="8573"/>
                  </a:lnTo>
                  <a:lnTo>
                    <a:pt x="240030" y="7620"/>
                  </a:lnTo>
                  <a:lnTo>
                    <a:pt x="248603" y="6032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9" name="SMARTPenAnnotation273"/>
            <p:cNvSpPr/>
            <p:nvPr/>
          </p:nvSpPr>
          <p:spPr>
            <a:xfrm>
              <a:off x="7109619" y="1731762"/>
              <a:ext cx="1902787" cy="925704"/>
            </a:xfrm>
            <a:custGeom>
              <a:avLst/>
              <a:gdLst/>
              <a:ahLst/>
              <a:cxnLst/>
              <a:rect l="0" t="0" r="0" b="0"/>
              <a:pathLst>
                <a:path w="1902787" h="925704">
                  <a:moveTo>
                    <a:pt x="1851500" y="265630"/>
                  </a:moveTo>
                  <a:lnTo>
                    <a:pt x="1831101" y="224831"/>
                  </a:lnTo>
                  <a:lnTo>
                    <a:pt x="1822808" y="212796"/>
                  </a:lnTo>
                  <a:lnTo>
                    <a:pt x="1809767" y="198646"/>
                  </a:lnTo>
                  <a:lnTo>
                    <a:pt x="1777054" y="172888"/>
                  </a:lnTo>
                  <a:lnTo>
                    <a:pt x="1763168" y="164721"/>
                  </a:lnTo>
                  <a:lnTo>
                    <a:pt x="1707328" y="139002"/>
                  </a:lnTo>
                  <a:lnTo>
                    <a:pt x="1656267" y="123013"/>
                  </a:lnTo>
                  <a:lnTo>
                    <a:pt x="1608749" y="111376"/>
                  </a:lnTo>
                  <a:lnTo>
                    <a:pt x="1570341" y="100228"/>
                  </a:lnTo>
                  <a:lnTo>
                    <a:pt x="1518679" y="83945"/>
                  </a:lnTo>
                  <a:lnTo>
                    <a:pt x="1462613" y="71556"/>
                  </a:lnTo>
                  <a:lnTo>
                    <a:pt x="1418987" y="62817"/>
                  </a:lnTo>
                  <a:lnTo>
                    <a:pt x="1166401" y="17028"/>
                  </a:lnTo>
                  <a:lnTo>
                    <a:pt x="1120505" y="10995"/>
                  </a:lnTo>
                  <a:lnTo>
                    <a:pt x="1062899" y="4406"/>
                  </a:lnTo>
                  <a:lnTo>
                    <a:pt x="1017448" y="1223"/>
                  </a:lnTo>
                  <a:lnTo>
                    <a:pt x="972338" y="280"/>
                  </a:lnTo>
                  <a:lnTo>
                    <a:pt x="924258" y="0"/>
                  </a:lnTo>
                  <a:lnTo>
                    <a:pt x="873817" y="4468"/>
                  </a:lnTo>
                  <a:lnTo>
                    <a:pt x="822677" y="11825"/>
                  </a:lnTo>
                  <a:lnTo>
                    <a:pt x="668493" y="37043"/>
                  </a:lnTo>
                  <a:lnTo>
                    <a:pt x="621610" y="45607"/>
                  </a:lnTo>
                  <a:lnTo>
                    <a:pt x="573006" y="58727"/>
                  </a:lnTo>
                  <a:lnTo>
                    <a:pt x="526961" y="70129"/>
                  </a:lnTo>
                  <a:lnTo>
                    <a:pt x="468735" y="89359"/>
                  </a:lnTo>
                  <a:lnTo>
                    <a:pt x="411373" y="111502"/>
                  </a:lnTo>
                  <a:lnTo>
                    <a:pt x="371014" y="131062"/>
                  </a:lnTo>
                  <a:lnTo>
                    <a:pt x="332385" y="154956"/>
                  </a:lnTo>
                  <a:lnTo>
                    <a:pt x="293317" y="177593"/>
                  </a:lnTo>
                  <a:lnTo>
                    <a:pt x="257612" y="198905"/>
                  </a:lnTo>
                  <a:lnTo>
                    <a:pt x="205836" y="234266"/>
                  </a:lnTo>
                  <a:lnTo>
                    <a:pt x="174330" y="257924"/>
                  </a:lnTo>
                  <a:lnTo>
                    <a:pt x="155496" y="274588"/>
                  </a:lnTo>
                  <a:lnTo>
                    <a:pt x="140141" y="294059"/>
                  </a:lnTo>
                  <a:lnTo>
                    <a:pt x="126014" y="314460"/>
                  </a:lnTo>
                  <a:lnTo>
                    <a:pt x="102948" y="342011"/>
                  </a:lnTo>
                  <a:lnTo>
                    <a:pt x="83625" y="369224"/>
                  </a:lnTo>
                  <a:lnTo>
                    <a:pt x="65835" y="400041"/>
                  </a:lnTo>
                  <a:lnTo>
                    <a:pt x="49451" y="428646"/>
                  </a:lnTo>
                  <a:lnTo>
                    <a:pt x="41575" y="449842"/>
                  </a:lnTo>
                  <a:lnTo>
                    <a:pt x="22866" y="488602"/>
                  </a:lnTo>
                  <a:lnTo>
                    <a:pt x="15472" y="509826"/>
                  </a:lnTo>
                  <a:lnTo>
                    <a:pt x="5954" y="538644"/>
                  </a:lnTo>
                  <a:lnTo>
                    <a:pt x="1652" y="565281"/>
                  </a:lnTo>
                  <a:lnTo>
                    <a:pt x="378" y="591271"/>
                  </a:lnTo>
                  <a:lnTo>
                    <a:pt x="0" y="617069"/>
                  </a:lnTo>
                  <a:lnTo>
                    <a:pt x="4439" y="642810"/>
                  </a:lnTo>
                  <a:lnTo>
                    <a:pt x="11787" y="668535"/>
                  </a:lnTo>
                  <a:lnTo>
                    <a:pt x="28461" y="712591"/>
                  </a:lnTo>
                  <a:lnTo>
                    <a:pt x="39855" y="740034"/>
                  </a:lnTo>
                  <a:lnTo>
                    <a:pt x="49374" y="762747"/>
                  </a:lnTo>
                  <a:lnTo>
                    <a:pt x="69174" y="790511"/>
                  </a:lnTo>
                  <a:lnTo>
                    <a:pt x="81138" y="805615"/>
                  </a:lnTo>
                  <a:lnTo>
                    <a:pt x="112102" y="830835"/>
                  </a:lnTo>
                  <a:lnTo>
                    <a:pt x="145735" y="854160"/>
                  </a:lnTo>
                  <a:lnTo>
                    <a:pt x="175889" y="866835"/>
                  </a:lnTo>
                  <a:lnTo>
                    <a:pt x="238330" y="885556"/>
                  </a:lnTo>
                  <a:lnTo>
                    <a:pt x="286591" y="902047"/>
                  </a:lnTo>
                  <a:lnTo>
                    <a:pt x="349904" y="912260"/>
                  </a:lnTo>
                  <a:lnTo>
                    <a:pt x="422624" y="919037"/>
                  </a:lnTo>
                  <a:lnTo>
                    <a:pt x="472137" y="923735"/>
                  </a:lnTo>
                  <a:lnTo>
                    <a:pt x="523003" y="925126"/>
                  </a:lnTo>
                  <a:lnTo>
                    <a:pt x="701598" y="925703"/>
                  </a:lnTo>
                  <a:lnTo>
                    <a:pt x="758420" y="921159"/>
                  </a:lnTo>
                  <a:lnTo>
                    <a:pt x="831462" y="916981"/>
                  </a:lnTo>
                  <a:lnTo>
                    <a:pt x="889395" y="911484"/>
                  </a:lnTo>
                  <a:lnTo>
                    <a:pt x="947837" y="908479"/>
                  </a:lnTo>
                  <a:lnTo>
                    <a:pt x="1002723" y="901980"/>
                  </a:lnTo>
                  <a:lnTo>
                    <a:pt x="1280010" y="862845"/>
                  </a:lnTo>
                  <a:lnTo>
                    <a:pt x="1335460" y="854274"/>
                  </a:lnTo>
                  <a:lnTo>
                    <a:pt x="1388084" y="841151"/>
                  </a:lnTo>
                  <a:lnTo>
                    <a:pt x="1451176" y="825542"/>
                  </a:lnTo>
                  <a:lnTo>
                    <a:pt x="1498888" y="810519"/>
                  </a:lnTo>
                  <a:lnTo>
                    <a:pt x="1566542" y="782720"/>
                  </a:lnTo>
                  <a:lnTo>
                    <a:pt x="1616213" y="759954"/>
                  </a:lnTo>
                  <a:lnTo>
                    <a:pt x="1674208" y="731400"/>
                  </a:lnTo>
                  <a:lnTo>
                    <a:pt x="1719078" y="702650"/>
                  </a:lnTo>
                  <a:lnTo>
                    <a:pt x="1758985" y="675100"/>
                  </a:lnTo>
                  <a:lnTo>
                    <a:pt x="1778950" y="659071"/>
                  </a:lnTo>
                  <a:lnTo>
                    <a:pt x="1800899" y="634935"/>
                  </a:lnTo>
                  <a:lnTo>
                    <a:pt x="1825383" y="606690"/>
                  </a:lnTo>
                  <a:lnTo>
                    <a:pt x="1836083" y="590567"/>
                  </a:lnTo>
                  <a:lnTo>
                    <a:pt x="1848414" y="565425"/>
                  </a:lnTo>
                  <a:lnTo>
                    <a:pt x="1862757" y="539878"/>
                  </a:lnTo>
                  <a:lnTo>
                    <a:pt x="1873462" y="514211"/>
                  </a:lnTo>
                  <a:lnTo>
                    <a:pt x="1882667" y="488509"/>
                  </a:lnTo>
                  <a:lnTo>
                    <a:pt x="1891426" y="461843"/>
                  </a:lnTo>
                  <a:lnTo>
                    <a:pt x="1897187" y="441101"/>
                  </a:lnTo>
                  <a:lnTo>
                    <a:pt x="1901232" y="412554"/>
                  </a:lnTo>
                  <a:lnTo>
                    <a:pt x="1902431" y="385998"/>
                  </a:lnTo>
                  <a:lnTo>
                    <a:pt x="1902786" y="355481"/>
                  </a:lnTo>
                  <a:lnTo>
                    <a:pt x="1900329" y="338584"/>
                  </a:lnTo>
                  <a:lnTo>
                    <a:pt x="1895110" y="323772"/>
                  </a:lnTo>
                  <a:lnTo>
                    <a:pt x="1882414" y="299367"/>
                  </a:lnTo>
                  <a:lnTo>
                    <a:pt x="1871244" y="274991"/>
                  </a:lnTo>
                  <a:lnTo>
                    <a:pt x="1850885" y="249205"/>
                  </a:lnTo>
                  <a:lnTo>
                    <a:pt x="1831634" y="231554"/>
                  </a:lnTo>
                  <a:lnTo>
                    <a:pt x="1799527" y="208522"/>
                  </a:lnTo>
                  <a:lnTo>
                    <a:pt x="1780143" y="202149"/>
                  </a:lnTo>
                  <a:lnTo>
                    <a:pt x="1723422" y="188173"/>
                  </a:lnTo>
                  <a:lnTo>
                    <a:pt x="1705994" y="183580"/>
                  </a:lnTo>
                  <a:lnTo>
                    <a:pt x="1649414" y="180228"/>
                  </a:lnTo>
                  <a:lnTo>
                    <a:pt x="1634367" y="180048"/>
                  </a:lnTo>
                  <a:lnTo>
                    <a:pt x="1628639" y="180953"/>
                  </a:lnTo>
                  <a:lnTo>
                    <a:pt x="1611471" y="1884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9292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1100138"/>
            <a:ext cx="53244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212"/>
          <p:cNvSpPr/>
          <p:nvPr/>
        </p:nvSpPr>
        <p:spPr>
          <a:xfrm>
            <a:off x="2986087" y="4834920"/>
            <a:ext cx="1800226" cy="25688"/>
          </a:xfrm>
          <a:custGeom>
            <a:avLst/>
            <a:gdLst/>
            <a:ahLst/>
            <a:cxnLst/>
            <a:rect l="0" t="0" r="0" b="0"/>
            <a:pathLst>
              <a:path w="1800226" h="25688">
                <a:moveTo>
                  <a:pt x="0" y="17115"/>
                </a:moveTo>
                <a:lnTo>
                  <a:pt x="21238" y="17115"/>
                </a:lnTo>
                <a:lnTo>
                  <a:pt x="23684" y="16162"/>
                </a:lnTo>
                <a:lnTo>
                  <a:pt x="26267" y="14575"/>
                </a:lnTo>
                <a:lnTo>
                  <a:pt x="28941" y="12564"/>
                </a:lnTo>
                <a:lnTo>
                  <a:pt x="31677" y="11223"/>
                </a:lnTo>
                <a:lnTo>
                  <a:pt x="34453" y="10329"/>
                </a:lnTo>
                <a:lnTo>
                  <a:pt x="37256" y="9733"/>
                </a:lnTo>
                <a:lnTo>
                  <a:pt x="42911" y="9071"/>
                </a:lnTo>
                <a:lnTo>
                  <a:pt x="97332" y="8543"/>
                </a:lnTo>
                <a:lnTo>
                  <a:pt x="238367" y="8542"/>
                </a:lnTo>
                <a:lnTo>
                  <a:pt x="243684" y="7590"/>
                </a:lnTo>
                <a:lnTo>
                  <a:pt x="249133" y="6002"/>
                </a:lnTo>
                <a:lnTo>
                  <a:pt x="254671" y="3992"/>
                </a:lnTo>
                <a:lnTo>
                  <a:pt x="260268" y="2650"/>
                </a:lnTo>
                <a:lnTo>
                  <a:pt x="265905" y="1757"/>
                </a:lnTo>
                <a:lnTo>
                  <a:pt x="271567" y="1161"/>
                </a:lnTo>
                <a:lnTo>
                  <a:pt x="282939" y="499"/>
                </a:lnTo>
                <a:lnTo>
                  <a:pt x="315520" y="0"/>
                </a:lnTo>
                <a:lnTo>
                  <a:pt x="320836" y="943"/>
                </a:lnTo>
                <a:lnTo>
                  <a:pt x="326286" y="2523"/>
                </a:lnTo>
                <a:lnTo>
                  <a:pt x="331824" y="4529"/>
                </a:lnTo>
                <a:lnTo>
                  <a:pt x="337421" y="5867"/>
                </a:lnTo>
                <a:lnTo>
                  <a:pt x="343057" y="6759"/>
                </a:lnTo>
                <a:lnTo>
                  <a:pt x="348720" y="7353"/>
                </a:lnTo>
                <a:lnTo>
                  <a:pt x="360092" y="8014"/>
                </a:lnTo>
                <a:lnTo>
                  <a:pt x="414573" y="8536"/>
                </a:lnTo>
                <a:lnTo>
                  <a:pt x="494349" y="8542"/>
                </a:lnTo>
                <a:lnTo>
                  <a:pt x="500063" y="9495"/>
                </a:lnTo>
                <a:lnTo>
                  <a:pt x="505778" y="11082"/>
                </a:lnTo>
                <a:lnTo>
                  <a:pt x="511493" y="13093"/>
                </a:lnTo>
                <a:lnTo>
                  <a:pt x="516255" y="14434"/>
                </a:lnTo>
                <a:lnTo>
                  <a:pt x="520383" y="15327"/>
                </a:lnTo>
                <a:lnTo>
                  <a:pt x="524087" y="15923"/>
                </a:lnTo>
                <a:lnTo>
                  <a:pt x="535823" y="16585"/>
                </a:lnTo>
                <a:lnTo>
                  <a:pt x="588925" y="17105"/>
                </a:lnTo>
                <a:lnTo>
                  <a:pt x="708660" y="17115"/>
                </a:lnTo>
                <a:lnTo>
                  <a:pt x="714375" y="18067"/>
                </a:lnTo>
                <a:lnTo>
                  <a:pt x="720090" y="19655"/>
                </a:lnTo>
                <a:lnTo>
                  <a:pt x="725805" y="21666"/>
                </a:lnTo>
                <a:lnTo>
                  <a:pt x="731520" y="23006"/>
                </a:lnTo>
                <a:lnTo>
                  <a:pt x="737235" y="23900"/>
                </a:lnTo>
                <a:lnTo>
                  <a:pt x="742950" y="24496"/>
                </a:lnTo>
                <a:lnTo>
                  <a:pt x="754380" y="25158"/>
                </a:lnTo>
                <a:lnTo>
                  <a:pt x="805815" y="25674"/>
                </a:lnTo>
                <a:lnTo>
                  <a:pt x="1077255" y="25687"/>
                </a:lnTo>
                <a:lnTo>
                  <a:pt x="1083930" y="24735"/>
                </a:lnTo>
                <a:lnTo>
                  <a:pt x="1091238" y="23147"/>
                </a:lnTo>
                <a:lnTo>
                  <a:pt x="1098967" y="21137"/>
                </a:lnTo>
                <a:lnTo>
                  <a:pt x="1106025" y="19796"/>
                </a:lnTo>
                <a:lnTo>
                  <a:pt x="1112634" y="18902"/>
                </a:lnTo>
                <a:lnTo>
                  <a:pt x="1118947" y="18306"/>
                </a:lnTo>
                <a:lnTo>
                  <a:pt x="1131039" y="17644"/>
                </a:lnTo>
                <a:lnTo>
                  <a:pt x="1182991" y="17128"/>
                </a:lnTo>
                <a:lnTo>
                  <a:pt x="1420178" y="17115"/>
                </a:lnTo>
                <a:lnTo>
                  <a:pt x="1425892" y="18067"/>
                </a:lnTo>
                <a:lnTo>
                  <a:pt x="1431608" y="19655"/>
                </a:lnTo>
                <a:lnTo>
                  <a:pt x="1437323" y="21666"/>
                </a:lnTo>
                <a:lnTo>
                  <a:pt x="1443037" y="23006"/>
                </a:lnTo>
                <a:lnTo>
                  <a:pt x="1448753" y="23900"/>
                </a:lnTo>
                <a:lnTo>
                  <a:pt x="1454468" y="24496"/>
                </a:lnTo>
                <a:lnTo>
                  <a:pt x="1463358" y="25158"/>
                </a:lnTo>
                <a:lnTo>
                  <a:pt x="1518249" y="25678"/>
                </a:lnTo>
                <a:lnTo>
                  <a:pt x="1566009" y="25687"/>
                </a:lnTo>
                <a:lnTo>
                  <a:pt x="1570738" y="24734"/>
                </a:lnTo>
                <a:lnTo>
                  <a:pt x="1574844" y="23147"/>
                </a:lnTo>
                <a:lnTo>
                  <a:pt x="1578533" y="21136"/>
                </a:lnTo>
                <a:lnTo>
                  <a:pt x="1582898" y="19796"/>
                </a:lnTo>
                <a:lnTo>
                  <a:pt x="1587713" y="18902"/>
                </a:lnTo>
                <a:lnTo>
                  <a:pt x="1592828" y="18306"/>
                </a:lnTo>
                <a:lnTo>
                  <a:pt x="1603591" y="17644"/>
                </a:lnTo>
                <a:lnTo>
                  <a:pt x="1657198" y="17121"/>
                </a:lnTo>
                <a:lnTo>
                  <a:pt x="1678650" y="17116"/>
                </a:lnTo>
                <a:lnTo>
                  <a:pt x="1683932" y="18068"/>
                </a:lnTo>
                <a:lnTo>
                  <a:pt x="1689359" y="19655"/>
                </a:lnTo>
                <a:lnTo>
                  <a:pt x="1694882" y="21666"/>
                </a:lnTo>
                <a:lnTo>
                  <a:pt x="1699516" y="23006"/>
                </a:lnTo>
                <a:lnTo>
                  <a:pt x="1703558" y="23900"/>
                </a:lnTo>
                <a:lnTo>
                  <a:pt x="1707206" y="24496"/>
                </a:lnTo>
                <a:lnTo>
                  <a:pt x="1716338" y="25158"/>
                </a:lnTo>
                <a:lnTo>
                  <a:pt x="1768946" y="25686"/>
                </a:lnTo>
                <a:lnTo>
                  <a:pt x="1800225" y="256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13"/>
          <p:cNvSpPr/>
          <p:nvPr/>
        </p:nvSpPr>
        <p:spPr>
          <a:xfrm>
            <a:off x="2891789" y="1174432"/>
            <a:ext cx="3746184" cy="3677604"/>
          </a:xfrm>
          <a:custGeom>
            <a:avLst/>
            <a:gdLst/>
            <a:ahLst/>
            <a:cxnLst/>
            <a:rect l="0" t="0" r="0" b="0"/>
            <a:pathLst>
              <a:path w="3746184" h="3677604">
                <a:moveTo>
                  <a:pt x="3626168" y="3677603"/>
                </a:moveTo>
                <a:lnTo>
                  <a:pt x="3626168" y="3673052"/>
                </a:lnTo>
                <a:lnTo>
                  <a:pt x="3627121" y="3671711"/>
                </a:lnTo>
                <a:lnTo>
                  <a:pt x="3628709" y="3670817"/>
                </a:lnTo>
                <a:lnTo>
                  <a:pt x="3633549" y="3669383"/>
                </a:lnTo>
                <a:lnTo>
                  <a:pt x="3633946" y="3668313"/>
                </a:lnTo>
                <a:lnTo>
                  <a:pt x="3634710" y="3653439"/>
                </a:lnTo>
                <a:lnTo>
                  <a:pt x="3635673" y="3652921"/>
                </a:lnTo>
                <a:lnTo>
                  <a:pt x="3639282" y="3652345"/>
                </a:lnTo>
                <a:lnTo>
                  <a:pt x="3640626" y="3651240"/>
                </a:lnTo>
                <a:lnTo>
                  <a:pt x="3641522" y="3649550"/>
                </a:lnTo>
                <a:lnTo>
                  <a:pt x="3642119" y="3647470"/>
                </a:lnTo>
                <a:lnTo>
                  <a:pt x="3645322" y="3642621"/>
                </a:lnTo>
                <a:lnTo>
                  <a:pt x="3650589" y="3636297"/>
                </a:lnTo>
                <a:lnTo>
                  <a:pt x="3651310" y="3632892"/>
                </a:lnTo>
                <a:lnTo>
                  <a:pt x="3651885" y="3589017"/>
                </a:lnTo>
                <a:lnTo>
                  <a:pt x="3652837" y="3586161"/>
                </a:lnTo>
                <a:lnTo>
                  <a:pt x="3657777" y="3577589"/>
                </a:lnTo>
                <a:lnTo>
                  <a:pt x="3660105" y="3567853"/>
                </a:lnTo>
                <a:lnTo>
                  <a:pt x="3660427" y="3554377"/>
                </a:lnTo>
                <a:lnTo>
                  <a:pt x="3661390" y="3551637"/>
                </a:lnTo>
                <a:lnTo>
                  <a:pt x="3666344" y="3543230"/>
                </a:lnTo>
                <a:lnTo>
                  <a:pt x="3667836" y="3537554"/>
                </a:lnTo>
                <a:lnTo>
                  <a:pt x="3669030" y="3425973"/>
                </a:lnTo>
                <a:lnTo>
                  <a:pt x="3669030" y="3131715"/>
                </a:lnTo>
                <a:lnTo>
                  <a:pt x="3668078" y="3126988"/>
                </a:lnTo>
                <a:lnTo>
                  <a:pt x="3663139" y="3114831"/>
                </a:lnTo>
                <a:lnTo>
                  <a:pt x="3660987" y="3094139"/>
                </a:lnTo>
                <a:lnTo>
                  <a:pt x="3660811" y="3088602"/>
                </a:lnTo>
                <a:lnTo>
                  <a:pt x="3658075" y="3077370"/>
                </a:lnTo>
                <a:lnTo>
                  <a:pt x="3654636" y="3066027"/>
                </a:lnTo>
                <a:lnTo>
                  <a:pt x="3652047" y="3026088"/>
                </a:lnTo>
                <a:lnTo>
                  <a:pt x="3651886" y="2352946"/>
                </a:lnTo>
                <a:lnTo>
                  <a:pt x="3654426" y="2340836"/>
                </a:lnTo>
                <a:lnTo>
                  <a:pt x="3657777" y="2329104"/>
                </a:lnTo>
                <a:lnTo>
                  <a:pt x="3660353" y="2275771"/>
                </a:lnTo>
                <a:lnTo>
                  <a:pt x="3651906" y="2165290"/>
                </a:lnTo>
                <a:lnTo>
                  <a:pt x="3651886" y="2034647"/>
                </a:lnTo>
                <a:lnTo>
                  <a:pt x="3649346" y="2023158"/>
                </a:lnTo>
                <a:lnTo>
                  <a:pt x="3645994" y="2010749"/>
                </a:lnTo>
                <a:lnTo>
                  <a:pt x="3640778" y="1904896"/>
                </a:lnTo>
                <a:lnTo>
                  <a:pt x="3637424" y="1892466"/>
                </a:lnTo>
                <a:lnTo>
                  <a:pt x="3626219" y="1781118"/>
                </a:lnTo>
                <a:lnTo>
                  <a:pt x="3626168" y="1370291"/>
                </a:lnTo>
                <a:lnTo>
                  <a:pt x="3628709" y="1356413"/>
                </a:lnTo>
                <a:lnTo>
                  <a:pt x="3632060" y="1343895"/>
                </a:lnTo>
                <a:lnTo>
                  <a:pt x="3637267" y="1253534"/>
                </a:lnTo>
                <a:lnTo>
                  <a:pt x="3640626" y="1240069"/>
                </a:lnTo>
                <a:lnTo>
                  <a:pt x="3652596" y="1131652"/>
                </a:lnTo>
                <a:lnTo>
                  <a:pt x="3658623" y="1103893"/>
                </a:lnTo>
                <a:lnTo>
                  <a:pt x="3660456" y="992354"/>
                </a:lnTo>
                <a:lnTo>
                  <a:pt x="3659506" y="925425"/>
                </a:lnTo>
                <a:lnTo>
                  <a:pt x="3653077" y="899271"/>
                </a:lnTo>
                <a:lnTo>
                  <a:pt x="3651886" y="785577"/>
                </a:lnTo>
                <a:lnTo>
                  <a:pt x="3651886" y="747464"/>
                </a:lnTo>
                <a:lnTo>
                  <a:pt x="3652838" y="743102"/>
                </a:lnTo>
                <a:lnTo>
                  <a:pt x="3657777" y="731459"/>
                </a:lnTo>
                <a:lnTo>
                  <a:pt x="3660105" y="709969"/>
                </a:lnTo>
                <a:lnTo>
                  <a:pt x="3660456" y="661361"/>
                </a:lnTo>
                <a:lnTo>
                  <a:pt x="3661409" y="657125"/>
                </a:lnTo>
                <a:lnTo>
                  <a:pt x="3666349" y="645660"/>
                </a:lnTo>
                <a:lnTo>
                  <a:pt x="3668677" y="624234"/>
                </a:lnTo>
                <a:lnTo>
                  <a:pt x="3668926" y="614748"/>
                </a:lnTo>
                <a:lnTo>
                  <a:pt x="3669913" y="611762"/>
                </a:lnTo>
                <a:lnTo>
                  <a:pt x="3674902" y="603009"/>
                </a:lnTo>
                <a:lnTo>
                  <a:pt x="3676403" y="597251"/>
                </a:lnTo>
                <a:lnTo>
                  <a:pt x="3677603" y="482983"/>
                </a:lnTo>
                <a:lnTo>
                  <a:pt x="3677603" y="458751"/>
                </a:lnTo>
                <a:lnTo>
                  <a:pt x="3678556" y="456329"/>
                </a:lnTo>
                <a:lnTo>
                  <a:pt x="3684984" y="447349"/>
                </a:lnTo>
                <a:lnTo>
                  <a:pt x="3685646" y="443932"/>
                </a:lnTo>
                <a:lnTo>
                  <a:pt x="3686173" y="416832"/>
                </a:lnTo>
                <a:lnTo>
                  <a:pt x="3687126" y="414096"/>
                </a:lnTo>
                <a:lnTo>
                  <a:pt x="3692067" y="405693"/>
                </a:lnTo>
                <a:lnTo>
                  <a:pt x="3693556" y="400018"/>
                </a:lnTo>
                <a:lnTo>
                  <a:pt x="3695701" y="313590"/>
                </a:lnTo>
                <a:lnTo>
                  <a:pt x="3701533" y="300457"/>
                </a:lnTo>
                <a:lnTo>
                  <a:pt x="3702968" y="288690"/>
                </a:lnTo>
                <a:lnTo>
                  <a:pt x="3703216" y="280060"/>
                </a:lnTo>
                <a:lnTo>
                  <a:pt x="3704203" y="277194"/>
                </a:lnTo>
                <a:lnTo>
                  <a:pt x="3709191" y="268610"/>
                </a:lnTo>
                <a:lnTo>
                  <a:pt x="3710693" y="262892"/>
                </a:lnTo>
                <a:lnTo>
                  <a:pt x="3711788" y="238364"/>
                </a:lnTo>
                <a:lnTo>
                  <a:pt x="3712775" y="235109"/>
                </a:lnTo>
                <a:lnTo>
                  <a:pt x="3717764" y="225978"/>
                </a:lnTo>
                <a:lnTo>
                  <a:pt x="3719264" y="220132"/>
                </a:lnTo>
                <a:lnTo>
                  <a:pt x="3721180" y="202727"/>
                </a:lnTo>
                <a:lnTo>
                  <a:pt x="3727204" y="189129"/>
                </a:lnTo>
                <a:lnTo>
                  <a:pt x="3728676" y="177270"/>
                </a:lnTo>
                <a:lnTo>
                  <a:pt x="3728930" y="168624"/>
                </a:lnTo>
                <a:lnTo>
                  <a:pt x="3729919" y="165756"/>
                </a:lnTo>
                <a:lnTo>
                  <a:pt x="3733557" y="160029"/>
                </a:lnTo>
                <a:lnTo>
                  <a:pt x="3735809" y="151769"/>
                </a:lnTo>
                <a:lnTo>
                  <a:pt x="3737505" y="126083"/>
                </a:lnTo>
                <a:lnTo>
                  <a:pt x="3738493" y="123108"/>
                </a:lnTo>
                <a:lnTo>
                  <a:pt x="3743481" y="114370"/>
                </a:lnTo>
                <a:lnTo>
                  <a:pt x="3744982" y="108616"/>
                </a:lnTo>
                <a:lnTo>
                  <a:pt x="3746183" y="43250"/>
                </a:lnTo>
                <a:lnTo>
                  <a:pt x="3737715" y="34398"/>
                </a:lnTo>
                <a:lnTo>
                  <a:pt x="3737611" y="25749"/>
                </a:lnTo>
                <a:lnTo>
                  <a:pt x="3729047" y="25718"/>
                </a:lnTo>
                <a:lnTo>
                  <a:pt x="3729040" y="21167"/>
                </a:lnTo>
                <a:lnTo>
                  <a:pt x="3728087" y="19826"/>
                </a:lnTo>
                <a:lnTo>
                  <a:pt x="3726500" y="18932"/>
                </a:lnTo>
                <a:lnTo>
                  <a:pt x="3720819" y="17250"/>
                </a:lnTo>
                <a:lnTo>
                  <a:pt x="3657236" y="17145"/>
                </a:lnTo>
                <a:lnTo>
                  <a:pt x="3654499" y="18098"/>
                </a:lnTo>
                <a:lnTo>
                  <a:pt x="3644974" y="24526"/>
                </a:lnTo>
                <a:lnTo>
                  <a:pt x="3619536" y="25686"/>
                </a:lnTo>
                <a:lnTo>
                  <a:pt x="3569043" y="25718"/>
                </a:lnTo>
                <a:lnTo>
                  <a:pt x="3547101" y="18337"/>
                </a:lnTo>
                <a:lnTo>
                  <a:pt x="3533314" y="17498"/>
                </a:lnTo>
                <a:lnTo>
                  <a:pt x="3529023" y="16428"/>
                </a:lnTo>
                <a:lnTo>
                  <a:pt x="3515292" y="10406"/>
                </a:lnTo>
                <a:lnTo>
                  <a:pt x="3503781" y="9116"/>
                </a:lnTo>
                <a:lnTo>
                  <a:pt x="3487375" y="8680"/>
                </a:lnTo>
                <a:lnTo>
                  <a:pt x="3478440" y="6080"/>
                </a:lnTo>
                <a:lnTo>
                  <a:pt x="3468119" y="2702"/>
                </a:lnTo>
                <a:lnTo>
                  <a:pt x="3434638" y="237"/>
                </a:lnTo>
                <a:lnTo>
                  <a:pt x="3367299" y="3"/>
                </a:lnTo>
                <a:lnTo>
                  <a:pt x="3353635" y="2541"/>
                </a:lnTo>
                <a:lnTo>
                  <a:pt x="3341213" y="5892"/>
                </a:lnTo>
                <a:lnTo>
                  <a:pt x="3256663" y="8552"/>
                </a:lnTo>
                <a:lnTo>
                  <a:pt x="3232523" y="9519"/>
                </a:lnTo>
                <a:lnTo>
                  <a:pt x="3204276" y="15356"/>
                </a:lnTo>
                <a:lnTo>
                  <a:pt x="3138416" y="18028"/>
                </a:lnTo>
                <a:lnTo>
                  <a:pt x="3110017" y="23916"/>
                </a:lnTo>
                <a:lnTo>
                  <a:pt x="3060225" y="28099"/>
                </a:lnTo>
                <a:lnTo>
                  <a:pt x="3034619" y="32456"/>
                </a:lnTo>
                <a:lnTo>
                  <a:pt x="2921389" y="34286"/>
                </a:lnTo>
                <a:lnTo>
                  <a:pt x="2681894" y="34290"/>
                </a:lnTo>
                <a:lnTo>
                  <a:pt x="2571589" y="25764"/>
                </a:lnTo>
                <a:lnTo>
                  <a:pt x="2081917" y="25718"/>
                </a:lnTo>
                <a:lnTo>
                  <a:pt x="1969617" y="17215"/>
                </a:lnTo>
                <a:lnTo>
                  <a:pt x="1736020" y="17145"/>
                </a:lnTo>
                <a:lnTo>
                  <a:pt x="1626443" y="25561"/>
                </a:lnTo>
                <a:lnTo>
                  <a:pt x="1519134" y="26668"/>
                </a:lnTo>
                <a:lnTo>
                  <a:pt x="1412657" y="34133"/>
                </a:lnTo>
                <a:lnTo>
                  <a:pt x="1336622" y="35236"/>
                </a:lnTo>
                <a:lnTo>
                  <a:pt x="1240634" y="42706"/>
                </a:lnTo>
                <a:lnTo>
                  <a:pt x="972851" y="42862"/>
                </a:lnTo>
                <a:lnTo>
                  <a:pt x="960698" y="40323"/>
                </a:lnTo>
                <a:lnTo>
                  <a:pt x="947995" y="36971"/>
                </a:lnTo>
                <a:lnTo>
                  <a:pt x="831537" y="34291"/>
                </a:lnTo>
                <a:lnTo>
                  <a:pt x="825821" y="34291"/>
                </a:lnTo>
                <a:lnTo>
                  <a:pt x="814390" y="31750"/>
                </a:lnTo>
                <a:lnTo>
                  <a:pt x="802959" y="28399"/>
                </a:lnTo>
                <a:lnTo>
                  <a:pt x="760253" y="25787"/>
                </a:lnTo>
                <a:lnTo>
                  <a:pt x="752864" y="25749"/>
                </a:lnTo>
                <a:lnTo>
                  <a:pt x="743864" y="23191"/>
                </a:lnTo>
                <a:lnTo>
                  <a:pt x="733514" y="19832"/>
                </a:lnTo>
                <a:lnTo>
                  <a:pt x="696862" y="17302"/>
                </a:lnTo>
                <a:lnTo>
                  <a:pt x="693175" y="17250"/>
                </a:lnTo>
                <a:lnTo>
                  <a:pt x="689764" y="16262"/>
                </a:lnTo>
                <a:lnTo>
                  <a:pt x="679461" y="11274"/>
                </a:lnTo>
                <a:lnTo>
                  <a:pt x="658460" y="8928"/>
                </a:lnTo>
                <a:lnTo>
                  <a:pt x="567337" y="8573"/>
                </a:lnTo>
                <a:lnTo>
                  <a:pt x="563010" y="7620"/>
                </a:lnTo>
                <a:lnTo>
                  <a:pt x="551417" y="2681"/>
                </a:lnTo>
                <a:lnTo>
                  <a:pt x="529944" y="353"/>
                </a:lnTo>
                <a:lnTo>
                  <a:pt x="413959" y="0"/>
                </a:lnTo>
                <a:lnTo>
                  <a:pt x="307052" y="0"/>
                </a:lnTo>
                <a:lnTo>
                  <a:pt x="298075" y="2540"/>
                </a:lnTo>
                <a:lnTo>
                  <a:pt x="287736" y="5891"/>
                </a:lnTo>
                <a:lnTo>
                  <a:pt x="254786" y="8468"/>
                </a:lnTo>
                <a:lnTo>
                  <a:pt x="143343" y="8573"/>
                </a:lnTo>
                <a:lnTo>
                  <a:pt x="140329" y="9525"/>
                </a:lnTo>
                <a:lnTo>
                  <a:pt x="134441" y="13123"/>
                </a:lnTo>
                <a:lnTo>
                  <a:pt x="126110" y="15358"/>
                </a:lnTo>
                <a:lnTo>
                  <a:pt x="75518" y="17136"/>
                </a:lnTo>
                <a:lnTo>
                  <a:pt x="72253" y="18091"/>
                </a:lnTo>
                <a:lnTo>
                  <a:pt x="63107" y="23035"/>
                </a:lnTo>
                <a:lnTo>
                  <a:pt x="57258" y="24525"/>
                </a:lnTo>
                <a:lnTo>
                  <a:pt x="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14"/>
          <p:cNvSpPr/>
          <p:nvPr/>
        </p:nvSpPr>
        <p:spPr>
          <a:xfrm>
            <a:off x="543426" y="2991833"/>
            <a:ext cx="273775" cy="342857"/>
          </a:xfrm>
          <a:custGeom>
            <a:avLst/>
            <a:gdLst/>
            <a:ahLst/>
            <a:cxnLst/>
            <a:rect l="0" t="0" r="0" b="0"/>
            <a:pathLst>
              <a:path w="273775" h="342857">
                <a:moveTo>
                  <a:pt x="153803" y="8542"/>
                </a:moveTo>
                <a:lnTo>
                  <a:pt x="153803" y="3991"/>
                </a:lnTo>
                <a:lnTo>
                  <a:pt x="152851" y="2650"/>
                </a:lnTo>
                <a:lnTo>
                  <a:pt x="151263" y="1756"/>
                </a:lnTo>
                <a:lnTo>
                  <a:pt x="145584" y="74"/>
                </a:lnTo>
                <a:lnTo>
                  <a:pt x="136234" y="0"/>
                </a:lnTo>
                <a:lnTo>
                  <a:pt x="133518" y="942"/>
                </a:lnTo>
                <a:lnTo>
                  <a:pt x="131707" y="2523"/>
                </a:lnTo>
                <a:lnTo>
                  <a:pt x="130500" y="4529"/>
                </a:lnTo>
                <a:lnTo>
                  <a:pt x="127790" y="5867"/>
                </a:lnTo>
                <a:lnTo>
                  <a:pt x="119700" y="7353"/>
                </a:lnTo>
                <a:lnTo>
                  <a:pt x="115828" y="8701"/>
                </a:lnTo>
                <a:lnTo>
                  <a:pt x="108985" y="12740"/>
                </a:lnTo>
                <a:lnTo>
                  <a:pt x="102769" y="20250"/>
                </a:lnTo>
                <a:lnTo>
                  <a:pt x="96832" y="28985"/>
                </a:lnTo>
                <a:lnTo>
                  <a:pt x="91018" y="36043"/>
                </a:lnTo>
                <a:lnTo>
                  <a:pt x="85259" y="44894"/>
                </a:lnTo>
                <a:lnTo>
                  <a:pt x="79524" y="55178"/>
                </a:lnTo>
                <a:lnTo>
                  <a:pt x="73800" y="66099"/>
                </a:lnTo>
                <a:lnTo>
                  <a:pt x="69988" y="71678"/>
                </a:lnTo>
                <a:lnTo>
                  <a:pt x="65542" y="77303"/>
                </a:lnTo>
                <a:lnTo>
                  <a:pt x="60672" y="82957"/>
                </a:lnTo>
                <a:lnTo>
                  <a:pt x="56473" y="88632"/>
                </a:lnTo>
                <a:lnTo>
                  <a:pt x="52722" y="94320"/>
                </a:lnTo>
                <a:lnTo>
                  <a:pt x="49268" y="100017"/>
                </a:lnTo>
                <a:lnTo>
                  <a:pt x="46013" y="106673"/>
                </a:lnTo>
                <a:lnTo>
                  <a:pt x="42891" y="113967"/>
                </a:lnTo>
                <a:lnTo>
                  <a:pt x="39857" y="121688"/>
                </a:lnTo>
                <a:lnTo>
                  <a:pt x="36881" y="128740"/>
                </a:lnTo>
                <a:lnTo>
                  <a:pt x="31036" y="141656"/>
                </a:lnTo>
                <a:lnTo>
                  <a:pt x="22389" y="159637"/>
                </a:lnTo>
                <a:lnTo>
                  <a:pt x="19522" y="166422"/>
                </a:lnTo>
                <a:lnTo>
                  <a:pt x="16657" y="173803"/>
                </a:lnTo>
                <a:lnTo>
                  <a:pt x="13795" y="181581"/>
                </a:lnTo>
                <a:lnTo>
                  <a:pt x="10935" y="188671"/>
                </a:lnTo>
                <a:lnTo>
                  <a:pt x="8075" y="195303"/>
                </a:lnTo>
                <a:lnTo>
                  <a:pt x="5216" y="201629"/>
                </a:lnTo>
                <a:lnTo>
                  <a:pt x="3310" y="208704"/>
                </a:lnTo>
                <a:lnTo>
                  <a:pt x="2040" y="216278"/>
                </a:lnTo>
                <a:lnTo>
                  <a:pt x="1193" y="224185"/>
                </a:lnTo>
                <a:lnTo>
                  <a:pt x="628" y="231361"/>
                </a:lnTo>
                <a:lnTo>
                  <a:pt x="251" y="238051"/>
                </a:lnTo>
                <a:lnTo>
                  <a:pt x="0" y="244415"/>
                </a:lnTo>
                <a:lnTo>
                  <a:pt x="786" y="250563"/>
                </a:lnTo>
                <a:lnTo>
                  <a:pt x="2262" y="256567"/>
                </a:lnTo>
                <a:lnTo>
                  <a:pt x="4198" y="262474"/>
                </a:lnTo>
                <a:lnTo>
                  <a:pt x="6441" y="268318"/>
                </a:lnTo>
                <a:lnTo>
                  <a:pt x="8890" y="274118"/>
                </a:lnTo>
                <a:lnTo>
                  <a:pt x="14150" y="284691"/>
                </a:lnTo>
                <a:lnTo>
                  <a:pt x="22466" y="296950"/>
                </a:lnTo>
                <a:lnTo>
                  <a:pt x="28121" y="306903"/>
                </a:lnTo>
                <a:lnTo>
                  <a:pt x="36350" y="315137"/>
                </a:lnTo>
                <a:lnTo>
                  <a:pt x="41211" y="318666"/>
                </a:lnTo>
                <a:lnTo>
                  <a:pt x="49152" y="325127"/>
                </a:lnTo>
                <a:lnTo>
                  <a:pt x="56809" y="331174"/>
                </a:lnTo>
                <a:lnTo>
                  <a:pt x="61518" y="334120"/>
                </a:lnTo>
                <a:lnTo>
                  <a:pt x="66562" y="337036"/>
                </a:lnTo>
                <a:lnTo>
                  <a:pt x="71830" y="338981"/>
                </a:lnTo>
                <a:lnTo>
                  <a:pt x="77247" y="340277"/>
                </a:lnTo>
                <a:lnTo>
                  <a:pt x="82763" y="341141"/>
                </a:lnTo>
                <a:lnTo>
                  <a:pt x="88346" y="341717"/>
                </a:lnTo>
                <a:lnTo>
                  <a:pt x="93973" y="342101"/>
                </a:lnTo>
                <a:lnTo>
                  <a:pt x="99629" y="342357"/>
                </a:lnTo>
                <a:lnTo>
                  <a:pt x="110993" y="342642"/>
                </a:lnTo>
                <a:lnTo>
                  <a:pt x="158330" y="342856"/>
                </a:lnTo>
                <a:lnTo>
                  <a:pt x="164441" y="341908"/>
                </a:lnTo>
                <a:lnTo>
                  <a:pt x="170420" y="340323"/>
                </a:lnTo>
                <a:lnTo>
                  <a:pt x="198255" y="330936"/>
                </a:lnTo>
                <a:lnTo>
                  <a:pt x="204393" y="328246"/>
                </a:lnTo>
                <a:lnTo>
                  <a:pt x="209437" y="325501"/>
                </a:lnTo>
                <a:lnTo>
                  <a:pt x="213753" y="322718"/>
                </a:lnTo>
                <a:lnTo>
                  <a:pt x="218535" y="318957"/>
                </a:lnTo>
                <a:lnTo>
                  <a:pt x="223628" y="314545"/>
                </a:lnTo>
                <a:lnTo>
                  <a:pt x="233414" y="305516"/>
                </a:lnTo>
                <a:lnTo>
                  <a:pt x="240938" y="298328"/>
                </a:lnTo>
                <a:lnTo>
                  <a:pt x="247458" y="289418"/>
                </a:lnTo>
                <a:lnTo>
                  <a:pt x="253530" y="279108"/>
                </a:lnTo>
                <a:lnTo>
                  <a:pt x="259404" y="268176"/>
                </a:lnTo>
                <a:lnTo>
                  <a:pt x="265190" y="259507"/>
                </a:lnTo>
                <a:lnTo>
                  <a:pt x="268066" y="255862"/>
                </a:lnTo>
                <a:lnTo>
                  <a:pt x="269983" y="251527"/>
                </a:lnTo>
                <a:lnTo>
                  <a:pt x="272114" y="241630"/>
                </a:lnTo>
                <a:lnTo>
                  <a:pt x="272682" y="236324"/>
                </a:lnTo>
                <a:lnTo>
                  <a:pt x="273061" y="230881"/>
                </a:lnTo>
                <a:lnTo>
                  <a:pt x="273482" y="220707"/>
                </a:lnTo>
                <a:lnTo>
                  <a:pt x="273719" y="209624"/>
                </a:lnTo>
                <a:lnTo>
                  <a:pt x="273774" y="203322"/>
                </a:lnTo>
                <a:lnTo>
                  <a:pt x="272836" y="200307"/>
                </a:lnTo>
                <a:lnTo>
                  <a:pt x="269254" y="194418"/>
                </a:lnTo>
                <a:lnTo>
                  <a:pt x="266966" y="192467"/>
                </a:lnTo>
                <a:lnTo>
                  <a:pt x="264488" y="191166"/>
                </a:lnTo>
                <a:lnTo>
                  <a:pt x="258241" y="188768"/>
                </a:lnTo>
                <a:lnTo>
                  <a:pt x="253909" y="186795"/>
                </a:lnTo>
                <a:lnTo>
                  <a:pt x="249115" y="184527"/>
                </a:lnTo>
                <a:lnTo>
                  <a:pt x="244967" y="183968"/>
                </a:lnTo>
                <a:lnTo>
                  <a:pt x="241249" y="184548"/>
                </a:lnTo>
                <a:lnTo>
                  <a:pt x="237818" y="185886"/>
                </a:lnTo>
                <a:lnTo>
                  <a:pt x="233626" y="186779"/>
                </a:lnTo>
                <a:lnTo>
                  <a:pt x="228926" y="187374"/>
                </a:lnTo>
                <a:lnTo>
                  <a:pt x="223888" y="187771"/>
                </a:lnTo>
                <a:lnTo>
                  <a:pt x="218624" y="188988"/>
                </a:lnTo>
                <a:lnTo>
                  <a:pt x="213209" y="190751"/>
                </a:lnTo>
                <a:lnTo>
                  <a:pt x="207695" y="192880"/>
                </a:lnTo>
                <a:lnTo>
                  <a:pt x="202114" y="195251"/>
                </a:lnTo>
                <a:lnTo>
                  <a:pt x="190832" y="200426"/>
                </a:lnTo>
                <a:lnTo>
                  <a:pt x="185157" y="204092"/>
                </a:lnTo>
                <a:lnTo>
                  <a:pt x="179468" y="208441"/>
                </a:lnTo>
                <a:lnTo>
                  <a:pt x="173771" y="213245"/>
                </a:lnTo>
                <a:lnTo>
                  <a:pt x="169020" y="217401"/>
                </a:lnTo>
                <a:lnTo>
                  <a:pt x="161201" y="224558"/>
                </a:lnTo>
                <a:lnTo>
                  <a:pt x="156830" y="227800"/>
                </a:lnTo>
                <a:lnTo>
                  <a:pt x="152011" y="230914"/>
                </a:lnTo>
                <a:lnTo>
                  <a:pt x="146894" y="233942"/>
                </a:lnTo>
                <a:lnTo>
                  <a:pt x="138667" y="242387"/>
                </a:lnTo>
                <a:lnTo>
                  <a:pt x="131836" y="251538"/>
                </a:lnTo>
                <a:lnTo>
                  <a:pt x="125625" y="258780"/>
                </a:lnTo>
                <a:lnTo>
                  <a:pt x="123588" y="262997"/>
                </a:lnTo>
                <a:lnTo>
                  <a:pt x="121324" y="272763"/>
                </a:lnTo>
                <a:lnTo>
                  <a:pt x="117778" y="280913"/>
                </a:lnTo>
                <a:lnTo>
                  <a:pt x="113980" y="287711"/>
                </a:lnTo>
                <a:lnTo>
                  <a:pt x="110889" y="296893"/>
                </a:lnTo>
                <a:lnTo>
                  <a:pt x="105316" y="305645"/>
                </a:lnTo>
                <a:lnTo>
                  <a:pt x="103679" y="311403"/>
                </a:lnTo>
                <a:lnTo>
                  <a:pt x="104194" y="314271"/>
                </a:lnTo>
                <a:lnTo>
                  <a:pt x="109864" y="324028"/>
                </a:lnTo>
                <a:lnTo>
                  <a:pt x="111176" y="324593"/>
                </a:lnTo>
                <a:lnTo>
                  <a:pt x="117572" y="325389"/>
                </a:lnTo>
                <a:lnTo>
                  <a:pt x="125727" y="325658"/>
                </a:lnTo>
                <a:lnTo>
                  <a:pt x="128086" y="3257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5"/>
          <p:cNvSpPr/>
          <p:nvPr/>
        </p:nvSpPr>
        <p:spPr>
          <a:xfrm>
            <a:off x="872715" y="3000375"/>
            <a:ext cx="296003" cy="137161"/>
          </a:xfrm>
          <a:custGeom>
            <a:avLst/>
            <a:gdLst/>
            <a:ahLst/>
            <a:cxnLst/>
            <a:rect l="0" t="0" r="0" b="0"/>
            <a:pathLst>
              <a:path w="296003" h="137161">
                <a:moveTo>
                  <a:pt x="55972" y="0"/>
                </a:moveTo>
                <a:lnTo>
                  <a:pt x="55972" y="20399"/>
                </a:lnTo>
                <a:lnTo>
                  <a:pt x="55019" y="23124"/>
                </a:lnTo>
                <a:lnTo>
                  <a:pt x="53432" y="25894"/>
                </a:lnTo>
                <a:lnTo>
                  <a:pt x="51421" y="28692"/>
                </a:lnTo>
                <a:lnTo>
                  <a:pt x="50080" y="31510"/>
                </a:lnTo>
                <a:lnTo>
                  <a:pt x="49187" y="34342"/>
                </a:lnTo>
                <a:lnTo>
                  <a:pt x="48591" y="37182"/>
                </a:lnTo>
                <a:lnTo>
                  <a:pt x="47241" y="40980"/>
                </a:lnTo>
                <a:lnTo>
                  <a:pt x="45389" y="45417"/>
                </a:lnTo>
                <a:lnTo>
                  <a:pt x="43202" y="50281"/>
                </a:lnTo>
                <a:lnTo>
                  <a:pt x="40791" y="54475"/>
                </a:lnTo>
                <a:lnTo>
                  <a:pt x="38231" y="58224"/>
                </a:lnTo>
                <a:lnTo>
                  <a:pt x="35572" y="61676"/>
                </a:lnTo>
                <a:lnTo>
                  <a:pt x="31895" y="64929"/>
                </a:lnTo>
                <a:lnTo>
                  <a:pt x="27538" y="68051"/>
                </a:lnTo>
                <a:lnTo>
                  <a:pt x="22728" y="71085"/>
                </a:lnTo>
                <a:lnTo>
                  <a:pt x="18570" y="75012"/>
                </a:lnTo>
                <a:lnTo>
                  <a:pt x="14845" y="79536"/>
                </a:lnTo>
                <a:lnTo>
                  <a:pt x="11409" y="84456"/>
                </a:lnTo>
                <a:lnTo>
                  <a:pt x="9118" y="88689"/>
                </a:lnTo>
                <a:lnTo>
                  <a:pt x="7591" y="92463"/>
                </a:lnTo>
                <a:lnTo>
                  <a:pt x="6573" y="95932"/>
                </a:lnTo>
                <a:lnTo>
                  <a:pt x="4942" y="99197"/>
                </a:lnTo>
                <a:lnTo>
                  <a:pt x="2902" y="102326"/>
                </a:lnTo>
                <a:lnTo>
                  <a:pt x="589" y="105365"/>
                </a:lnTo>
                <a:lnTo>
                  <a:pt x="0" y="107391"/>
                </a:lnTo>
                <a:lnTo>
                  <a:pt x="560" y="108741"/>
                </a:lnTo>
                <a:lnTo>
                  <a:pt x="1886" y="109641"/>
                </a:lnTo>
                <a:lnTo>
                  <a:pt x="2769" y="111194"/>
                </a:lnTo>
                <a:lnTo>
                  <a:pt x="3751" y="115459"/>
                </a:lnTo>
                <a:lnTo>
                  <a:pt x="4468" y="119615"/>
                </a:lnTo>
                <a:lnTo>
                  <a:pt x="11367" y="119936"/>
                </a:lnTo>
                <a:lnTo>
                  <a:pt x="214398" y="120014"/>
                </a:lnTo>
                <a:lnTo>
                  <a:pt x="220644" y="120967"/>
                </a:lnTo>
                <a:lnTo>
                  <a:pt x="226714" y="122555"/>
                </a:lnTo>
                <a:lnTo>
                  <a:pt x="232665" y="124566"/>
                </a:lnTo>
                <a:lnTo>
                  <a:pt x="238537" y="125906"/>
                </a:lnTo>
                <a:lnTo>
                  <a:pt x="244357" y="126800"/>
                </a:lnTo>
                <a:lnTo>
                  <a:pt x="250142" y="127395"/>
                </a:lnTo>
                <a:lnTo>
                  <a:pt x="259110" y="128058"/>
                </a:lnTo>
                <a:lnTo>
                  <a:pt x="262835" y="128234"/>
                </a:lnTo>
                <a:lnTo>
                  <a:pt x="266270" y="129304"/>
                </a:lnTo>
                <a:lnTo>
                  <a:pt x="272628" y="133033"/>
                </a:lnTo>
                <a:lnTo>
                  <a:pt x="278629" y="135326"/>
                </a:lnTo>
                <a:lnTo>
                  <a:pt x="287362" y="136616"/>
                </a:lnTo>
                <a:lnTo>
                  <a:pt x="296002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6"/>
          <p:cNvSpPr/>
          <p:nvPr/>
        </p:nvSpPr>
        <p:spPr>
          <a:xfrm>
            <a:off x="1100137" y="2974657"/>
            <a:ext cx="34291" cy="360046"/>
          </a:xfrm>
          <a:custGeom>
            <a:avLst/>
            <a:gdLst/>
            <a:ahLst/>
            <a:cxnLst/>
            <a:rect l="0" t="0" r="0" b="0"/>
            <a:pathLst>
              <a:path w="34291" h="360046">
                <a:moveTo>
                  <a:pt x="0" y="0"/>
                </a:moveTo>
                <a:lnTo>
                  <a:pt x="13019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6330" y="6844"/>
                </a:lnTo>
                <a:lnTo>
                  <a:pt x="16783" y="11932"/>
                </a:lnTo>
                <a:lnTo>
                  <a:pt x="15951" y="14622"/>
                </a:lnTo>
                <a:lnTo>
                  <a:pt x="14444" y="17368"/>
                </a:lnTo>
                <a:lnTo>
                  <a:pt x="12487" y="20151"/>
                </a:lnTo>
                <a:lnTo>
                  <a:pt x="11182" y="24864"/>
                </a:lnTo>
                <a:lnTo>
                  <a:pt x="10312" y="30864"/>
                </a:lnTo>
                <a:lnTo>
                  <a:pt x="9732" y="37721"/>
                </a:lnTo>
                <a:lnTo>
                  <a:pt x="9346" y="44197"/>
                </a:lnTo>
                <a:lnTo>
                  <a:pt x="8916" y="56473"/>
                </a:lnTo>
                <a:lnTo>
                  <a:pt x="8674" y="78645"/>
                </a:lnTo>
                <a:lnTo>
                  <a:pt x="7688" y="85768"/>
                </a:lnTo>
                <a:lnTo>
                  <a:pt x="6078" y="92421"/>
                </a:lnTo>
                <a:lnTo>
                  <a:pt x="4052" y="98761"/>
                </a:lnTo>
                <a:lnTo>
                  <a:pt x="3654" y="106798"/>
                </a:lnTo>
                <a:lnTo>
                  <a:pt x="4341" y="115967"/>
                </a:lnTo>
                <a:lnTo>
                  <a:pt x="5751" y="125889"/>
                </a:lnTo>
                <a:lnTo>
                  <a:pt x="6692" y="134408"/>
                </a:lnTo>
                <a:lnTo>
                  <a:pt x="7319" y="141993"/>
                </a:lnTo>
                <a:lnTo>
                  <a:pt x="7737" y="148955"/>
                </a:lnTo>
                <a:lnTo>
                  <a:pt x="8968" y="156453"/>
                </a:lnTo>
                <a:lnTo>
                  <a:pt x="10741" y="164310"/>
                </a:lnTo>
                <a:lnTo>
                  <a:pt x="12876" y="172405"/>
                </a:lnTo>
                <a:lnTo>
                  <a:pt x="15251" y="180659"/>
                </a:lnTo>
                <a:lnTo>
                  <a:pt x="20431" y="197451"/>
                </a:lnTo>
                <a:lnTo>
                  <a:pt x="22193" y="205929"/>
                </a:lnTo>
                <a:lnTo>
                  <a:pt x="23368" y="214438"/>
                </a:lnTo>
                <a:lnTo>
                  <a:pt x="24151" y="222969"/>
                </a:lnTo>
                <a:lnTo>
                  <a:pt x="24673" y="231513"/>
                </a:lnTo>
                <a:lnTo>
                  <a:pt x="25253" y="248627"/>
                </a:lnTo>
                <a:lnTo>
                  <a:pt x="26360" y="256239"/>
                </a:lnTo>
                <a:lnTo>
                  <a:pt x="28051" y="263219"/>
                </a:lnTo>
                <a:lnTo>
                  <a:pt x="30131" y="269777"/>
                </a:lnTo>
                <a:lnTo>
                  <a:pt x="31517" y="276054"/>
                </a:lnTo>
                <a:lnTo>
                  <a:pt x="32442" y="282143"/>
                </a:lnTo>
                <a:lnTo>
                  <a:pt x="33058" y="288108"/>
                </a:lnTo>
                <a:lnTo>
                  <a:pt x="33468" y="293989"/>
                </a:lnTo>
                <a:lnTo>
                  <a:pt x="33742" y="299816"/>
                </a:lnTo>
                <a:lnTo>
                  <a:pt x="34046" y="311369"/>
                </a:lnTo>
                <a:lnTo>
                  <a:pt x="3429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7"/>
          <p:cNvSpPr/>
          <p:nvPr/>
        </p:nvSpPr>
        <p:spPr>
          <a:xfrm>
            <a:off x="208597" y="3797617"/>
            <a:ext cx="360046" cy="17137"/>
          </a:xfrm>
          <a:custGeom>
            <a:avLst/>
            <a:gdLst/>
            <a:ahLst/>
            <a:cxnLst/>
            <a:rect l="0" t="0" r="0" b="0"/>
            <a:pathLst>
              <a:path w="360046" h="17137">
                <a:moveTo>
                  <a:pt x="0" y="8573"/>
                </a:moveTo>
                <a:lnTo>
                  <a:pt x="9102" y="8573"/>
                </a:lnTo>
                <a:lnTo>
                  <a:pt x="12735" y="9525"/>
                </a:lnTo>
                <a:lnTo>
                  <a:pt x="16110" y="11112"/>
                </a:lnTo>
                <a:lnTo>
                  <a:pt x="19312" y="13124"/>
                </a:lnTo>
                <a:lnTo>
                  <a:pt x="23352" y="14464"/>
                </a:lnTo>
                <a:lnTo>
                  <a:pt x="27951" y="15358"/>
                </a:lnTo>
                <a:lnTo>
                  <a:pt x="32921" y="15954"/>
                </a:lnTo>
                <a:lnTo>
                  <a:pt x="38140" y="16351"/>
                </a:lnTo>
                <a:lnTo>
                  <a:pt x="49019" y="16792"/>
                </a:lnTo>
                <a:lnTo>
                  <a:pt x="65853" y="17040"/>
                </a:lnTo>
                <a:lnTo>
                  <a:pt x="111956" y="17136"/>
                </a:lnTo>
                <a:lnTo>
                  <a:pt x="120357" y="16187"/>
                </a:lnTo>
                <a:lnTo>
                  <a:pt x="128816" y="14601"/>
                </a:lnTo>
                <a:lnTo>
                  <a:pt x="137312" y="12591"/>
                </a:lnTo>
                <a:lnTo>
                  <a:pt x="145834" y="11252"/>
                </a:lnTo>
                <a:lnTo>
                  <a:pt x="154373" y="10359"/>
                </a:lnTo>
                <a:lnTo>
                  <a:pt x="162922" y="9763"/>
                </a:lnTo>
                <a:lnTo>
                  <a:pt x="171480" y="9366"/>
                </a:lnTo>
                <a:lnTo>
                  <a:pt x="188608" y="8925"/>
                </a:lnTo>
                <a:lnTo>
                  <a:pt x="218867" y="8677"/>
                </a:lnTo>
                <a:lnTo>
                  <a:pt x="228779" y="7690"/>
                </a:lnTo>
                <a:lnTo>
                  <a:pt x="238244" y="6079"/>
                </a:lnTo>
                <a:lnTo>
                  <a:pt x="247412" y="4053"/>
                </a:lnTo>
                <a:lnTo>
                  <a:pt x="255429" y="2702"/>
                </a:lnTo>
                <a:lnTo>
                  <a:pt x="262678" y="1801"/>
                </a:lnTo>
                <a:lnTo>
                  <a:pt x="269416" y="1201"/>
                </a:lnTo>
                <a:lnTo>
                  <a:pt x="275813" y="801"/>
                </a:lnTo>
                <a:lnTo>
                  <a:pt x="288001" y="356"/>
                </a:lnTo>
                <a:lnTo>
                  <a:pt x="331763" y="10"/>
                </a:lnTo>
                <a:lnTo>
                  <a:pt x="3600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8"/>
          <p:cNvSpPr/>
          <p:nvPr/>
        </p:nvSpPr>
        <p:spPr>
          <a:xfrm>
            <a:off x="3028950" y="2031692"/>
            <a:ext cx="145733" cy="222876"/>
          </a:xfrm>
          <a:custGeom>
            <a:avLst/>
            <a:gdLst/>
            <a:ahLst/>
            <a:cxnLst/>
            <a:rect l="0" t="0" r="0" b="0"/>
            <a:pathLst>
              <a:path w="145733" h="222876">
                <a:moveTo>
                  <a:pt x="0" y="17135"/>
                </a:moveTo>
                <a:lnTo>
                  <a:pt x="0" y="8667"/>
                </a:lnTo>
                <a:lnTo>
                  <a:pt x="0" y="13144"/>
                </a:lnTo>
                <a:lnTo>
                  <a:pt x="952" y="14475"/>
                </a:lnTo>
                <a:lnTo>
                  <a:pt x="2539" y="15361"/>
                </a:lnTo>
                <a:lnTo>
                  <a:pt x="7380" y="16785"/>
                </a:lnTo>
                <a:lnTo>
                  <a:pt x="7778" y="17854"/>
                </a:lnTo>
                <a:lnTo>
                  <a:pt x="8219" y="21582"/>
                </a:lnTo>
                <a:lnTo>
                  <a:pt x="9289" y="22957"/>
                </a:lnTo>
                <a:lnTo>
                  <a:pt x="10955" y="23874"/>
                </a:lnTo>
                <a:lnTo>
                  <a:pt x="15922" y="25346"/>
                </a:lnTo>
                <a:lnTo>
                  <a:pt x="16330" y="26419"/>
                </a:lnTo>
                <a:lnTo>
                  <a:pt x="17037" y="33057"/>
                </a:lnTo>
                <a:lnTo>
                  <a:pt x="18026" y="33464"/>
                </a:lnTo>
                <a:lnTo>
                  <a:pt x="21663" y="33918"/>
                </a:lnTo>
                <a:lnTo>
                  <a:pt x="24516" y="34173"/>
                </a:lnTo>
                <a:lnTo>
                  <a:pt x="24916" y="35161"/>
                </a:lnTo>
                <a:lnTo>
                  <a:pt x="25361" y="38799"/>
                </a:lnTo>
                <a:lnTo>
                  <a:pt x="26432" y="41103"/>
                </a:lnTo>
                <a:lnTo>
                  <a:pt x="30163" y="46202"/>
                </a:lnTo>
                <a:lnTo>
                  <a:pt x="33067" y="49878"/>
                </a:lnTo>
                <a:lnTo>
                  <a:pt x="32522" y="51346"/>
                </a:lnTo>
                <a:lnTo>
                  <a:pt x="28157" y="57963"/>
                </a:lnTo>
                <a:lnTo>
                  <a:pt x="26801" y="63221"/>
                </a:lnTo>
                <a:lnTo>
                  <a:pt x="25931" y="68466"/>
                </a:lnTo>
                <a:lnTo>
                  <a:pt x="25759" y="75146"/>
                </a:lnTo>
                <a:lnTo>
                  <a:pt x="25725" y="81299"/>
                </a:lnTo>
                <a:lnTo>
                  <a:pt x="25717" y="98828"/>
                </a:lnTo>
                <a:lnTo>
                  <a:pt x="26669" y="100172"/>
                </a:lnTo>
                <a:lnTo>
                  <a:pt x="28257" y="101068"/>
                </a:lnTo>
                <a:lnTo>
                  <a:pt x="33936" y="102755"/>
                </a:lnTo>
                <a:lnTo>
                  <a:pt x="36672" y="102813"/>
                </a:lnTo>
                <a:lnTo>
                  <a:pt x="89808" y="102860"/>
                </a:lnTo>
                <a:lnTo>
                  <a:pt x="91304" y="101908"/>
                </a:lnTo>
                <a:lnTo>
                  <a:pt x="92302" y="100320"/>
                </a:lnTo>
                <a:lnTo>
                  <a:pt x="93903" y="95479"/>
                </a:lnTo>
                <a:lnTo>
                  <a:pt x="94987" y="95082"/>
                </a:lnTo>
                <a:lnTo>
                  <a:pt x="98731" y="94641"/>
                </a:lnTo>
                <a:lnTo>
                  <a:pt x="102860" y="94288"/>
                </a:lnTo>
                <a:lnTo>
                  <a:pt x="115640" y="81517"/>
                </a:lnTo>
                <a:lnTo>
                  <a:pt x="117098" y="79107"/>
                </a:lnTo>
                <a:lnTo>
                  <a:pt x="118718" y="73888"/>
                </a:lnTo>
                <a:lnTo>
                  <a:pt x="119630" y="70146"/>
                </a:lnTo>
                <a:lnTo>
                  <a:pt x="119901" y="64486"/>
                </a:lnTo>
                <a:lnTo>
                  <a:pt x="120005" y="53011"/>
                </a:lnTo>
                <a:lnTo>
                  <a:pt x="117470" y="49590"/>
                </a:lnTo>
                <a:lnTo>
                  <a:pt x="115460" y="47344"/>
                </a:lnTo>
                <a:lnTo>
                  <a:pt x="114121" y="44895"/>
                </a:lnTo>
                <a:lnTo>
                  <a:pt x="112633" y="39633"/>
                </a:lnTo>
                <a:lnTo>
                  <a:pt x="111677" y="34385"/>
                </a:lnTo>
                <a:lnTo>
                  <a:pt x="111511" y="27750"/>
                </a:lnTo>
                <a:lnTo>
                  <a:pt x="111442" y="0"/>
                </a:lnTo>
                <a:lnTo>
                  <a:pt x="111442" y="4544"/>
                </a:lnTo>
                <a:lnTo>
                  <a:pt x="112394" y="5884"/>
                </a:lnTo>
                <a:lnTo>
                  <a:pt x="113982" y="6776"/>
                </a:lnTo>
                <a:lnTo>
                  <a:pt x="115993" y="7372"/>
                </a:lnTo>
                <a:lnTo>
                  <a:pt x="117333" y="8721"/>
                </a:lnTo>
                <a:lnTo>
                  <a:pt x="118227" y="10573"/>
                </a:lnTo>
                <a:lnTo>
                  <a:pt x="119661" y="15839"/>
                </a:lnTo>
                <a:lnTo>
                  <a:pt x="119910" y="21302"/>
                </a:lnTo>
                <a:lnTo>
                  <a:pt x="120897" y="23723"/>
                </a:lnTo>
                <a:lnTo>
                  <a:pt x="124535" y="28953"/>
                </a:lnTo>
                <a:lnTo>
                  <a:pt x="127386" y="32702"/>
                </a:lnTo>
                <a:lnTo>
                  <a:pt x="128053" y="36118"/>
                </a:lnTo>
                <a:lnTo>
                  <a:pt x="128350" y="40812"/>
                </a:lnTo>
                <a:lnTo>
                  <a:pt x="128482" y="46073"/>
                </a:lnTo>
                <a:lnTo>
                  <a:pt x="129469" y="48810"/>
                </a:lnTo>
                <a:lnTo>
                  <a:pt x="133107" y="54390"/>
                </a:lnTo>
                <a:lnTo>
                  <a:pt x="135358" y="60045"/>
                </a:lnTo>
                <a:lnTo>
                  <a:pt x="136359" y="65734"/>
                </a:lnTo>
                <a:lnTo>
                  <a:pt x="136804" y="71437"/>
                </a:lnTo>
                <a:lnTo>
                  <a:pt x="137001" y="79687"/>
                </a:lnTo>
                <a:lnTo>
                  <a:pt x="137157" y="114186"/>
                </a:lnTo>
                <a:lnTo>
                  <a:pt x="138110" y="118030"/>
                </a:lnTo>
                <a:lnTo>
                  <a:pt x="139698" y="122499"/>
                </a:lnTo>
                <a:lnTo>
                  <a:pt x="141710" y="127382"/>
                </a:lnTo>
                <a:lnTo>
                  <a:pt x="143050" y="131591"/>
                </a:lnTo>
                <a:lnTo>
                  <a:pt x="143944" y="135349"/>
                </a:lnTo>
                <a:lnTo>
                  <a:pt x="144540" y="138807"/>
                </a:lnTo>
                <a:lnTo>
                  <a:pt x="143985" y="142065"/>
                </a:lnTo>
                <a:lnTo>
                  <a:pt x="140828" y="148224"/>
                </a:lnTo>
                <a:lnTo>
                  <a:pt x="139605" y="152153"/>
                </a:lnTo>
                <a:lnTo>
                  <a:pt x="138790" y="156677"/>
                </a:lnTo>
                <a:lnTo>
                  <a:pt x="138246" y="161598"/>
                </a:lnTo>
                <a:lnTo>
                  <a:pt x="137884" y="165831"/>
                </a:lnTo>
                <a:lnTo>
                  <a:pt x="137643" y="169606"/>
                </a:lnTo>
                <a:lnTo>
                  <a:pt x="137374" y="176340"/>
                </a:lnTo>
                <a:lnTo>
                  <a:pt x="137255" y="182508"/>
                </a:lnTo>
                <a:lnTo>
                  <a:pt x="138176" y="185486"/>
                </a:lnTo>
                <a:lnTo>
                  <a:pt x="141739" y="191335"/>
                </a:lnTo>
                <a:lnTo>
                  <a:pt x="143957" y="197110"/>
                </a:lnTo>
                <a:lnTo>
                  <a:pt x="145381" y="204027"/>
                </a:lnTo>
                <a:lnTo>
                  <a:pt x="145628" y="209776"/>
                </a:lnTo>
                <a:lnTo>
                  <a:pt x="145729" y="222404"/>
                </a:lnTo>
                <a:lnTo>
                  <a:pt x="141180" y="222736"/>
                </a:lnTo>
                <a:lnTo>
                  <a:pt x="137264" y="222871"/>
                </a:lnTo>
                <a:lnTo>
                  <a:pt x="145732" y="22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9"/>
          <p:cNvSpPr/>
          <p:nvPr/>
        </p:nvSpPr>
        <p:spPr>
          <a:xfrm>
            <a:off x="6089332" y="2108835"/>
            <a:ext cx="394336" cy="17146"/>
          </a:xfrm>
          <a:custGeom>
            <a:avLst/>
            <a:gdLst/>
            <a:ahLst/>
            <a:cxnLst/>
            <a:rect l="0" t="0" r="0" b="0"/>
            <a:pathLst>
              <a:path w="394336" h="17146">
                <a:moveTo>
                  <a:pt x="8572" y="0"/>
                </a:moveTo>
                <a:lnTo>
                  <a:pt x="31" y="8541"/>
                </a:lnTo>
                <a:lnTo>
                  <a:pt x="9" y="8563"/>
                </a:lnTo>
                <a:lnTo>
                  <a:pt x="0" y="17114"/>
                </a:lnTo>
                <a:lnTo>
                  <a:pt x="37535" y="17145"/>
                </a:lnTo>
                <a:lnTo>
                  <a:pt x="40263" y="16192"/>
                </a:lnTo>
                <a:lnTo>
                  <a:pt x="43035" y="14604"/>
                </a:lnTo>
                <a:lnTo>
                  <a:pt x="45835" y="12594"/>
                </a:lnTo>
                <a:lnTo>
                  <a:pt x="49606" y="11253"/>
                </a:lnTo>
                <a:lnTo>
                  <a:pt x="54026" y="10360"/>
                </a:lnTo>
                <a:lnTo>
                  <a:pt x="58877" y="9763"/>
                </a:lnTo>
                <a:lnTo>
                  <a:pt x="63064" y="9366"/>
                </a:lnTo>
                <a:lnTo>
                  <a:pt x="70256" y="8925"/>
                </a:lnTo>
                <a:lnTo>
                  <a:pt x="79660" y="8677"/>
                </a:lnTo>
                <a:lnTo>
                  <a:pt x="208128" y="8572"/>
                </a:lnTo>
                <a:lnTo>
                  <a:pt x="212094" y="7619"/>
                </a:lnTo>
                <a:lnTo>
                  <a:pt x="216644" y="6032"/>
                </a:lnTo>
                <a:lnTo>
                  <a:pt x="221582" y="4021"/>
                </a:lnTo>
                <a:lnTo>
                  <a:pt x="226779" y="2681"/>
                </a:lnTo>
                <a:lnTo>
                  <a:pt x="232149" y="1787"/>
                </a:lnTo>
                <a:lnTo>
                  <a:pt x="237633" y="1191"/>
                </a:lnTo>
                <a:lnTo>
                  <a:pt x="243195" y="794"/>
                </a:lnTo>
                <a:lnTo>
                  <a:pt x="254454" y="353"/>
                </a:lnTo>
                <a:lnTo>
                  <a:pt x="276252" y="69"/>
                </a:lnTo>
                <a:lnTo>
                  <a:pt x="293824" y="9"/>
                </a:lnTo>
                <a:lnTo>
                  <a:pt x="297800" y="958"/>
                </a:lnTo>
                <a:lnTo>
                  <a:pt x="302356" y="2544"/>
                </a:lnTo>
                <a:lnTo>
                  <a:pt x="307298" y="4553"/>
                </a:lnTo>
                <a:lnTo>
                  <a:pt x="311545" y="5893"/>
                </a:lnTo>
                <a:lnTo>
                  <a:pt x="315330" y="6786"/>
                </a:lnTo>
                <a:lnTo>
                  <a:pt x="318805" y="7381"/>
                </a:lnTo>
                <a:lnTo>
                  <a:pt x="322074" y="7778"/>
                </a:lnTo>
                <a:lnTo>
                  <a:pt x="328247" y="8219"/>
                </a:lnTo>
                <a:lnTo>
                  <a:pt x="339970" y="8503"/>
                </a:lnTo>
                <a:lnTo>
                  <a:pt x="394325" y="8572"/>
                </a:lnTo>
                <a:lnTo>
                  <a:pt x="3943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0"/>
          <p:cNvSpPr/>
          <p:nvPr/>
        </p:nvSpPr>
        <p:spPr>
          <a:xfrm>
            <a:off x="6029325" y="1123382"/>
            <a:ext cx="85726" cy="1036889"/>
          </a:xfrm>
          <a:custGeom>
            <a:avLst/>
            <a:gdLst/>
            <a:ahLst/>
            <a:cxnLst/>
            <a:rect l="0" t="0" r="0" b="0"/>
            <a:pathLst>
              <a:path w="85726" h="1036889">
                <a:moveTo>
                  <a:pt x="51434" y="1036888"/>
                </a:moveTo>
                <a:lnTo>
                  <a:pt x="51434" y="1028668"/>
                </a:lnTo>
                <a:lnTo>
                  <a:pt x="53975" y="1025932"/>
                </a:lnTo>
                <a:lnTo>
                  <a:pt x="58816" y="1020965"/>
                </a:lnTo>
                <a:lnTo>
                  <a:pt x="59771" y="1007249"/>
                </a:lnTo>
                <a:lnTo>
                  <a:pt x="59902" y="1000537"/>
                </a:lnTo>
                <a:lnTo>
                  <a:pt x="60890" y="997414"/>
                </a:lnTo>
                <a:lnTo>
                  <a:pt x="62501" y="994379"/>
                </a:lnTo>
                <a:lnTo>
                  <a:pt x="64527" y="991404"/>
                </a:lnTo>
                <a:lnTo>
                  <a:pt x="66778" y="985558"/>
                </a:lnTo>
                <a:lnTo>
                  <a:pt x="68046" y="974371"/>
                </a:lnTo>
                <a:lnTo>
                  <a:pt x="68224" y="969492"/>
                </a:lnTo>
                <a:lnTo>
                  <a:pt x="69295" y="965287"/>
                </a:lnTo>
                <a:lnTo>
                  <a:pt x="70962" y="961532"/>
                </a:lnTo>
                <a:lnTo>
                  <a:pt x="73025" y="958075"/>
                </a:lnTo>
                <a:lnTo>
                  <a:pt x="75318" y="949155"/>
                </a:lnTo>
                <a:lnTo>
                  <a:pt x="77863" y="928215"/>
                </a:lnTo>
                <a:lnTo>
                  <a:pt x="79531" y="923481"/>
                </a:lnTo>
                <a:lnTo>
                  <a:pt x="81596" y="918421"/>
                </a:lnTo>
                <a:lnTo>
                  <a:pt x="83890" y="907718"/>
                </a:lnTo>
                <a:lnTo>
                  <a:pt x="85653" y="876227"/>
                </a:lnTo>
                <a:lnTo>
                  <a:pt x="85725" y="798489"/>
                </a:lnTo>
                <a:lnTo>
                  <a:pt x="83185" y="787740"/>
                </a:lnTo>
                <a:lnTo>
                  <a:pt x="81174" y="782207"/>
                </a:lnTo>
                <a:lnTo>
                  <a:pt x="78939" y="773519"/>
                </a:lnTo>
                <a:lnTo>
                  <a:pt x="77387" y="750322"/>
                </a:lnTo>
                <a:lnTo>
                  <a:pt x="77257" y="739345"/>
                </a:lnTo>
                <a:lnTo>
                  <a:pt x="74659" y="728116"/>
                </a:lnTo>
                <a:lnTo>
                  <a:pt x="72632" y="722455"/>
                </a:lnTo>
                <a:lnTo>
                  <a:pt x="70381" y="713625"/>
                </a:lnTo>
                <a:lnTo>
                  <a:pt x="68738" y="684881"/>
                </a:lnTo>
                <a:lnTo>
                  <a:pt x="68685" y="679344"/>
                </a:lnTo>
                <a:lnTo>
                  <a:pt x="66086" y="668112"/>
                </a:lnTo>
                <a:lnTo>
                  <a:pt x="64060" y="662450"/>
                </a:lnTo>
                <a:lnTo>
                  <a:pt x="61809" y="651078"/>
                </a:lnTo>
                <a:lnTo>
                  <a:pt x="60245" y="622544"/>
                </a:lnTo>
                <a:lnTo>
                  <a:pt x="60112" y="611117"/>
                </a:lnTo>
                <a:lnTo>
                  <a:pt x="57514" y="599689"/>
                </a:lnTo>
                <a:lnTo>
                  <a:pt x="55487" y="593974"/>
                </a:lnTo>
                <a:lnTo>
                  <a:pt x="53236" y="585085"/>
                </a:lnTo>
                <a:lnTo>
                  <a:pt x="51283" y="577006"/>
                </a:lnTo>
                <a:lnTo>
                  <a:pt x="49428" y="572185"/>
                </a:lnTo>
                <a:lnTo>
                  <a:pt x="47239" y="567066"/>
                </a:lnTo>
                <a:lnTo>
                  <a:pt x="44808" y="556298"/>
                </a:lnTo>
                <a:lnTo>
                  <a:pt x="43118" y="528183"/>
                </a:lnTo>
                <a:lnTo>
                  <a:pt x="42976" y="516791"/>
                </a:lnTo>
                <a:lnTo>
                  <a:pt x="40373" y="505379"/>
                </a:lnTo>
                <a:lnTo>
                  <a:pt x="38345" y="499668"/>
                </a:lnTo>
                <a:lnTo>
                  <a:pt x="36092" y="488243"/>
                </a:lnTo>
                <a:lnTo>
                  <a:pt x="35492" y="482530"/>
                </a:lnTo>
                <a:lnTo>
                  <a:pt x="34138" y="477768"/>
                </a:lnTo>
                <a:lnTo>
                  <a:pt x="32284" y="473641"/>
                </a:lnTo>
                <a:lnTo>
                  <a:pt x="30095" y="469938"/>
                </a:lnTo>
                <a:lnTo>
                  <a:pt x="27663" y="460742"/>
                </a:lnTo>
                <a:lnTo>
                  <a:pt x="27015" y="455623"/>
                </a:lnTo>
                <a:lnTo>
                  <a:pt x="25630" y="451258"/>
                </a:lnTo>
                <a:lnTo>
                  <a:pt x="23754" y="447395"/>
                </a:lnTo>
                <a:lnTo>
                  <a:pt x="21551" y="443868"/>
                </a:lnTo>
                <a:lnTo>
                  <a:pt x="19103" y="434868"/>
                </a:lnTo>
                <a:lnTo>
                  <a:pt x="16450" y="408934"/>
                </a:lnTo>
                <a:lnTo>
                  <a:pt x="14777" y="404892"/>
                </a:lnTo>
                <a:lnTo>
                  <a:pt x="12708" y="401245"/>
                </a:lnTo>
                <a:lnTo>
                  <a:pt x="10410" y="392112"/>
                </a:lnTo>
                <a:lnTo>
                  <a:pt x="8680" y="361218"/>
                </a:lnTo>
                <a:lnTo>
                  <a:pt x="8604" y="344988"/>
                </a:lnTo>
                <a:lnTo>
                  <a:pt x="6046" y="333771"/>
                </a:lnTo>
                <a:lnTo>
                  <a:pt x="4030" y="328114"/>
                </a:lnTo>
                <a:lnTo>
                  <a:pt x="1791" y="316747"/>
                </a:lnTo>
                <a:lnTo>
                  <a:pt x="157" y="285043"/>
                </a:lnTo>
                <a:lnTo>
                  <a:pt x="2" y="241206"/>
                </a:lnTo>
                <a:lnTo>
                  <a:pt x="0" y="99991"/>
                </a:lnTo>
                <a:lnTo>
                  <a:pt x="952" y="97012"/>
                </a:lnTo>
                <a:lnTo>
                  <a:pt x="2540" y="94074"/>
                </a:lnTo>
                <a:lnTo>
                  <a:pt x="7380" y="87065"/>
                </a:lnTo>
                <a:lnTo>
                  <a:pt x="8541" y="61565"/>
                </a:lnTo>
                <a:lnTo>
                  <a:pt x="8572" y="4002"/>
                </a:lnTo>
                <a:lnTo>
                  <a:pt x="7620" y="2540"/>
                </a:lnTo>
                <a:lnTo>
                  <a:pt x="6032" y="1565"/>
                </a:lnTo>
                <a:lnTo>
                  <a:pt x="1191" y="0"/>
                </a:lnTo>
                <a:lnTo>
                  <a:pt x="794" y="824"/>
                </a:lnTo>
                <a:lnTo>
                  <a:pt x="0" y="8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1"/>
          <p:cNvSpPr/>
          <p:nvPr/>
        </p:nvSpPr>
        <p:spPr>
          <a:xfrm>
            <a:off x="6432232" y="2143125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0" y="8677"/>
                </a:lnTo>
                <a:lnTo>
                  <a:pt x="2540" y="8619"/>
                </a:lnTo>
                <a:lnTo>
                  <a:pt x="4551" y="8603"/>
                </a:lnTo>
                <a:lnTo>
                  <a:pt x="5892" y="7640"/>
                </a:lnTo>
                <a:lnTo>
                  <a:pt x="6785" y="6046"/>
                </a:lnTo>
                <a:lnTo>
                  <a:pt x="7381" y="4030"/>
                </a:lnTo>
                <a:lnTo>
                  <a:pt x="9683" y="2687"/>
                </a:lnTo>
                <a:lnTo>
                  <a:pt x="13123" y="1791"/>
                </a:lnTo>
                <a:lnTo>
                  <a:pt x="23230" y="354"/>
                </a:lnTo>
                <a:lnTo>
                  <a:pt x="25012" y="236"/>
                </a:lnTo>
                <a:lnTo>
                  <a:pt x="27152" y="157"/>
                </a:lnTo>
                <a:lnTo>
                  <a:pt x="34715" y="4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2"/>
          <p:cNvSpPr/>
          <p:nvPr/>
        </p:nvSpPr>
        <p:spPr>
          <a:xfrm>
            <a:off x="6200775" y="1534627"/>
            <a:ext cx="222885" cy="231274"/>
          </a:xfrm>
          <a:custGeom>
            <a:avLst/>
            <a:gdLst/>
            <a:ahLst/>
            <a:cxnLst/>
            <a:rect l="0" t="0" r="0" b="0"/>
            <a:pathLst>
              <a:path w="222885" h="231274">
                <a:moveTo>
                  <a:pt x="0" y="77003"/>
                </a:moveTo>
                <a:lnTo>
                  <a:pt x="0" y="56013"/>
                </a:lnTo>
                <a:lnTo>
                  <a:pt x="952" y="52532"/>
                </a:lnTo>
                <a:lnTo>
                  <a:pt x="2540" y="48306"/>
                </a:lnTo>
                <a:lnTo>
                  <a:pt x="4550" y="43584"/>
                </a:lnTo>
                <a:lnTo>
                  <a:pt x="6843" y="39484"/>
                </a:lnTo>
                <a:lnTo>
                  <a:pt x="11931" y="32388"/>
                </a:lnTo>
                <a:lnTo>
                  <a:pt x="15574" y="29162"/>
                </a:lnTo>
                <a:lnTo>
                  <a:pt x="19908" y="26059"/>
                </a:lnTo>
                <a:lnTo>
                  <a:pt x="24701" y="23037"/>
                </a:lnTo>
                <a:lnTo>
                  <a:pt x="28850" y="20071"/>
                </a:lnTo>
                <a:lnTo>
                  <a:pt x="32568" y="17141"/>
                </a:lnTo>
                <a:lnTo>
                  <a:pt x="39240" y="11345"/>
                </a:lnTo>
                <a:lnTo>
                  <a:pt x="45380" y="5594"/>
                </a:lnTo>
                <a:lnTo>
                  <a:pt x="48351" y="3679"/>
                </a:lnTo>
                <a:lnTo>
                  <a:pt x="54192" y="1552"/>
                </a:lnTo>
                <a:lnTo>
                  <a:pt x="59963" y="607"/>
                </a:lnTo>
                <a:lnTo>
                  <a:pt x="65702" y="186"/>
                </a:lnTo>
                <a:lnTo>
                  <a:pt x="71428" y="0"/>
                </a:lnTo>
                <a:lnTo>
                  <a:pt x="74289" y="902"/>
                </a:lnTo>
                <a:lnTo>
                  <a:pt x="80007" y="4445"/>
                </a:lnTo>
                <a:lnTo>
                  <a:pt x="85723" y="9195"/>
                </a:lnTo>
                <a:lnTo>
                  <a:pt x="91439" y="14481"/>
                </a:lnTo>
                <a:lnTo>
                  <a:pt x="97154" y="20005"/>
                </a:lnTo>
                <a:lnTo>
                  <a:pt x="99059" y="22812"/>
                </a:lnTo>
                <a:lnTo>
                  <a:pt x="101176" y="28470"/>
                </a:lnTo>
                <a:lnTo>
                  <a:pt x="101741" y="32265"/>
                </a:lnTo>
                <a:lnTo>
                  <a:pt x="102117" y="36700"/>
                </a:lnTo>
                <a:lnTo>
                  <a:pt x="102368" y="41562"/>
                </a:lnTo>
                <a:lnTo>
                  <a:pt x="103487" y="45755"/>
                </a:lnTo>
                <a:lnTo>
                  <a:pt x="107272" y="52955"/>
                </a:lnTo>
                <a:lnTo>
                  <a:pt x="108662" y="58113"/>
                </a:lnTo>
                <a:lnTo>
                  <a:pt x="109589" y="64410"/>
                </a:lnTo>
                <a:lnTo>
                  <a:pt x="110207" y="71465"/>
                </a:lnTo>
                <a:lnTo>
                  <a:pt x="110618" y="78073"/>
                </a:lnTo>
                <a:lnTo>
                  <a:pt x="111076" y="90496"/>
                </a:lnTo>
                <a:lnTo>
                  <a:pt x="110245" y="96476"/>
                </a:lnTo>
                <a:lnTo>
                  <a:pt x="108739" y="102367"/>
                </a:lnTo>
                <a:lnTo>
                  <a:pt x="106783" y="108200"/>
                </a:lnTo>
                <a:lnTo>
                  <a:pt x="104526" y="113993"/>
                </a:lnTo>
                <a:lnTo>
                  <a:pt x="102069" y="119760"/>
                </a:lnTo>
                <a:lnTo>
                  <a:pt x="99478" y="125510"/>
                </a:lnTo>
                <a:lnTo>
                  <a:pt x="97751" y="131249"/>
                </a:lnTo>
                <a:lnTo>
                  <a:pt x="96600" y="136979"/>
                </a:lnTo>
                <a:lnTo>
                  <a:pt x="95832" y="142704"/>
                </a:lnTo>
                <a:lnTo>
                  <a:pt x="94368" y="148426"/>
                </a:lnTo>
                <a:lnTo>
                  <a:pt x="92440" y="154146"/>
                </a:lnTo>
                <a:lnTo>
                  <a:pt x="90201" y="159864"/>
                </a:lnTo>
                <a:lnTo>
                  <a:pt x="87757" y="165581"/>
                </a:lnTo>
                <a:lnTo>
                  <a:pt x="82500" y="177013"/>
                </a:lnTo>
                <a:lnTo>
                  <a:pt x="80718" y="181776"/>
                </a:lnTo>
                <a:lnTo>
                  <a:pt x="79529" y="185904"/>
                </a:lnTo>
                <a:lnTo>
                  <a:pt x="78737" y="189609"/>
                </a:lnTo>
                <a:lnTo>
                  <a:pt x="75317" y="196265"/>
                </a:lnTo>
                <a:lnTo>
                  <a:pt x="73071" y="199373"/>
                </a:lnTo>
                <a:lnTo>
                  <a:pt x="70575" y="205367"/>
                </a:lnTo>
                <a:lnTo>
                  <a:pt x="69911" y="208299"/>
                </a:lnTo>
                <a:lnTo>
                  <a:pt x="66631" y="214096"/>
                </a:lnTo>
                <a:lnTo>
                  <a:pt x="64423" y="216976"/>
                </a:lnTo>
                <a:lnTo>
                  <a:pt x="63903" y="218896"/>
                </a:lnTo>
                <a:lnTo>
                  <a:pt x="64510" y="220175"/>
                </a:lnTo>
                <a:lnTo>
                  <a:pt x="65866" y="221029"/>
                </a:lnTo>
                <a:lnTo>
                  <a:pt x="66771" y="222550"/>
                </a:lnTo>
                <a:lnTo>
                  <a:pt x="67776" y="226780"/>
                </a:lnTo>
                <a:lnTo>
                  <a:pt x="68996" y="228290"/>
                </a:lnTo>
                <a:lnTo>
                  <a:pt x="70762" y="229295"/>
                </a:lnTo>
                <a:lnTo>
                  <a:pt x="75890" y="230910"/>
                </a:lnTo>
                <a:lnTo>
                  <a:pt x="81329" y="231190"/>
                </a:lnTo>
                <a:lnTo>
                  <a:pt x="88973" y="231273"/>
                </a:lnTo>
                <a:lnTo>
                  <a:pt x="92652" y="230332"/>
                </a:lnTo>
                <a:lnTo>
                  <a:pt x="97011" y="228752"/>
                </a:lnTo>
                <a:lnTo>
                  <a:pt x="101822" y="226746"/>
                </a:lnTo>
                <a:lnTo>
                  <a:pt x="105981" y="225409"/>
                </a:lnTo>
                <a:lnTo>
                  <a:pt x="109706" y="224518"/>
                </a:lnTo>
                <a:lnTo>
                  <a:pt x="113143" y="223923"/>
                </a:lnTo>
                <a:lnTo>
                  <a:pt x="117338" y="223527"/>
                </a:lnTo>
                <a:lnTo>
                  <a:pt x="122041" y="223263"/>
                </a:lnTo>
                <a:lnTo>
                  <a:pt x="127080" y="223087"/>
                </a:lnTo>
                <a:lnTo>
                  <a:pt x="132345" y="222017"/>
                </a:lnTo>
                <a:lnTo>
                  <a:pt x="137760" y="220352"/>
                </a:lnTo>
                <a:lnTo>
                  <a:pt x="143275" y="218289"/>
                </a:lnTo>
                <a:lnTo>
                  <a:pt x="148856" y="216913"/>
                </a:lnTo>
                <a:lnTo>
                  <a:pt x="154482" y="215996"/>
                </a:lnTo>
                <a:lnTo>
                  <a:pt x="160139" y="215385"/>
                </a:lnTo>
                <a:lnTo>
                  <a:pt x="165814" y="214978"/>
                </a:lnTo>
                <a:lnTo>
                  <a:pt x="171502" y="214706"/>
                </a:lnTo>
                <a:lnTo>
                  <a:pt x="177200" y="214525"/>
                </a:lnTo>
                <a:lnTo>
                  <a:pt x="181951" y="213451"/>
                </a:lnTo>
                <a:lnTo>
                  <a:pt x="186070" y="211784"/>
                </a:lnTo>
                <a:lnTo>
                  <a:pt x="189769" y="209719"/>
                </a:lnTo>
                <a:lnTo>
                  <a:pt x="196419" y="207425"/>
                </a:lnTo>
                <a:lnTo>
                  <a:pt x="202550" y="206406"/>
                </a:lnTo>
                <a:lnTo>
                  <a:pt x="208449" y="205953"/>
                </a:lnTo>
                <a:lnTo>
                  <a:pt x="214247" y="205751"/>
                </a:lnTo>
                <a:lnTo>
                  <a:pt x="222884" y="2055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3"/>
          <p:cNvSpPr/>
          <p:nvPr/>
        </p:nvSpPr>
        <p:spPr>
          <a:xfrm>
            <a:off x="5386387" y="1397317"/>
            <a:ext cx="231319" cy="180024"/>
          </a:xfrm>
          <a:custGeom>
            <a:avLst/>
            <a:gdLst/>
            <a:ahLst/>
            <a:cxnLst/>
            <a:rect l="0" t="0" r="0" b="0"/>
            <a:pathLst>
              <a:path w="231319" h="180024">
                <a:moveTo>
                  <a:pt x="34290" y="0"/>
                </a:moveTo>
                <a:lnTo>
                  <a:pt x="26071" y="0"/>
                </a:lnTo>
                <a:lnTo>
                  <a:pt x="25822" y="4551"/>
                </a:lnTo>
                <a:lnTo>
                  <a:pt x="25748" y="7381"/>
                </a:lnTo>
                <a:lnTo>
                  <a:pt x="24786" y="7778"/>
                </a:lnTo>
                <a:lnTo>
                  <a:pt x="21176" y="8219"/>
                </a:lnTo>
                <a:lnTo>
                  <a:pt x="19832" y="9290"/>
                </a:lnTo>
                <a:lnTo>
                  <a:pt x="18936" y="10956"/>
                </a:lnTo>
                <a:lnTo>
                  <a:pt x="18340" y="13019"/>
                </a:lnTo>
                <a:lnTo>
                  <a:pt x="16988" y="14394"/>
                </a:lnTo>
                <a:lnTo>
                  <a:pt x="15136" y="15311"/>
                </a:lnTo>
                <a:lnTo>
                  <a:pt x="12948" y="15922"/>
                </a:lnTo>
                <a:lnTo>
                  <a:pt x="11490" y="17282"/>
                </a:lnTo>
                <a:lnTo>
                  <a:pt x="10517" y="19142"/>
                </a:lnTo>
                <a:lnTo>
                  <a:pt x="8956" y="24419"/>
                </a:lnTo>
                <a:lnTo>
                  <a:pt x="8687" y="29883"/>
                </a:lnTo>
                <a:lnTo>
                  <a:pt x="7696" y="32305"/>
                </a:lnTo>
                <a:lnTo>
                  <a:pt x="4056" y="37535"/>
                </a:lnTo>
                <a:lnTo>
                  <a:pt x="1202" y="41284"/>
                </a:lnTo>
                <a:lnTo>
                  <a:pt x="534" y="44701"/>
                </a:lnTo>
                <a:lnTo>
                  <a:pt x="238" y="49395"/>
                </a:lnTo>
                <a:lnTo>
                  <a:pt x="106" y="54656"/>
                </a:lnTo>
                <a:lnTo>
                  <a:pt x="0" y="131445"/>
                </a:lnTo>
                <a:lnTo>
                  <a:pt x="953" y="134303"/>
                </a:lnTo>
                <a:lnTo>
                  <a:pt x="2540" y="137160"/>
                </a:lnTo>
                <a:lnTo>
                  <a:pt x="4551" y="140017"/>
                </a:lnTo>
                <a:lnTo>
                  <a:pt x="5892" y="142875"/>
                </a:lnTo>
                <a:lnTo>
                  <a:pt x="6785" y="145733"/>
                </a:lnTo>
                <a:lnTo>
                  <a:pt x="7381" y="148590"/>
                </a:lnTo>
                <a:lnTo>
                  <a:pt x="8730" y="151448"/>
                </a:lnTo>
                <a:lnTo>
                  <a:pt x="10583" y="154305"/>
                </a:lnTo>
                <a:lnTo>
                  <a:pt x="12770" y="157163"/>
                </a:lnTo>
                <a:lnTo>
                  <a:pt x="15181" y="159068"/>
                </a:lnTo>
                <a:lnTo>
                  <a:pt x="17741" y="160338"/>
                </a:lnTo>
                <a:lnTo>
                  <a:pt x="20400" y="161184"/>
                </a:lnTo>
                <a:lnTo>
                  <a:pt x="25894" y="164665"/>
                </a:lnTo>
                <a:lnTo>
                  <a:pt x="32631" y="170110"/>
                </a:lnTo>
                <a:lnTo>
                  <a:pt x="38350" y="175604"/>
                </a:lnTo>
                <a:lnTo>
                  <a:pt x="40806" y="177077"/>
                </a:lnTo>
                <a:lnTo>
                  <a:pt x="46076" y="178713"/>
                </a:lnTo>
                <a:lnTo>
                  <a:pt x="51593" y="179441"/>
                </a:lnTo>
                <a:lnTo>
                  <a:pt x="58173" y="179764"/>
                </a:lnTo>
                <a:lnTo>
                  <a:pt x="75379" y="179971"/>
                </a:lnTo>
                <a:lnTo>
                  <a:pt x="139631" y="180022"/>
                </a:lnTo>
                <a:lnTo>
                  <a:pt x="143570" y="179070"/>
                </a:lnTo>
                <a:lnTo>
                  <a:pt x="148101" y="177483"/>
                </a:lnTo>
                <a:lnTo>
                  <a:pt x="153026" y="175472"/>
                </a:lnTo>
                <a:lnTo>
                  <a:pt x="157263" y="174131"/>
                </a:lnTo>
                <a:lnTo>
                  <a:pt x="161039" y="173238"/>
                </a:lnTo>
                <a:lnTo>
                  <a:pt x="164509" y="172642"/>
                </a:lnTo>
                <a:lnTo>
                  <a:pt x="170905" y="169440"/>
                </a:lnTo>
                <a:lnTo>
                  <a:pt x="177876" y="164842"/>
                </a:lnTo>
                <a:lnTo>
                  <a:pt x="182401" y="162282"/>
                </a:lnTo>
                <a:lnTo>
                  <a:pt x="187323" y="159623"/>
                </a:lnTo>
                <a:lnTo>
                  <a:pt x="191557" y="156898"/>
                </a:lnTo>
                <a:lnTo>
                  <a:pt x="195333" y="154129"/>
                </a:lnTo>
                <a:lnTo>
                  <a:pt x="198801" y="151330"/>
                </a:lnTo>
                <a:lnTo>
                  <a:pt x="205196" y="148220"/>
                </a:lnTo>
                <a:lnTo>
                  <a:pt x="208235" y="147391"/>
                </a:lnTo>
                <a:lnTo>
                  <a:pt x="210261" y="145886"/>
                </a:lnTo>
                <a:lnTo>
                  <a:pt x="211612" y="143930"/>
                </a:lnTo>
                <a:lnTo>
                  <a:pt x="212511" y="141673"/>
                </a:lnTo>
                <a:lnTo>
                  <a:pt x="216052" y="136626"/>
                </a:lnTo>
                <a:lnTo>
                  <a:pt x="220801" y="131208"/>
                </a:lnTo>
                <a:lnTo>
                  <a:pt x="226087" y="125625"/>
                </a:lnTo>
                <a:lnTo>
                  <a:pt x="227876" y="122802"/>
                </a:lnTo>
                <a:lnTo>
                  <a:pt x="229071" y="119968"/>
                </a:lnTo>
                <a:lnTo>
                  <a:pt x="230986" y="113127"/>
                </a:lnTo>
                <a:lnTo>
                  <a:pt x="231248" y="109651"/>
                </a:lnTo>
                <a:lnTo>
                  <a:pt x="231318" y="107391"/>
                </a:lnTo>
                <a:lnTo>
                  <a:pt x="230412" y="104931"/>
                </a:lnTo>
                <a:lnTo>
                  <a:pt x="226865" y="99659"/>
                </a:lnTo>
                <a:lnTo>
                  <a:pt x="222719" y="94404"/>
                </a:lnTo>
                <a:lnTo>
                  <a:pt x="218684" y="90217"/>
                </a:lnTo>
                <a:lnTo>
                  <a:pt x="217227" y="87767"/>
                </a:lnTo>
                <a:lnTo>
                  <a:pt x="215607" y="82505"/>
                </a:lnTo>
                <a:lnTo>
                  <a:pt x="213271" y="80721"/>
                </a:lnTo>
                <a:lnTo>
                  <a:pt x="209808" y="79532"/>
                </a:lnTo>
                <a:lnTo>
                  <a:pt x="205594" y="78739"/>
                </a:lnTo>
                <a:lnTo>
                  <a:pt x="198373" y="77857"/>
                </a:lnTo>
                <a:lnTo>
                  <a:pt x="195114" y="77623"/>
                </a:lnTo>
                <a:lnTo>
                  <a:pt x="191988" y="76513"/>
                </a:lnTo>
                <a:lnTo>
                  <a:pt x="185976" y="72741"/>
                </a:lnTo>
                <a:lnTo>
                  <a:pt x="180128" y="70429"/>
                </a:lnTo>
                <a:lnTo>
                  <a:pt x="174354" y="69402"/>
                </a:lnTo>
                <a:lnTo>
                  <a:pt x="168614" y="68945"/>
                </a:lnTo>
                <a:lnTo>
                  <a:pt x="160347" y="68742"/>
                </a:lnTo>
                <a:lnTo>
                  <a:pt x="144069" y="68612"/>
                </a:lnTo>
                <a:lnTo>
                  <a:pt x="141765" y="69554"/>
                </a:lnTo>
                <a:lnTo>
                  <a:pt x="140230" y="71134"/>
                </a:lnTo>
                <a:lnTo>
                  <a:pt x="139207" y="73140"/>
                </a:lnTo>
                <a:lnTo>
                  <a:pt x="137572" y="74478"/>
                </a:lnTo>
                <a:lnTo>
                  <a:pt x="135530" y="75369"/>
                </a:lnTo>
                <a:lnTo>
                  <a:pt x="130721" y="76360"/>
                </a:lnTo>
                <a:lnTo>
                  <a:pt x="125408" y="76800"/>
                </a:lnTo>
                <a:lnTo>
                  <a:pt x="122658" y="77870"/>
                </a:lnTo>
                <a:lnTo>
                  <a:pt x="117063" y="81599"/>
                </a:lnTo>
                <a:lnTo>
                  <a:pt x="115189" y="83927"/>
                </a:lnTo>
                <a:lnTo>
                  <a:pt x="113940" y="86431"/>
                </a:lnTo>
                <a:lnTo>
                  <a:pt x="113107" y="89053"/>
                </a:lnTo>
                <a:lnTo>
                  <a:pt x="109643" y="94507"/>
                </a:lnTo>
                <a:lnTo>
                  <a:pt x="107385" y="97295"/>
                </a:lnTo>
                <a:lnTo>
                  <a:pt x="104928" y="99153"/>
                </a:lnTo>
                <a:lnTo>
                  <a:pt x="99657" y="101218"/>
                </a:lnTo>
                <a:lnTo>
                  <a:pt x="97871" y="102721"/>
                </a:lnTo>
                <a:lnTo>
                  <a:pt x="96680" y="104676"/>
                </a:lnTo>
                <a:lnTo>
                  <a:pt x="95357" y="109388"/>
                </a:lnTo>
                <a:lnTo>
                  <a:pt x="94768" y="114657"/>
                </a:lnTo>
                <a:lnTo>
                  <a:pt x="94507" y="120174"/>
                </a:lnTo>
                <a:lnTo>
                  <a:pt x="94360" y="128635"/>
                </a:lnTo>
                <a:lnTo>
                  <a:pt x="94301" y="148593"/>
                </a:lnTo>
                <a:lnTo>
                  <a:pt x="95252" y="150497"/>
                </a:lnTo>
                <a:lnTo>
                  <a:pt x="96839" y="151766"/>
                </a:lnTo>
                <a:lnTo>
                  <a:pt x="98849" y="152613"/>
                </a:lnTo>
                <a:lnTo>
                  <a:pt x="100190" y="154129"/>
                </a:lnTo>
                <a:lnTo>
                  <a:pt x="101083" y="156093"/>
                </a:lnTo>
                <a:lnTo>
                  <a:pt x="101679" y="158354"/>
                </a:lnTo>
                <a:lnTo>
                  <a:pt x="104881" y="163407"/>
                </a:lnTo>
                <a:lnTo>
                  <a:pt x="111058" y="170979"/>
                </a:lnTo>
                <a:lnTo>
                  <a:pt x="115880" y="175861"/>
                </a:lnTo>
                <a:lnTo>
                  <a:pt x="118211" y="177248"/>
                </a:lnTo>
                <a:lnTo>
                  <a:pt x="125090" y="179201"/>
                </a:lnTo>
                <a:lnTo>
                  <a:pt x="128588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4"/>
          <p:cNvSpPr/>
          <p:nvPr/>
        </p:nvSpPr>
        <p:spPr>
          <a:xfrm>
            <a:off x="6046470" y="2160270"/>
            <a:ext cx="60008" cy="2237423"/>
          </a:xfrm>
          <a:custGeom>
            <a:avLst/>
            <a:gdLst/>
            <a:ahLst/>
            <a:cxnLst/>
            <a:rect l="0" t="0" r="0" b="0"/>
            <a:pathLst>
              <a:path w="60008" h="2237423">
                <a:moveTo>
                  <a:pt x="51434" y="0"/>
                </a:moveTo>
                <a:lnTo>
                  <a:pt x="51434" y="80373"/>
                </a:lnTo>
                <a:lnTo>
                  <a:pt x="50482" y="83109"/>
                </a:lnTo>
                <a:lnTo>
                  <a:pt x="48895" y="85886"/>
                </a:lnTo>
                <a:lnTo>
                  <a:pt x="46884" y="88690"/>
                </a:lnTo>
                <a:lnTo>
                  <a:pt x="45543" y="91511"/>
                </a:lnTo>
                <a:lnTo>
                  <a:pt x="44053" y="97186"/>
                </a:lnTo>
                <a:lnTo>
                  <a:pt x="43097" y="102700"/>
                </a:lnTo>
                <a:lnTo>
                  <a:pt x="42862" y="148621"/>
                </a:lnTo>
                <a:lnTo>
                  <a:pt x="41910" y="151468"/>
                </a:lnTo>
                <a:lnTo>
                  <a:pt x="40322" y="154319"/>
                </a:lnTo>
                <a:lnTo>
                  <a:pt x="38312" y="157172"/>
                </a:lnTo>
                <a:lnTo>
                  <a:pt x="36971" y="160026"/>
                </a:lnTo>
                <a:lnTo>
                  <a:pt x="35481" y="165737"/>
                </a:lnTo>
                <a:lnTo>
                  <a:pt x="34132" y="167641"/>
                </a:lnTo>
                <a:lnTo>
                  <a:pt x="32279" y="168911"/>
                </a:lnTo>
                <a:lnTo>
                  <a:pt x="30092" y="169757"/>
                </a:lnTo>
                <a:lnTo>
                  <a:pt x="29586" y="171274"/>
                </a:lnTo>
                <a:lnTo>
                  <a:pt x="30202" y="173237"/>
                </a:lnTo>
                <a:lnTo>
                  <a:pt x="31564" y="175499"/>
                </a:lnTo>
                <a:lnTo>
                  <a:pt x="33078" y="180552"/>
                </a:lnTo>
                <a:lnTo>
                  <a:pt x="34276" y="211461"/>
                </a:lnTo>
                <a:lnTo>
                  <a:pt x="34283" y="217172"/>
                </a:lnTo>
                <a:lnTo>
                  <a:pt x="33333" y="220029"/>
                </a:lnTo>
                <a:lnTo>
                  <a:pt x="31746" y="222886"/>
                </a:lnTo>
                <a:lnTo>
                  <a:pt x="29737" y="225743"/>
                </a:lnTo>
                <a:lnTo>
                  <a:pt x="28397" y="228600"/>
                </a:lnTo>
                <a:lnTo>
                  <a:pt x="26908" y="234315"/>
                </a:lnTo>
                <a:lnTo>
                  <a:pt x="25717" y="294353"/>
                </a:lnTo>
                <a:lnTo>
                  <a:pt x="24765" y="297200"/>
                </a:lnTo>
                <a:lnTo>
                  <a:pt x="23177" y="300051"/>
                </a:lnTo>
                <a:lnTo>
                  <a:pt x="21167" y="302904"/>
                </a:lnTo>
                <a:lnTo>
                  <a:pt x="19825" y="305758"/>
                </a:lnTo>
                <a:lnTo>
                  <a:pt x="18336" y="311470"/>
                </a:lnTo>
                <a:lnTo>
                  <a:pt x="17145" y="380152"/>
                </a:lnTo>
                <a:lnTo>
                  <a:pt x="18097" y="382974"/>
                </a:lnTo>
                <a:lnTo>
                  <a:pt x="19685" y="385809"/>
                </a:lnTo>
                <a:lnTo>
                  <a:pt x="21696" y="388650"/>
                </a:lnTo>
                <a:lnTo>
                  <a:pt x="23036" y="391498"/>
                </a:lnTo>
                <a:lnTo>
                  <a:pt x="24526" y="397201"/>
                </a:lnTo>
                <a:lnTo>
                  <a:pt x="25708" y="424101"/>
                </a:lnTo>
                <a:lnTo>
                  <a:pt x="24759" y="426562"/>
                </a:lnTo>
                <a:lnTo>
                  <a:pt x="23173" y="429154"/>
                </a:lnTo>
                <a:lnTo>
                  <a:pt x="21163" y="431835"/>
                </a:lnTo>
                <a:lnTo>
                  <a:pt x="19824" y="434575"/>
                </a:lnTo>
                <a:lnTo>
                  <a:pt x="18335" y="440159"/>
                </a:lnTo>
                <a:lnTo>
                  <a:pt x="17154" y="466964"/>
                </a:lnTo>
                <a:lnTo>
                  <a:pt x="16199" y="469424"/>
                </a:lnTo>
                <a:lnTo>
                  <a:pt x="14609" y="472017"/>
                </a:lnTo>
                <a:lnTo>
                  <a:pt x="12596" y="474698"/>
                </a:lnTo>
                <a:lnTo>
                  <a:pt x="11255" y="477438"/>
                </a:lnTo>
                <a:lnTo>
                  <a:pt x="9764" y="483022"/>
                </a:lnTo>
                <a:lnTo>
                  <a:pt x="8808" y="488476"/>
                </a:lnTo>
                <a:lnTo>
                  <a:pt x="8572" y="557105"/>
                </a:lnTo>
                <a:lnTo>
                  <a:pt x="8572" y="578438"/>
                </a:lnTo>
                <a:lnTo>
                  <a:pt x="9525" y="580888"/>
                </a:lnTo>
                <a:lnTo>
                  <a:pt x="11112" y="583473"/>
                </a:lnTo>
                <a:lnTo>
                  <a:pt x="15953" y="589916"/>
                </a:lnTo>
                <a:lnTo>
                  <a:pt x="16615" y="593337"/>
                </a:lnTo>
                <a:lnTo>
                  <a:pt x="17145" y="625404"/>
                </a:lnTo>
                <a:lnTo>
                  <a:pt x="18097" y="626486"/>
                </a:lnTo>
                <a:lnTo>
                  <a:pt x="24526" y="633139"/>
                </a:lnTo>
                <a:lnTo>
                  <a:pt x="25188" y="636360"/>
                </a:lnTo>
                <a:lnTo>
                  <a:pt x="25717" y="705326"/>
                </a:lnTo>
                <a:lnTo>
                  <a:pt x="25717" y="838775"/>
                </a:lnTo>
                <a:lnTo>
                  <a:pt x="24765" y="840170"/>
                </a:lnTo>
                <a:lnTo>
                  <a:pt x="23177" y="842054"/>
                </a:lnTo>
                <a:lnTo>
                  <a:pt x="18336" y="847369"/>
                </a:lnTo>
                <a:lnTo>
                  <a:pt x="17674" y="850636"/>
                </a:lnTo>
                <a:lnTo>
                  <a:pt x="17145" y="887130"/>
                </a:lnTo>
                <a:lnTo>
                  <a:pt x="16192" y="889553"/>
                </a:lnTo>
                <a:lnTo>
                  <a:pt x="14605" y="892120"/>
                </a:lnTo>
                <a:lnTo>
                  <a:pt x="9763" y="898533"/>
                </a:lnTo>
                <a:lnTo>
                  <a:pt x="9101" y="901950"/>
                </a:lnTo>
                <a:lnTo>
                  <a:pt x="8572" y="971184"/>
                </a:lnTo>
                <a:lnTo>
                  <a:pt x="8572" y="1093144"/>
                </a:lnTo>
                <a:lnTo>
                  <a:pt x="7620" y="1094522"/>
                </a:lnTo>
                <a:lnTo>
                  <a:pt x="6032" y="1095442"/>
                </a:lnTo>
                <a:lnTo>
                  <a:pt x="1191" y="1096916"/>
                </a:lnTo>
                <a:lnTo>
                  <a:pt x="794" y="1097990"/>
                </a:lnTo>
                <a:lnTo>
                  <a:pt x="30" y="1105490"/>
                </a:lnTo>
                <a:lnTo>
                  <a:pt x="0" y="1161829"/>
                </a:lnTo>
                <a:lnTo>
                  <a:pt x="952" y="1163172"/>
                </a:lnTo>
                <a:lnTo>
                  <a:pt x="2540" y="1164068"/>
                </a:lnTo>
                <a:lnTo>
                  <a:pt x="8219" y="1165755"/>
                </a:lnTo>
                <a:lnTo>
                  <a:pt x="8541" y="1173231"/>
                </a:lnTo>
                <a:lnTo>
                  <a:pt x="9504" y="1173631"/>
                </a:lnTo>
                <a:lnTo>
                  <a:pt x="11098" y="1173898"/>
                </a:lnTo>
                <a:lnTo>
                  <a:pt x="16791" y="1174401"/>
                </a:lnTo>
                <a:lnTo>
                  <a:pt x="17145" y="1198957"/>
                </a:lnTo>
                <a:lnTo>
                  <a:pt x="18097" y="1199355"/>
                </a:lnTo>
                <a:lnTo>
                  <a:pt x="19685" y="1199620"/>
                </a:lnTo>
                <a:lnTo>
                  <a:pt x="24526" y="1200045"/>
                </a:lnTo>
                <a:lnTo>
                  <a:pt x="24923" y="1201032"/>
                </a:lnTo>
                <a:lnTo>
                  <a:pt x="25716" y="1208708"/>
                </a:lnTo>
                <a:lnTo>
                  <a:pt x="25717" y="1256104"/>
                </a:lnTo>
                <a:lnTo>
                  <a:pt x="26670" y="1257455"/>
                </a:lnTo>
                <a:lnTo>
                  <a:pt x="28257" y="1258356"/>
                </a:lnTo>
                <a:lnTo>
                  <a:pt x="33098" y="1259801"/>
                </a:lnTo>
                <a:lnTo>
                  <a:pt x="33495" y="1260872"/>
                </a:lnTo>
                <a:lnTo>
                  <a:pt x="34185" y="1267507"/>
                </a:lnTo>
                <a:lnTo>
                  <a:pt x="35172" y="1267914"/>
                </a:lnTo>
                <a:lnTo>
                  <a:pt x="36783" y="1268186"/>
                </a:lnTo>
                <a:lnTo>
                  <a:pt x="41662" y="1268622"/>
                </a:lnTo>
                <a:lnTo>
                  <a:pt x="42061" y="1269611"/>
                </a:lnTo>
                <a:lnTo>
                  <a:pt x="42852" y="1277197"/>
                </a:lnTo>
                <a:lnTo>
                  <a:pt x="42862" y="1344688"/>
                </a:lnTo>
                <a:lnTo>
                  <a:pt x="41910" y="1345086"/>
                </a:lnTo>
                <a:lnTo>
                  <a:pt x="40322" y="1345351"/>
                </a:lnTo>
                <a:lnTo>
                  <a:pt x="38312" y="1345528"/>
                </a:lnTo>
                <a:lnTo>
                  <a:pt x="36971" y="1346599"/>
                </a:lnTo>
                <a:lnTo>
                  <a:pt x="36077" y="1348265"/>
                </a:lnTo>
                <a:lnTo>
                  <a:pt x="34320" y="1354347"/>
                </a:lnTo>
                <a:lnTo>
                  <a:pt x="34289" y="1371237"/>
                </a:lnTo>
                <a:lnTo>
                  <a:pt x="33337" y="1371358"/>
                </a:lnTo>
                <a:lnTo>
                  <a:pt x="31750" y="1371439"/>
                </a:lnTo>
                <a:lnTo>
                  <a:pt x="26070" y="1371590"/>
                </a:lnTo>
                <a:lnTo>
                  <a:pt x="25717" y="1440890"/>
                </a:lnTo>
                <a:lnTo>
                  <a:pt x="25717" y="1513196"/>
                </a:lnTo>
                <a:lnTo>
                  <a:pt x="26670" y="1514575"/>
                </a:lnTo>
                <a:lnTo>
                  <a:pt x="28257" y="1515494"/>
                </a:lnTo>
                <a:lnTo>
                  <a:pt x="33098" y="1516969"/>
                </a:lnTo>
                <a:lnTo>
                  <a:pt x="33495" y="1518043"/>
                </a:lnTo>
                <a:lnTo>
                  <a:pt x="34243" y="1527901"/>
                </a:lnTo>
                <a:lnTo>
                  <a:pt x="34289" y="1820196"/>
                </a:lnTo>
                <a:lnTo>
                  <a:pt x="35242" y="1824017"/>
                </a:lnTo>
                <a:lnTo>
                  <a:pt x="36830" y="1828469"/>
                </a:lnTo>
                <a:lnTo>
                  <a:pt x="38841" y="1833341"/>
                </a:lnTo>
                <a:lnTo>
                  <a:pt x="40181" y="1837542"/>
                </a:lnTo>
                <a:lnTo>
                  <a:pt x="41671" y="1844750"/>
                </a:lnTo>
                <a:lnTo>
                  <a:pt x="42862" y="1914515"/>
                </a:lnTo>
                <a:lnTo>
                  <a:pt x="42862" y="2051685"/>
                </a:lnTo>
                <a:lnTo>
                  <a:pt x="43815" y="2054542"/>
                </a:lnTo>
                <a:lnTo>
                  <a:pt x="45402" y="2057400"/>
                </a:lnTo>
                <a:lnTo>
                  <a:pt x="47413" y="2060257"/>
                </a:lnTo>
                <a:lnTo>
                  <a:pt x="48754" y="2063114"/>
                </a:lnTo>
                <a:lnTo>
                  <a:pt x="50243" y="2068830"/>
                </a:lnTo>
                <a:lnTo>
                  <a:pt x="51434" y="2137763"/>
                </a:lnTo>
                <a:lnTo>
                  <a:pt x="51434" y="2181571"/>
                </a:lnTo>
                <a:lnTo>
                  <a:pt x="52387" y="2183043"/>
                </a:lnTo>
                <a:lnTo>
                  <a:pt x="53975" y="2184024"/>
                </a:lnTo>
                <a:lnTo>
                  <a:pt x="58816" y="2185600"/>
                </a:lnTo>
                <a:lnTo>
                  <a:pt x="59213" y="2186681"/>
                </a:lnTo>
                <a:lnTo>
                  <a:pt x="59997" y="2194452"/>
                </a:lnTo>
                <a:lnTo>
                  <a:pt x="60007" y="2211342"/>
                </a:lnTo>
                <a:lnTo>
                  <a:pt x="59055" y="2211463"/>
                </a:lnTo>
                <a:lnTo>
                  <a:pt x="57467" y="2211543"/>
                </a:lnTo>
                <a:lnTo>
                  <a:pt x="51788" y="2211696"/>
                </a:lnTo>
                <a:lnTo>
                  <a:pt x="51434" y="22374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5"/>
          <p:cNvSpPr/>
          <p:nvPr/>
        </p:nvSpPr>
        <p:spPr>
          <a:xfrm>
            <a:off x="6080759" y="4406265"/>
            <a:ext cx="522924" cy="25687"/>
          </a:xfrm>
          <a:custGeom>
            <a:avLst/>
            <a:gdLst/>
            <a:ahLst/>
            <a:cxnLst/>
            <a:rect l="0" t="0" r="0" b="0"/>
            <a:pathLst>
              <a:path w="522924" h="25687">
                <a:moveTo>
                  <a:pt x="0" y="17145"/>
                </a:moveTo>
                <a:lnTo>
                  <a:pt x="21589" y="17145"/>
                </a:lnTo>
                <a:lnTo>
                  <a:pt x="23918" y="16192"/>
                </a:lnTo>
                <a:lnTo>
                  <a:pt x="26423" y="14605"/>
                </a:lnTo>
                <a:lnTo>
                  <a:pt x="32736" y="9763"/>
                </a:lnTo>
                <a:lnTo>
                  <a:pt x="36140" y="9101"/>
                </a:lnTo>
                <a:lnTo>
                  <a:pt x="51598" y="8619"/>
                </a:lnTo>
                <a:lnTo>
                  <a:pt x="80013" y="8573"/>
                </a:lnTo>
                <a:lnTo>
                  <a:pt x="81917" y="7621"/>
                </a:lnTo>
                <a:lnTo>
                  <a:pt x="83187" y="6032"/>
                </a:lnTo>
                <a:lnTo>
                  <a:pt x="84033" y="4022"/>
                </a:lnTo>
                <a:lnTo>
                  <a:pt x="85550" y="2681"/>
                </a:lnTo>
                <a:lnTo>
                  <a:pt x="87513" y="1788"/>
                </a:lnTo>
                <a:lnTo>
                  <a:pt x="89775" y="1191"/>
                </a:lnTo>
                <a:lnTo>
                  <a:pt x="97368" y="529"/>
                </a:lnTo>
                <a:lnTo>
                  <a:pt x="113214" y="104"/>
                </a:lnTo>
                <a:lnTo>
                  <a:pt x="199672" y="0"/>
                </a:lnTo>
                <a:lnTo>
                  <a:pt x="203600" y="952"/>
                </a:lnTo>
                <a:lnTo>
                  <a:pt x="208124" y="2540"/>
                </a:lnTo>
                <a:lnTo>
                  <a:pt x="213044" y="4551"/>
                </a:lnTo>
                <a:lnTo>
                  <a:pt x="217277" y="5891"/>
                </a:lnTo>
                <a:lnTo>
                  <a:pt x="221052" y="6785"/>
                </a:lnTo>
                <a:lnTo>
                  <a:pt x="224521" y="7381"/>
                </a:lnTo>
                <a:lnTo>
                  <a:pt x="230915" y="8043"/>
                </a:lnTo>
                <a:lnTo>
                  <a:pt x="245674" y="8503"/>
                </a:lnTo>
                <a:lnTo>
                  <a:pt x="284558" y="8571"/>
                </a:lnTo>
                <a:lnTo>
                  <a:pt x="287813" y="9524"/>
                </a:lnTo>
                <a:lnTo>
                  <a:pt x="290935" y="11112"/>
                </a:lnTo>
                <a:lnTo>
                  <a:pt x="293970" y="13123"/>
                </a:lnTo>
                <a:lnTo>
                  <a:pt x="296945" y="14464"/>
                </a:lnTo>
                <a:lnTo>
                  <a:pt x="299881" y="15357"/>
                </a:lnTo>
                <a:lnTo>
                  <a:pt x="302791" y="15953"/>
                </a:lnTo>
                <a:lnTo>
                  <a:pt x="308564" y="16615"/>
                </a:lnTo>
                <a:lnTo>
                  <a:pt x="322892" y="17075"/>
                </a:lnTo>
                <a:lnTo>
                  <a:pt x="354330" y="17144"/>
                </a:lnTo>
                <a:lnTo>
                  <a:pt x="357188" y="18096"/>
                </a:lnTo>
                <a:lnTo>
                  <a:pt x="360045" y="19685"/>
                </a:lnTo>
                <a:lnTo>
                  <a:pt x="362903" y="21696"/>
                </a:lnTo>
                <a:lnTo>
                  <a:pt x="365761" y="23036"/>
                </a:lnTo>
                <a:lnTo>
                  <a:pt x="368618" y="23930"/>
                </a:lnTo>
                <a:lnTo>
                  <a:pt x="371475" y="24526"/>
                </a:lnTo>
                <a:lnTo>
                  <a:pt x="377191" y="25188"/>
                </a:lnTo>
                <a:lnTo>
                  <a:pt x="391478" y="25647"/>
                </a:lnTo>
                <a:lnTo>
                  <a:pt x="397193" y="25686"/>
                </a:lnTo>
                <a:lnTo>
                  <a:pt x="401003" y="24744"/>
                </a:lnTo>
                <a:lnTo>
                  <a:pt x="405448" y="23163"/>
                </a:lnTo>
                <a:lnTo>
                  <a:pt x="417168" y="18333"/>
                </a:lnTo>
                <a:lnTo>
                  <a:pt x="421311" y="17673"/>
                </a:lnTo>
                <a:lnTo>
                  <a:pt x="437309" y="17191"/>
                </a:lnTo>
                <a:lnTo>
                  <a:pt x="495543" y="17145"/>
                </a:lnTo>
                <a:lnTo>
                  <a:pt x="497050" y="16192"/>
                </a:lnTo>
                <a:lnTo>
                  <a:pt x="499007" y="14605"/>
                </a:lnTo>
                <a:lnTo>
                  <a:pt x="505382" y="8925"/>
                </a:lnTo>
                <a:lnTo>
                  <a:pt x="521131" y="8572"/>
                </a:lnTo>
                <a:lnTo>
                  <a:pt x="52292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6"/>
          <p:cNvSpPr/>
          <p:nvPr/>
        </p:nvSpPr>
        <p:spPr>
          <a:xfrm>
            <a:off x="5223509" y="4354829"/>
            <a:ext cx="874396" cy="68582"/>
          </a:xfrm>
          <a:custGeom>
            <a:avLst/>
            <a:gdLst/>
            <a:ahLst/>
            <a:cxnLst/>
            <a:rect l="0" t="0" r="0" b="0"/>
            <a:pathLst>
              <a:path w="874396" h="68582">
                <a:moveTo>
                  <a:pt x="874395" y="68581"/>
                </a:moveTo>
                <a:lnTo>
                  <a:pt x="793160" y="68581"/>
                </a:lnTo>
                <a:lnTo>
                  <a:pt x="790711" y="67628"/>
                </a:lnTo>
                <a:lnTo>
                  <a:pt x="788126" y="66041"/>
                </a:lnTo>
                <a:lnTo>
                  <a:pt x="785450" y="64030"/>
                </a:lnTo>
                <a:lnTo>
                  <a:pt x="782713" y="62689"/>
                </a:lnTo>
                <a:lnTo>
                  <a:pt x="777133" y="61199"/>
                </a:lnTo>
                <a:lnTo>
                  <a:pt x="751520" y="60039"/>
                </a:lnTo>
                <a:lnTo>
                  <a:pt x="564046" y="60008"/>
                </a:lnTo>
                <a:lnTo>
                  <a:pt x="560816" y="59056"/>
                </a:lnTo>
                <a:lnTo>
                  <a:pt x="557710" y="57468"/>
                </a:lnTo>
                <a:lnTo>
                  <a:pt x="554687" y="55458"/>
                </a:lnTo>
                <a:lnTo>
                  <a:pt x="551719" y="54116"/>
                </a:lnTo>
                <a:lnTo>
                  <a:pt x="545881" y="52627"/>
                </a:lnTo>
                <a:lnTo>
                  <a:pt x="519895" y="51506"/>
                </a:lnTo>
                <a:lnTo>
                  <a:pt x="455508" y="51436"/>
                </a:lnTo>
                <a:lnTo>
                  <a:pt x="451310" y="50483"/>
                </a:lnTo>
                <a:lnTo>
                  <a:pt x="447558" y="48896"/>
                </a:lnTo>
                <a:lnTo>
                  <a:pt x="444105" y="46885"/>
                </a:lnTo>
                <a:lnTo>
                  <a:pt x="440850" y="45544"/>
                </a:lnTo>
                <a:lnTo>
                  <a:pt x="431718" y="43657"/>
                </a:lnTo>
                <a:lnTo>
                  <a:pt x="405772" y="42884"/>
                </a:lnTo>
                <a:lnTo>
                  <a:pt x="331501" y="42863"/>
                </a:lnTo>
                <a:lnTo>
                  <a:pt x="328634" y="41911"/>
                </a:lnTo>
                <a:lnTo>
                  <a:pt x="325770" y="40324"/>
                </a:lnTo>
                <a:lnTo>
                  <a:pt x="322908" y="38312"/>
                </a:lnTo>
                <a:lnTo>
                  <a:pt x="320047" y="36971"/>
                </a:lnTo>
                <a:lnTo>
                  <a:pt x="312422" y="35085"/>
                </a:lnTo>
                <a:lnTo>
                  <a:pt x="310305" y="34644"/>
                </a:lnTo>
                <a:lnTo>
                  <a:pt x="285122" y="34297"/>
                </a:lnTo>
                <a:lnTo>
                  <a:pt x="271381" y="34292"/>
                </a:lnTo>
                <a:lnTo>
                  <a:pt x="268550" y="33339"/>
                </a:lnTo>
                <a:lnTo>
                  <a:pt x="265711" y="31751"/>
                </a:lnTo>
                <a:lnTo>
                  <a:pt x="262866" y="29740"/>
                </a:lnTo>
                <a:lnTo>
                  <a:pt x="260017" y="28399"/>
                </a:lnTo>
                <a:lnTo>
                  <a:pt x="254311" y="26910"/>
                </a:lnTo>
                <a:lnTo>
                  <a:pt x="228918" y="25765"/>
                </a:lnTo>
                <a:lnTo>
                  <a:pt x="186608" y="25718"/>
                </a:lnTo>
                <a:lnTo>
                  <a:pt x="183460" y="24766"/>
                </a:lnTo>
                <a:lnTo>
                  <a:pt x="180409" y="23178"/>
                </a:lnTo>
                <a:lnTo>
                  <a:pt x="177423" y="21167"/>
                </a:lnTo>
                <a:lnTo>
                  <a:pt x="174480" y="19827"/>
                </a:lnTo>
                <a:lnTo>
                  <a:pt x="166739" y="17940"/>
                </a:lnTo>
                <a:lnTo>
                  <a:pt x="163069" y="17381"/>
                </a:lnTo>
                <a:lnTo>
                  <a:pt x="135857" y="17150"/>
                </a:lnTo>
                <a:lnTo>
                  <a:pt x="133434" y="17149"/>
                </a:lnTo>
                <a:lnTo>
                  <a:pt x="130866" y="16195"/>
                </a:lnTo>
                <a:lnTo>
                  <a:pt x="128202" y="14607"/>
                </a:lnTo>
                <a:lnTo>
                  <a:pt x="125473" y="12596"/>
                </a:lnTo>
                <a:lnTo>
                  <a:pt x="122701" y="11255"/>
                </a:lnTo>
                <a:lnTo>
                  <a:pt x="117082" y="9765"/>
                </a:lnTo>
                <a:lnTo>
                  <a:pt x="91087" y="8582"/>
                </a:lnTo>
                <a:lnTo>
                  <a:pt x="57045" y="8573"/>
                </a:lnTo>
                <a:lnTo>
                  <a:pt x="55176" y="7621"/>
                </a:lnTo>
                <a:lnTo>
                  <a:pt x="53929" y="6033"/>
                </a:lnTo>
                <a:lnTo>
                  <a:pt x="53098" y="4022"/>
                </a:lnTo>
                <a:lnTo>
                  <a:pt x="51591" y="2682"/>
                </a:lnTo>
                <a:lnTo>
                  <a:pt x="49635" y="1788"/>
                </a:lnTo>
                <a:lnTo>
                  <a:pt x="44920" y="795"/>
                </a:lnTo>
                <a:lnTo>
                  <a:pt x="18731" y="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7"/>
          <p:cNvSpPr/>
          <p:nvPr/>
        </p:nvSpPr>
        <p:spPr>
          <a:xfrm>
            <a:off x="5960745" y="4483522"/>
            <a:ext cx="60008" cy="119911"/>
          </a:xfrm>
          <a:custGeom>
            <a:avLst/>
            <a:gdLst/>
            <a:ahLst/>
            <a:cxnLst/>
            <a:rect l="0" t="0" r="0" b="0"/>
            <a:pathLst>
              <a:path w="60008" h="119911">
                <a:moveTo>
                  <a:pt x="0" y="8468"/>
                </a:moveTo>
                <a:lnTo>
                  <a:pt x="0" y="0"/>
                </a:lnTo>
                <a:lnTo>
                  <a:pt x="0" y="4477"/>
                </a:lnTo>
                <a:lnTo>
                  <a:pt x="952" y="5807"/>
                </a:lnTo>
                <a:lnTo>
                  <a:pt x="2540" y="6694"/>
                </a:lnTo>
                <a:lnTo>
                  <a:pt x="7381" y="8117"/>
                </a:lnTo>
                <a:lnTo>
                  <a:pt x="8730" y="8234"/>
                </a:lnTo>
                <a:lnTo>
                  <a:pt x="10583" y="8312"/>
                </a:lnTo>
                <a:lnTo>
                  <a:pt x="12770" y="8364"/>
                </a:lnTo>
                <a:lnTo>
                  <a:pt x="15181" y="9351"/>
                </a:lnTo>
                <a:lnTo>
                  <a:pt x="17740" y="10961"/>
                </a:lnTo>
                <a:lnTo>
                  <a:pt x="25250" y="16684"/>
                </a:lnTo>
                <a:lnTo>
                  <a:pt x="30130" y="21486"/>
                </a:lnTo>
                <a:lnTo>
                  <a:pt x="31516" y="23814"/>
                </a:lnTo>
                <a:lnTo>
                  <a:pt x="32441" y="26319"/>
                </a:lnTo>
                <a:lnTo>
                  <a:pt x="33057" y="28941"/>
                </a:lnTo>
                <a:lnTo>
                  <a:pt x="34420" y="31641"/>
                </a:lnTo>
                <a:lnTo>
                  <a:pt x="36282" y="34394"/>
                </a:lnTo>
                <a:lnTo>
                  <a:pt x="38475" y="37182"/>
                </a:lnTo>
                <a:lnTo>
                  <a:pt x="39938" y="39993"/>
                </a:lnTo>
                <a:lnTo>
                  <a:pt x="40913" y="42820"/>
                </a:lnTo>
                <a:lnTo>
                  <a:pt x="41562" y="45656"/>
                </a:lnTo>
                <a:lnTo>
                  <a:pt x="41995" y="48500"/>
                </a:lnTo>
                <a:lnTo>
                  <a:pt x="42284" y="51348"/>
                </a:lnTo>
                <a:lnTo>
                  <a:pt x="42477" y="54200"/>
                </a:lnTo>
                <a:lnTo>
                  <a:pt x="42605" y="57053"/>
                </a:lnTo>
                <a:lnTo>
                  <a:pt x="42748" y="62764"/>
                </a:lnTo>
                <a:lnTo>
                  <a:pt x="43738" y="65620"/>
                </a:lnTo>
                <a:lnTo>
                  <a:pt x="45351" y="68477"/>
                </a:lnTo>
                <a:lnTo>
                  <a:pt x="47379" y="71334"/>
                </a:lnTo>
                <a:lnTo>
                  <a:pt x="48731" y="74191"/>
                </a:lnTo>
                <a:lnTo>
                  <a:pt x="49632" y="77048"/>
                </a:lnTo>
                <a:lnTo>
                  <a:pt x="51079" y="83927"/>
                </a:lnTo>
                <a:lnTo>
                  <a:pt x="51276" y="87407"/>
                </a:lnTo>
                <a:lnTo>
                  <a:pt x="51403" y="92852"/>
                </a:lnTo>
                <a:lnTo>
                  <a:pt x="51434" y="110031"/>
                </a:lnTo>
                <a:lnTo>
                  <a:pt x="52387" y="111419"/>
                </a:lnTo>
                <a:lnTo>
                  <a:pt x="53974" y="113297"/>
                </a:lnTo>
                <a:lnTo>
                  <a:pt x="60007" y="1199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8"/>
          <p:cNvSpPr/>
          <p:nvPr/>
        </p:nvSpPr>
        <p:spPr>
          <a:xfrm>
            <a:off x="6132195" y="4560570"/>
            <a:ext cx="8573" cy="25718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8572" y="25717"/>
                </a:moveTo>
                <a:lnTo>
                  <a:pt x="4021" y="25717"/>
                </a:lnTo>
                <a:lnTo>
                  <a:pt x="2680" y="24765"/>
                </a:lnTo>
                <a:lnTo>
                  <a:pt x="1787" y="23177"/>
                </a:lnTo>
                <a:lnTo>
                  <a:pt x="9" y="17175"/>
                </a:lnTo>
                <a:lnTo>
                  <a:pt x="0" y="105"/>
                </a:lnTo>
                <a:lnTo>
                  <a:pt x="952" y="70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9"/>
          <p:cNvSpPr/>
          <p:nvPr/>
        </p:nvSpPr>
        <p:spPr>
          <a:xfrm>
            <a:off x="6243637" y="4466272"/>
            <a:ext cx="145692" cy="128589"/>
          </a:xfrm>
          <a:custGeom>
            <a:avLst/>
            <a:gdLst/>
            <a:ahLst/>
            <a:cxnLst/>
            <a:rect l="0" t="0" r="0" b="0"/>
            <a:pathLst>
              <a:path w="145692" h="128589">
                <a:moveTo>
                  <a:pt x="85725" y="0"/>
                </a:moveTo>
                <a:lnTo>
                  <a:pt x="69877" y="15849"/>
                </a:lnTo>
                <a:lnTo>
                  <a:pt x="67539" y="16281"/>
                </a:lnTo>
                <a:lnTo>
                  <a:pt x="64076" y="16569"/>
                </a:lnTo>
                <a:lnTo>
                  <a:pt x="53932" y="17031"/>
                </a:lnTo>
                <a:lnTo>
                  <a:pt x="47624" y="17111"/>
                </a:lnTo>
                <a:lnTo>
                  <a:pt x="8583" y="17145"/>
                </a:lnTo>
                <a:lnTo>
                  <a:pt x="8574" y="24526"/>
                </a:lnTo>
                <a:lnTo>
                  <a:pt x="6033" y="27728"/>
                </a:lnTo>
                <a:lnTo>
                  <a:pt x="1192" y="32994"/>
                </a:lnTo>
                <a:lnTo>
                  <a:pt x="530" y="36254"/>
                </a:lnTo>
                <a:lnTo>
                  <a:pt x="353" y="38457"/>
                </a:lnTo>
                <a:lnTo>
                  <a:pt x="236" y="40878"/>
                </a:lnTo>
                <a:lnTo>
                  <a:pt x="105" y="46108"/>
                </a:lnTo>
                <a:lnTo>
                  <a:pt x="0" y="94263"/>
                </a:lnTo>
                <a:lnTo>
                  <a:pt x="8219" y="94296"/>
                </a:lnTo>
                <a:lnTo>
                  <a:pt x="10956" y="91757"/>
                </a:lnTo>
                <a:lnTo>
                  <a:pt x="13019" y="89747"/>
                </a:lnTo>
                <a:lnTo>
                  <a:pt x="15347" y="88406"/>
                </a:lnTo>
                <a:lnTo>
                  <a:pt x="17851" y="87512"/>
                </a:lnTo>
                <a:lnTo>
                  <a:pt x="20473" y="86917"/>
                </a:lnTo>
                <a:lnTo>
                  <a:pt x="24126" y="85567"/>
                </a:lnTo>
                <a:lnTo>
                  <a:pt x="28467" y="83715"/>
                </a:lnTo>
                <a:lnTo>
                  <a:pt x="40019" y="78449"/>
                </a:lnTo>
                <a:lnTo>
                  <a:pt x="51122" y="72986"/>
                </a:lnTo>
                <a:lnTo>
                  <a:pt x="55036" y="70565"/>
                </a:lnTo>
                <a:lnTo>
                  <a:pt x="58598" y="67998"/>
                </a:lnTo>
                <a:lnTo>
                  <a:pt x="61926" y="65335"/>
                </a:lnTo>
                <a:lnTo>
                  <a:pt x="65096" y="63559"/>
                </a:lnTo>
                <a:lnTo>
                  <a:pt x="68163" y="62375"/>
                </a:lnTo>
                <a:lnTo>
                  <a:pt x="71159" y="61586"/>
                </a:lnTo>
                <a:lnTo>
                  <a:pt x="74109" y="61060"/>
                </a:lnTo>
                <a:lnTo>
                  <a:pt x="77029" y="60709"/>
                </a:lnTo>
                <a:lnTo>
                  <a:pt x="79928" y="60475"/>
                </a:lnTo>
                <a:lnTo>
                  <a:pt x="82813" y="60319"/>
                </a:lnTo>
                <a:lnTo>
                  <a:pt x="88558" y="60146"/>
                </a:lnTo>
                <a:lnTo>
                  <a:pt x="122518" y="60011"/>
                </a:lnTo>
                <a:lnTo>
                  <a:pt x="124542" y="60962"/>
                </a:lnTo>
                <a:lnTo>
                  <a:pt x="125890" y="62550"/>
                </a:lnTo>
                <a:lnTo>
                  <a:pt x="126790" y="64559"/>
                </a:lnTo>
                <a:lnTo>
                  <a:pt x="128342" y="65900"/>
                </a:lnTo>
                <a:lnTo>
                  <a:pt x="130328" y="66793"/>
                </a:lnTo>
                <a:lnTo>
                  <a:pt x="132606" y="67389"/>
                </a:lnTo>
                <a:lnTo>
                  <a:pt x="135076" y="68739"/>
                </a:lnTo>
                <a:lnTo>
                  <a:pt x="137676" y="70591"/>
                </a:lnTo>
                <a:lnTo>
                  <a:pt x="144141" y="75856"/>
                </a:lnTo>
                <a:lnTo>
                  <a:pt x="144671" y="77241"/>
                </a:lnTo>
                <a:lnTo>
                  <a:pt x="145025" y="79117"/>
                </a:lnTo>
                <a:lnTo>
                  <a:pt x="145593" y="84419"/>
                </a:lnTo>
                <a:lnTo>
                  <a:pt x="145670" y="87685"/>
                </a:lnTo>
                <a:lnTo>
                  <a:pt x="145691" y="89889"/>
                </a:lnTo>
                <a:lnTo>
                  <a:pt x="144752" y="91359"/>
                </a:lnTo>
                <a:lnTo>
                  <a:pt x="143174" y="92338"/>
                </a:lnTo>
                <a:lnTo>
                  <a:pt x="141169" y="92991"/>
                </a:lnTo>
                <a:lnTo>
                  <a:pt x="139833" y="94379"/>
                </a:lnTo>
                <a:lnTo>
                  <a:pt x="138942" y="96257"/>
                </a:lnTo>
                <a:lnTo>
                  <a:pt x="138348" y="98461"/>
                </a:lnTo>
                <a:lnTo>
                  <a:pt x="137000" y="99931"/>
                </a:lnTo>
                <a:lnTo>
                  <a:pt x="135148" y="100911"/>
                </a:lnTo>
                <a:lnTo>
                  <a:pt x="132961" y="101563"/>
                </a:lnTo>
                <a:lnTo>
                  <a:pt x="130551" y="102952"/>
                </a:lnTo>
                <a:lnTo>
                  <a:pt x="127991" y="104829"/>
                </a:lnTo>
                <a:lnTo>
                  <a:pt x="121591" y="110136"/>
                </a:lnTo>
                <a:lnTo>
                  <a:pt x="118175" y="113402"/>
                </a:lnTo>
                <a:lnTo>
                  <a:pt x="115931" y="115606"/>
                </a:lnTo>
                <a:lnTo>
                  <a:pt x="113483" y="117076"/>
                </a:lnTo>
                <a:lnTo>
                  <a:pt x="110898" y="118055"/>
                </a:lnTo>
                <a:lnTo>
                  <a:pt x="108222" y="118708"/>
                </a:lnTo>
                <a:lnTo>
                  <a:pt x="105485" y="120097"/>
                </a:lnTo>
                <a:lnTo>
                  <a:pt x="102709" y="121975"/>
                </a:lnTo>
                <a:lnTo>
                  <a:pt x="99905" y="124179"/>
                </a:lnTo>
                <a:lnTo>
                  <a:pt x="97083" y="125649"/>
                </a:lnTo>
                <a:lnTo>
                  <a:pt x="94250" y="126628"/>
                </a:lnTo>
                <a:lnTo>
                  <a:pt x="87409" y="128201"/>
                </a:lnTo>
                <a:lnTo>
                  <a:pt x="83934" y="128415"/>
                </a:lnTo>
                <a:lnTo>
                  <a:pt x="78492" y="128554"/>
                </a:lnTo>
                <a:lnTo>
                  <a:pt x="6858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0"/>
          <p:cNvSpPr/>
          <p:nvPr/>
        </p:nvSpPr>
        <p:spPr>
          <a:xfrm>
            <a:off x="5660708" y="3643388"/>
            <a:ext cx="213912" cy="239920"/>
          </a:xfrm>
          <a:custGeom>
            <a:avLst/>
            <a:gdLst/>
            <a:ahLst/>
            <a:cxnLst/>
            <a:rect l="0" t="0" r="0" b="0"/>
            <a:pathLst>
              <a:path w="213912" h="239920">
                <a:moveTo>
                  <a:pt x="120014" y="8497"/>
                </a:moveTo>
                <a:lnTo>
                  <a:pt x="120014" y="1116"/>
                </a:lnTo>
                <a:lnTo>
                  <a:pt x="120014" y="4828"/>
                </a:lnTo>
                <a:lnTo>
                  <a:pt x="119062" y="5098"/>
                </a:lnTo>
                <a:lnTo>
                  <a:pt x="117474" y="4326"/>
                </a:lnTo>
                <a:lnTo>
                  <a:pt x="111546" y="0"/>
                </a:lnTo>
                <a:lnTo>
                  <a:pt x="106922" y="4498"/>
                </a:lnTo>
                <a:lnTo>
                  <a:pt x="104619" y="5831"/>
                </a:lnTo>
                <a:lnTo>
                  <a:pt x="99519" y="7312"/>
                </a:lnTo>
                <a:lnTo>
                  <a:pt x="94078" y="7970"/>
                </a:lnTo>
                <a:lnTo>
                  <a:pt x="87374" y="8392"/>
                </a:lnTo>
                <a:lnTo>
                  <a:pt x="71107" y="8487"/>
                </a:lnTo>
                <a:lnTo>
                  <a:pt x="64623" y="11033"/>
                </a:lnTo>
                <a:lnTo>
                  <a:pt x="60226" y="13045"/>
                </a:lnTo>
                <a:lnTo>
                  <a:pt x="56343" y="14386"/>
                </a:lnTo>
                <a:lnTo>
                  <a:pt x="52802" y="15280"/>
                </a:lnTo>
                <a:lnTo>
                  <a:pt x="46327" y="16274"/>
                </a:lnTo>
                <a:lnTo>
                  <a:pt x="40275" y="16716"/>
                </a:lnTo>
                <a:lnTo>
                  <a:pt x="34409" y="16912"/>
                </a:lnTo>
                <a:lnTo>
                  <a:pt x="18844" y="17060"/>
                </a:lnTo>
                <a:lnTo>
                  <a:pt x="10" y="17069"/>
                </a:lnTo>
                <a:lnTo>
                  <a:pt x="0" y="24450"/>
                </a:lnTo>
                <a:lnTo>
                  <a:pt x="4550" y="29839"/>
                </a:lnTo>
                <a:lnTo>
                  <a:pt x="5891" y="32250"/>
                </a:lnTo>
                <a:lnTo>
                  <a:pt x="7380" y="37469"/>
                </a:lnTo>
                <a:lnTo>
                  <a:pt x="7777" y="41146"/>
                </a:lnTo>
                <a:lnTo>
                  <a:pt x="8042" y="45503"/>
                </a:lnTo>
                <a:lnTo>
                  <a:pt x="8336" y="54471"/>
                </a:lnTo>
                <a:lnTo>
                  <a:pt x="8525" y="67990"/>
                </a:lnTo>
                <a:lnTo>
                  <a:pt x="8571" y="144316"/>
                </a:lnTo>
                <a:lnTo>
                  <a:pt x="9524" y="144763"/>
                </a:lnTo>
                <a:lnTo>
                  <a:pt x="15953" y="145539"/>
                </a:lnTo>
                <a:lnTo>
                  <a:pt x="21342" y="145622"/>
                </a:lnTo>
                <a:lnTo>
                  <a:pt x="24420" y="145646"/>
                </a:lnTo>
                <a:lnTo>
                  <a:pt x="24853" y="144697"/>
                </a:lnTo>
                <a:lnTo>
                  <a:pt x="25332" y="141103"/>
                </a:lnTo>
                <a:lnTo>
                  <a:pt x="26413" y="139763"/>
                </a:lnTo>
                <a:lnTo>
                  <a:pt x="28086" y="138870"/>
                </a:lnTo>
                <a:lnTo>
                  <a:pt x="32485" y="137878"/>
                </a:lnTo>
                <a:lnTo>
                  <a:pt x="37615" y="137437"/>
                </a:lnTo>
                <a:lnTo>
                  <a:pt x="40316" y="136367"/>
                </a:lnTo>
                <a:lnTo>
                  <a:pt x="45858" y="132638"/>
                </a:lnTo>
                <a:lnTo>
                  <a:pt x="51496" y="127805"/>
                </a:lnTo>
                <a:lnTo>
                  <a:pt x="58129" y="122483"/>
                </a:lnTo>
                <a:lnTo>
                  <a:pt x="62565" y="119730"/>
                </a:lnTo>
                <a:lnTo>
                  <a:pt x="67428" y="116942"/>
                </a:lnTo>
                <a:lnTo>
                  <a:pt x="71621" y="115084"/>
                </a:lnTo>
                <a:lnTo>
                  <a:pt x="75369" y="113845"/>
                </a:lnTo>
                <a:lnTo>
                  <a:pt x="78821" y="113019"/>
                </a:lnTo>
                <a:lnTo>
                  <a:pt x="83027" y="111515"/>
                </a:lnTo>
                <a:lnTo>
                  <a:pt x="87736" y="109561"/>
                </a:lnTo>
                <a:lnTo>
                  <a:pt x="92780" y="107305"/>
                </a:lnTo>
                <a:lnTo>
                  <a:pt x="97096" y="105802"/>
                </a:lnTo>
                <a:lnTo>
                  <a:pt x="100925" y="104799"/>
                </a:lnTo>
                <a:lnTo>
                  <a:pt x="104431" y="104131"/>
                </a:lnTo>
                <a:lnTo>
                  <a:pt x="108673" y="102732"/>
                </a:lnTo>
                <a:lnTo>
                  <a:pt x="113406" y="100848"/>
                </a:lnTo>
                <a:lnTo>
                  <a:pt x="118466" y="98639"/>
                </a:lnTo>
                <a:lnTo>
                  <a:pt x="123745" y="97167"/>
                </a:lnTo>
                <a:lnTo>
                  <a:pt x="129168" y="96185"/>
                </a:lnTo>
                <a:lnTo>
                  <a:pt x="134689" y="95531"/>
                </a:lnTo>
                <a:lnTo>
                  <a:pt x="140275" y="95094"/>
                </a:lnTo>
                <a:lnTo>
                  <a:pt x="145904" y="94803"/>
                </a:lnTo>
                <a:lnTo>
                  <a:pt x="151562" y="94610"/>
                </a:lnTo>
                <a:lnTo>
                  <a:pt x="156286" y="95433"/>
                </a:lnTo>
                <a:lnTo>
                  <a:pt x="160387" y="96934"/>
                </a:lnTo>
                <a:lnTo>
                  <a:pt x="168438" y="101142"/>
                </a:lnTo>
                <a:lnTo>
                  <a:pt x="178366" y="106187"/>
                </a:lnTo>
                <a:lnTo>
                  <a:pt x="182727" y="107914"/>
                </a:lnTo>
                <a:lnTo>
                  <a:pt x="186588" y="109065"/>
                </a:lnTo>
                <a:lnTo>
                  <a:pt x="190115" y="109832"/>
                </a:lnTo>
                <a:lnTo>
                  <a:pt x="193418" y="112249"/>
                </a:lnTo>
                <a:lnTo>
                  <a:pt x="196572" y="115765"/>
                </a:lnTo>
                <a:lnTo>
                  <a:pt x="199628" y="120014"/>
                </a:lnTo>
                <a:lnTo>
                  <a:pt x="203023" y="127275"/>
                </a:lnTo>
                <a:lnTo>
                  <a:pt x="203928" y="130545"/>
                </a:lnTo>
                <a:lnTo>
                  <a:pt x="207474" y="136718"/>
                </a:lnTo>
                <a:lnTo>
                  <a:pt x="209753" y="139697"/>
                </a:lnTo>
                <a:lnTo>
                  <a:pt x="212286" y="145548"/>
                </a:lnTo>
                <a:lnTo>
                  <a:pt x="213411" y="152276"/>
                </a:lnTo>
                <a:lnTo>
                  <a:pt x="213711" y="156737"/>
                </a:lnTo>
                <a:lnTo>
                  <a:pt x="213911" y="161616"/>
                </a:lnTo>
                <a:lnTo>
                  <a:pt x="213092" y="165821"/>
                </a:lnTo>
                <a:lnTo>
                  <a:pt x="209642" y="173034"/>
                </a:lnTo>
                <a:lnTo>
                  <a:pt x="208341" y="177243"/>
                </a:lnTo>
                <a:lnTo>
                  <a:pt x="207474" y="181954"/>
                </a:lnTo>
                <a:lnTo>
                  <a:pt x="206895" y="187000"/>
                </a:lnTo>
                <a:lnTo>
                  <a:pt x="205557" y="191316"/>
                </a:lnTo>
                <a:lnTo>
                  <a:pt x="201531" y="198652"/>
                </a:lnTo>
                <a:lnTo>
                  <a:pt x="196567" y="205088"/>
                </a:lnTo>
                <a:lnTo>
                  <a:pt x="191184" y="211123"/>
                </a:lnTo>
                <a:lnTo>
                  <a:pt x="185618" y="216981"/>
                </a:lnTo>
                <a:lnTo>
                  <a:pt x="177129" y="225633"/>
                </a:lnTo>
                <a:lnTo>
                  <a:pt x="174283" y="227549"/>
                </a:lnTo>
                <a:lnTo>
                  <a:pt x="168581" y="229678"/>
                </a:lnTo>
                <a:lnTo>
                  <a:pt x="162872" y="233165"/>
                </a:lnTo>
                <a:lnTo>
                  <a:pt x="160016" y="235428"/>
                </a:lnTo>
                <a:lnTo>
                  <a:pt x="156207" y="236936"/>
                </a:lnTo>
                <a:lnTo>
                  <a:pt x="151763" y="237942"/>
                </a:lnTo>
                <a:lnTo>
                  <a:pt x="146895" y="238613"/>
                </a:lnTo>
                <a:lnTo>
                  <a:pt x="142697" y="239060"/>
                </a:lnTo>
                <a:lnTo>
                  <a:pt x="138946" y="239358"/>
                </a:lnTo>
                <a:lnTo>
                  <a:pt x="135493" y="239557"/>
                </a:lnTo>
                <a:lnTo>
                  <a:pt x="126576" y="239778"/>
                </a:lnTo>
                <a:lnTo>
                  <a:pt x="109880" y="239919"/>
                </a:lnTo>
                <a:lnTo>
                  <a:pt x="106591" y="238978"/>
                </a:lnTo>
                <a:lnTo>
                  <a:pt x="100396" y="235393"/>
                </a:lnTo>
                <a:lnTo>
                  <a:pt x="94468" y="233164"/>
                </a:lnTo>
                <a:lnTo>
                  <a:pt x="88657" y="232174"/>
                </a:lnTo>
                <a:lnTo>
                  <a:pt x="82900" y="231734"/>
                </a:lnTo>
                <a:lnTo>
                  <a:pt x="77335" y="231451"/>
                </a:lnTo>
                <a:lnTo>
                  <a:pt x="60007" y="2313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1"/>
          <p:cNvSpPr/>
          <p:nvPr/>
        </p:nvSpPr>
        <p:spPr>
          <a:xfrm>
            <a:off x="6209348" y="3300412"/>
            <a:ext cx="171438" cy="231456"/>
          </a:xfrm>
          <a:custGeom>
            <a:avLst/>
            <a:gdLst/>
            <a:ahLst/>
            <a:cxnLst/>
            <a:rect l="0" t="0" r="0" b="0"/>
            <a:pathLst>
              <a:path w="171438" h="231456">
                <a:moveTo>
                  <a:pt x="85724" y="0"/>
                </a:moveTo>
                <a:lnTo>
                  <a:pt x="72632" y="0"/>
                </a:lnTo>
                <a:lnTo>
                  <a:pt x="70329" y="953"/>
                </a:lnTo>
                <a:lnTo>
                  <a:pt x="65229" y="4551"/>
                </a:lnTo>
                <a:lnTo>
                  <a:pt x="62536" y="5892"/>
                </a:lnTo>
                <a:lnTo>
                  <a:pt x="59788" y="6785"/>
                </a:lnTo>
                <a:lnTo>
                  <a:pt x="53084" y="8220"/>
                </a:lnTo>
                <a:lnTo>
                  <a:pt x="49627" y="10956"/>
                </a:lnTo>
                <a:lnTo>
                  <a:pt x="47372" y="13019"/>
                </a:lnTo>
                <a:lnTo>
                  <a:pt x="44916" y="14394"/>
                </a:lnTo>
                <a:lnTo>
                  <a:pt x="39647" y="15923"/>
                </a:lnTo>
                <a:lnTo>
                  <a:pt x="36909" y="16330"/>
                </a:lnTo>
                <a:lnTo>
                  <a:pt x="34130" y="16602"/>
                </a:lnTo>
                <a:lnTo>
                  <a:pt x="27378" y="17038"/>
                </a:lnTo>
                <a:lnTo>
                  <a:pt x="23915" y="19638"/>
                </a:lnTo>
                <a:lnTo>
                  <a:pt x="21658" y="21664"/>
                </a:lnTo>
                <a:lnTo>
                  <a:pt x="19201" y="23015"/>
                </a:lnTo>
                <a:lnTo>
                  <a:pt x="13931" y="24516"/>
                </a:lnTo>
                <a:lnTo>
                  <a:pt x="8678" y="25480"/>
                </a:lnTo>
                <a:lnTo>
                  <a:pt x="4492" y="25612"/>
                </a:lnTo>
                <a:lnTo>
                  <a:pt x="34" y="25717"/>
                </a:lnTo>
                <a:lnTo>
                  <a:pt x="0" y="38736"/>
                </a:lnTo>
                <a:lnTo>
                  <a:pt x="952" y="41064"/>
                </a:lnTo>
                <a:lnTo>
                  <a:pt x="5890" y="47939"/>
                </a:lnTo>
                <a:lnTo>
                  <a:pt x="10582" y="53284"/>
                </a:lnTo>
                <a:lnTo>
                  <a:pt x="12769" y="55526"/>
                </a:lnTo>
                <a:lnTo>
                  <a:pt x="14227" y="57972"/>
                </a:lnTo>
                <a:lnTo>
                  <a:pt x="15848" y="63231"/>
                </a:lnTo>
                <a:lnTo>
                  <a:pt x="16568" y="68743"/>
                </a:lnTo>
                <a:lnTo>
                  <a:pt x="17030" y="75492"/>
                </a:lnTo>
                <a:lnTo>
                  <a:pt x="17111" y="81211"/>
                </a:lnTo>
                <a:lnTo>
                  <a:pt x="17134" y="88938"/>
                </a:lnTo>
                <a:lnTo>
                  <a:pt x="18090" y="90725"/>
                </a:lnTo>
                <a:lnTo>
                  <a:pt x="19679" y="91916"/>
                </a:lnTo>
                <a:lnTo>
                  <a:pt x="21692" y="92710"/>
                </a:lnTo>
                <a:lnTo>
                  <a:pt x="23033" y="94192"/>
                </a:lnTo>
                <a:lnTo>
                  <a:pt x="23928" y="96132"/>
                </a:lnTo>
                <a:lnTo>
                  <a:pt x="24922" y="100828"/>
                </a:lnTo>
                <a:lnTo>
                  <a:pt x="25481" y="107874"/>
                </a:lnTo>
                <a:lnTo>
                  <a:pt x="25686" y="110973"/>
                </a:lnTo>
                <a:lnTo>
                  <a:pt x="30258" y="111303"/>
                </a:lnTo>
                <a:lnTo>
                  <a:pt x="31602" y="112302"/>
                </a:lnTo>
                <a:lnTo>
                  <a:pt x="32498" y="113921"/>
                </a:lnTo>
                <a:lnTo>
                  <a:pt x="34184" y="119659"/>
                </a:lnTo>
                <a:lnTo>
                  <a:pt x="38808" y="119909"/>
                </a:lnTo>
                <a:lnTo>
                  <a:pt x="42506" y="120006"/>
                </a:lnTo>
                <a:lnTo>
                  <a:pt x="42756" y="115462"/>
                </a:lnTo>
                <a:lnTo>
                  <a:pt x="43744" y="114122"/>
                </a:lnTo>
                <a:lnTo>
                  <a:pt x="45355" y="113229"/>
                </a:lnTo>
                <a:lnTo>
                  <a:pt x="49685" y="112237"/>
                </a:lnTo>
                <a:lnTo>
                  <a:pt x="54784" y="111796"/>
                </a:lnTo>
                <a:lnTo>
                  <a:pt x="57478" y="110725"/>
                </a:lnTo>
                <a:lnTo>
                  <a:pt x="60226" y="109060"/>
                </a:lnTo>
                <a:lnTo>
                  <a:pt x="66929" y="104092"/>
                </a:lnTo>
                <a:lnTo>
                  <a:pt x="70386" y="103413"/>
                </a:lnTo>
                <a:lnTo>
                  <a:pt x="72641" y="103232"/>
                </a:lnTo>
                <a:lnTo>
                  <a:pt x="74145" y="102159"/>
                </a:lnTo>
                <a:lnTo>
                  <a:pt x="75147" y="100491"/>
                </a:lnTo>
                <a:lnTo>
                  <a:pt x="75815" y="98427"/>
                </a:lnTo>
                <a:lnTo>
                  <a:pt x="77213" y="97050"/>
                </a:lnTo>
                <a:lnTo>
                  <a:pt x="79098" y="96133"/>
                </a:lnTo>
                <a:lnTo>
                  <a:pt x="83732" y="95113"/>
                </a:lnTo>
                <a:lnTo>
                  <a:pt x="88966" y="94660"/>
                </a:lnTo>
                <a:lnTo>
                  <a:pt x="91696" y="94539"/>
                </a:lnTo>
                <a:lnTo>
                  <a:pt x="97268" y="94405"/>
                </a:lnTo>
                <a:lnTo>
                  <a:pt x="114309" y="94307"/>
                </a:lnTo>
                <a:lnTo>
                  <a:pt x="117163" y="95256"/>
                </a:lnTo>
                <a:lnTo>
                  <a:pt x="120019" y="96842"/>
                </a:lnTo>
                <a:lnTo>
                  <a:pt x="122874" y="98851"/>
                </a:lnTo>
                <a:lnTo>
                  <a:pt x="125731" y="100191"/>
                </a:lnTo>
                <a:lnTo>
                  <a:pt x="128588" y="101084"/>
                </a:lnTo>
                <a:lnTo>
                  <a:pt x="131445" y="101679"/>
                </a:lnTo>
                <a:lnTo>
                  <a:pt x="134302" y="103029"/>
                </a:lnTo>
                <a:lnTo>
                  <a:pt x="137159" y="104881"/>
                </a:lnTo>
                <a:lnTo>
                  <a:pt x="140017" y="107068"/>
                </a:lnTo>
                <a:lnTo>
                  <a:pt x="142874" y="108526"/>
                </a:lnTo>
                <a:lnTo>
                  <a:pt x="145731" y="109498"/>
                </a:lnTo>
                <a:lnTo>
                  <a:pt x="148589" y="110146"/>
                </a:lnTo>
                <a:lnTo>
                  <a:pt x="150494" y="111531"/>
                </a:lnTo>
                <a:lnTo>
                  <a:pt x="151764" y="113407"/>
                </a:lnTo>
                <a:lnTo>
                  <a:pt x="152611" y="115610"/>
                </a:lnTo>
                <a:lnTo>
                  <a:pt x="154128" y="117078"/>
                </a:lnTo>
                <a:lnTo>
                  <a:pt x="156091" y="118057"/>
                </a:lnTo>
                <a:lnTo>
                  <a:pt x="158353" y="118710"/>
                </a:lnTo>
                <a:lnTo>
                  <a:pt x="163406" y="121975"/>
                </a:lnTo>
                <a:lnTo>
                  <a:pt x="166087" y="124179"/>
                </a:lnTo>
                <a:lnTo>
                  <a:pt x="167874" y="126601"/>
                </a:lnTo>
                <a:lnTo>
                  <a:pt x="169861" y="131832"/>
                </a:lnTo>
                <a:lnTo>
                  <a:pt x="170743" y="137332"/>
                </a:lnTo>
                <a:lnTo>
                  <a:pt x="171135" y="142952"/>
                </a:lnTo>
                <a:lnTo>
                  <a:pt x="171309" y="148624"/>
                </a:lnTo>
                <a:lnTo>
                  <a:pt x="171431" y="162882"/>
                </a:lnTo>
                <a:lnTo>
                  <a:pt x="171437" y="165738"/>
                </a:lnTo>
                <a:lnTo>
                  <a:pt x="170488" y="169547"/>
                </a:lnTo>
                <a:lnTo>
                  <a:pt x="168904" y="173991"/>
                </a:lnTo>
                <a:lnTo>
                  <a:pt x="166895" y="178859"/>
                </a:lnTo>
                <a:lnTo>
                  <a:pt x="165555" y="183057"/>
                </a:lnTo>
                <a:lnTo>
                  <a:pt x="164068" y="190261"/>
                </a:lnTo>
                <a:lnTo>
                  <a:pt x="160866" y="196638"/>
                </a:lnTo>
                <a:lnTo>
                  <a:pt x="155601" y="203942"/>
                </a:lnTo>
                <a:lnTo>
                  <a:pt x="153263" y="205494"/>
                </a:lnTo>
                <a:lnTo>
                  <a:pt x="149800" y="207481"/>
                </a:lnTo>
                <a:lnTo>
                  <a:pt x="145586" y="209759"/>
                </a:lnTo>
                <a:lnTo>
                  <a:pt x="141825" y="212229"/>
                </a:lnTo>
                <a:lnTo>
                  <a:pt x="138364" y="214828"/>
                </a:lnTo>
                <a:lnTo>
                  <a:pt x="130518" y="221294"/>
                </a:lnTo>
                <a:lnTo>
                  <a:pt x="126905" y="222178"/>
                </a:lnTo>
                <a:lnTo>
                  <a:pt x="124608" y="222414"/>
                </a:lnTo>
                <a:lnTo>
                  <a:pt x="122124" y="223524"/>
                </a:lnTo>
                <a:lnTo>
                  <a:pt x="116824" y="227296"/>
                </a:lnTo>
                <a:lnTo>
                  <a:pt x="114078" y="228683"/>
                </a:lnTo>
                <a:lnTo>
                  <a:pt x="111294" y="229608"/>
                </a:lnTo>
                <a:lnTo>
                  <a:pt x="108486" y="230225"/>
                </a:lnTo>
                <a:lnTo>
                  <a:pt x="104709" y="230636"/>
                </a:lnTo>
                <a:lnTo>
                  <a:pt x="100285" y="230910"/>
                </a:lnTo>
                <a:lnTo>
                  <a:pt x="91244" y="231214"/>
                </a:lnTo>
                <a:lnTo>
                  <a:pt x="77677" y="231410"/>
                </a:lnTo>
                <a:lnTo>
                  <a:pt x="61731" y="231455"/>
                </a:lnTo>
                <a:lnTo>
                  <a:pt x="58233" y="228916"/>
                </a:lnTo>
                <a:lnTo>
                  <a:pt x="52777" y="224077"/>
                </a:lnTo>
                <a:lnTo>
                  <a:pt x="49491" y="223415"/>
                </a:lnTo>
                <a:lnTo>
                  <a:pt x="42895" y="222888"/>
                </a:lnTo>
                <a:lnTo>
                  <a:pt x="42861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2"/>
          <p:cNvSpPr/>
          <p:nvPr/>
        </p:nvSpPr>
        <p:spPr>
          <a:xfrm>
            <a:off x="4057650" y="2623540"/>
            <a:ext cx="187243" cy="196695"/>
          </a:xfrm>
          <a:custGeom>
            <a:avLst/>
            <a:gdLst/>
            <a:ahLst/>
            <a:cxnLst/>
            <a:rect l="0" t="0" r="0" b="0"/>
            <a:pathLst>
              <a:path w="187243" h="196695">
                <a:moveTo>
                  <a:pt x="0" y="25362"/>
                </a:moveTo>
                <a:lnTo>
                  <a:pt x="4550" y="20811"/>
                </a:lnTo>
                <a:lnTo>
                  <a:pt x="6843" y="19470"/>
                </a:lnTo>
                <a:lnTo>
                  <a:pt x="11931" y="17981"/>
                </a:lnTo>
                <a:lnTo>
                  <a:pt x="17367" y="17319"/>
                </a:lnTo>
                <a:lnTo>
                  <a:pt x="20150" y="17143"/>
                </a:lnTo>
                <a:lnTo>
                  <a:pt x="22959" y="16072"/>
                </a:lnTo>
                <a:lnTo>
                  <a:pt x="28619" y="12343"/>
                </a:lnTo>
                <a:lnTo>
                  <a:pt x="34309" y="10051"/>
                </a:lnTo>
                <a:lnTo>
                  <a:pt x="40013" y="9032"/>
                </a:lnTo>
                <a:lnTo>
                  <a:pt x="45723" y="8579"/>
                </a:lnTo>
                <a:lnTo>
                  <a:pt x="51437" y="8378"/>
                </a:lnTo>
                <a:lnTo>
                  <a:pt x="54293" y="8325"/>
                </a:lnTo>
                <a:lnTo>
                  <a:pt x="57150" y="7336"/>
                </a:lnTo>
                <a:lnTo>
                  <a:pt x="62865" y="3698"/>
                </a:lnTo>
                <a:lnTo>
                  <a:pt x="68579" y="1446"/>
                </a:lnTo>
                <a:lnTo>
                  <a:pt x="74295" y="445"/>
                </a:lnTo>
                <a:lnTo>
                  <a:pt x="80009" y="0"/>
                </a:lnTo>
                <a:lnTo>
                  <a:pt x="81914" y="834"/>
                </a:lnTo>
                <a:lnTo>
                  <a:pt x="83185" y="2343"/>
                </a:lnTo>
                <a:lnTo>
                  <a:pt x="84031" y="4301"/>
                </a:lnTo>
                <a:lnTo>
                  <a:pt x="85548" y="5606"/>
                </a:lnTo>
                <a:lnTo>
                  <a:pt x="87512" y="6476"/>
                </a:lnTo>
                <a:lnTo>
                  <a:pt x="92234" y="7443"/>
                </a:lnTo>
                <a:lnTo>
                  <a:pt x="97508" y="7873"/>
                </a:lnTo>
                <a:lnTo>
                  <a:pt x="101281" y="8115"/>
                </a:lnTo>
                <a:lnTo>
                  <a:pt x="106950" y="12738"/>
                </a:lnTo>
                <a:lnTo>
                  <a:pt x="111507" y="16942"/>
                </a:lnTo>
                <a:lnTo>
                  <a:pt x="115599" y="20985"/>
                </a:lnTo>
                <a:lnTo>
                  <a:pt x="117070" y="23396"/>
                </a:lnTo>
                <a:lnTo>
                  <a:pt x="118706" y="28616"/>
                </a:lnTo>
                <a:lnTo>
                  <a:pt x="119433" y="34111"/>
                </a:lnTo>
                <a:lnTo>
                  <a:pt x="119627" y="36910"/>
                </a:lnTo>
                <a:lnTo>
                  <a:pt x="118804" y="39728"/>
                </a:lnTo>
                <a:lnTo>
                  <a:pt x="115349" y="45399"/>
                </a:lnTo>
                <a:lnTo>
                  <a:pt x="113094" y="47293"/>
                </a:lnTo>
                <a:lnTo>
                  <a:pt x="110638" y="48555"/>
                </a:lnTo>
                <a:lnTo>
                  <a:pt x="108049" y="49397"/>
                </a:lnTo>
                <a:lnTo>
                  <a:pt x="102631" y="52872"/>
                </a:lnTo>
                <a:lnTo>
                  <a:pt x="97049" y="57591"/>
                </a:lnTo>
                <a:lnTo>
                  <a:pt x="91392" y="62864"/>
                </a:lnTo>
                <a:lnTo>
                  <a:pt x="80000" y="74010"/>
                </a:lnTo>
                <a:lnTo>
                  <a:pt x="74290" y="79686"/>
                </a:lnTo>
                <a:lnTo>
                  <a:pt x="71434" y="81580"/>
                </a:lnTo>
                <a:lnTo>
                  <a:pt x="65721" y="83686"/>
                </a:lnTo>
                <a:lnTo>
                  <a:pt x="60006" y="84621"/>
                </a:lnTo>
                <a:lnTo>
                  <a:pt x="57149" y="84871"/>
                </a:lnTo>
                <a:lnTo>
                  <a:pt x="55244" y="85989"/>
                </a:lnTo>
                <a:lnTo>
                  <a:pt x="53974" y="87688"/>
                </a:lnTo>
                <a:lnTo>
                  <a:pt x="53128" y="89773"/>
                </a:lnTo>
                <a:lnTo>
                  <a:pt x="51611" y="91162"/>
                </a:lnTo>
                <a:lnTo>
                  <a:pt x="49647" y="92089"/>
                </a:lnTo>
                <a:lnTo>
                  <a:pt x="42897" y="93933"/>
                </a:lnTo>
                <a:lnTo>
                  <a:pt x="47423" y="93939"/>
                </a:lnTo>
                <a:lnTo>
                  <a:pt x="48760" y="92988"/>
                </a:lnTo>
                <a:lnTo>
                  <a:pt x="49652" y="91401"/>
                </a:lnTo>
                <a:lnTo>
                  <a:pt x="50246" y="89391"/>
                </a:lnTo>
                <a:lnTo>
                  <a:pt x="51594" y="88050"/>
                </a:lnTo>
                <a:lnTo>
                  <a:pt x="53446" y="87157"/>
                </a:lnTo>
                <a:lnTo>
                  <a:pt x="55633" y="86561"/>
                </a:lnTo>
                <a:lnTo>
                  <a:pt x="60604" y="83359"/>
                </a:lnTo>
                <a:lnTo>
                  <a:pt x="63262" y="81172"/>
                </a:lnTo>
                <a:lnTo>
                  <a:pt x="66940" y="79713"/>
                </a:lnTo>
                <a:lnTo>
                  <a:pt x="71296" y="78741"/>
                </a:lnTo>
                <a:lnTo>
                  <a:pt x="76106" y="78093"/>
                </a:lnTo>
                <a:lnTo>
                  <a:pt x="81217" y="76709"/>
                </a:lnTo>
                <a:lnTo>
                  <a:pt x="86530" y="74833"/>
                </a:lnTo>
                <a:lnTo>
                  <a:pt x="91976" y="72630"/>
                </a:lnTo>
                <a:lnTo>
                  <a:pt x="97512" y="71162"/>
                </a:lnTo>
                <a:lnTo>
                  <a:pt x="103108" y="70183"/>
                </a:lnTo>
                <a:lnTo>
                  <a:pt x="108744" y="69530"/>
                </a:lnTo>
                <a:lnTo>
                  <a:pt x="113453" y="69095"/>
                </a:lnTo>
                <a:lnTo>
                  <a:pt x="117545" y="68805"/>
                </a:lnTo>
                <a:lnTo>
                  <a:pt x="121226" y="68611"/>
                </a:lnTo>
                <a:lnTo>
                  <a:pt x="130395" y="68396"/>
                </a:lnTo>
                <a:lnTo>
                  <a:pt x="135508" y="68339"/>
                </a:lnTo>
                <a:lnTo>
                  <a:pt x="140820" y="69253"/>
                </a:lnTo>
                <a:lnTo>
                  <a:pt x="146268" y="70816"/>
                </a:lnTo>
                <a:lnTo>
                  <a:pt x="151804" y="72809"/>
                </a:lnTo>
                <a:lnTo>
                  <a:pt x="156448" y="74139"/>
                </a:lnTo>
                <a:lnTo>
                  <a:pt x="160496" y="75025"/>
                </a:lnTo>
                <a:lnTo>
                  <a:pt x="164147" y="75616"/>
                </a:lnTo>
                <a:lnTo>
                  <a:pt x="167534" y="76962"/>
                </a:lnTo>
                <a:lnTo>
                  <a:pt x="170744" y="78812"/>
                </a:lnTo>
                <a:lnTo>
                  <a:pt x="173837" y="80998"/>
                </a:lnTo>
                <a:lnTo>
                  <a:pt x="175898" y="83408"/>
                </a:lnTo>
                <a:lnTo>
                  <a:pt x="177273" y="85967"/>
                </a:lnTo>
                <a:lnTo>
                  <a:pt x="178189" y="88625"/>
                </a:lnTo>
                <a:lnTo>
                  <a:pt x="179752" y="90398"/>
                </a:lnTo>
                <a:lnTo>
                  <a:pt x="181748" y="91579"/>
                </a:lnTo>
                <a:lnTo>
                  <a:pt x="184030" y="92367"/>
                </a:lnTo>
                <a:lnTo>
                  <a:pt x="185551" y="94797"/>
                </a:lnTo>
                <a:lnTo>
                  <a:pt x="186566" y="98322"/>
                </a:lnTo>
                <a:lnTo>
                  <a:pt x="187242" y="102577"/>
                </a:lnTo>
                <a:lnTo>
                  <a:pt x="186740" y="106366"/>
                </a:lnTo>
                <a:lnTo>
                  <a:pt x="185454" y="109845"/>
                </a:lnTo>
                <a:lnTo>
                  <a:pt x="183643" y="113116"/>
                </a:lnTo>
                <a:lnTo>
                  <a:pt x="182436" y="116250"/>
                </a:lnTo>
                <a:lnTo>
                  <a:pt x="181095" y="122272"/>
                </a:lnTo>
                <a:lnTo>
                  <a:pt x="177959" y="128123"/>
                </a:lnTo>
                <a:lnTo>
                  <a:pt x="175789" y="131017"/>
                </a:lnTo>
                <a:lnTo>
                  <a:pt x="172437" y="134851"/>
                </a:lnTo>
                <a:lnTo>
                  <a:pt x="168298" y="139312"/>
                </a:lnTo>
                <a:lnTo>
                  <a:pt x="152518" y="155609"/>
                </a:lnTo>
                <a:lnTo>
                  <a:pt x="148351" y="158866"/>
                </a:lnTo>
                <a:lnTo>
                  <a:pt x="143668" y="161990"/>
                </a:lnTo>
                <a:lnTo>
                  <a:pt x="138641" y="165025"/>
                </a:lnTo>
                <a:lnTo>
                  <a:pt x="134337" y="168001"/>
                </a:lnTo>
                <a:lnTo>
                  <a:pt x="130516" y="170937"/>
                </a:lnTo>
                <a:lnTo>
                  <a:pt x="127015" y="173847"/>
                </a:lnTo>
                <a:lnTo>
                  <a:pt x="122777" y="176740"/>
                </a:lnTo>
                <a:lnTo>
                  <a:pt x="118046" y="179621"/>
                </a:lnTo>
                <a:lnTo>
                  <a:pt x="112987" y="182493"/>
                </a:lnTo>
                <a:lnTo>
                  <a:pt x="108662" y="184409"/>
                </a:lnTo>
                <a:lnTo>
                  <a:pt x="104826" y="185686"/>
                </a:lnTo>
                <a:lnTo>
                  <a:pt x="101317" y="186537"/>
                </a:lnTo>
                <a:lnTo>
                  <a:pt x="98024" y="188057"/>
                </a:lnTo>
                <a:lnTo>
                  <a:pt x="94877" y="190023"/>
                </a:lnTo>
                <a:lnTo>
                  <a:pt x="91826" y="192286"/>
                </a:lnTo>
                <a:lnTo>
                  <a:pt x="87888" y="193795"/>
                </a:lnTo>
                <a:lnTo>
                  <a:pt x="83356" y="194800"/>
                </a:lnTo>
                <a:lnTo>
                  <a:pt x="71499" y="196415"/>
                </a:lnTo>
                <a:lnTo>
                  <a:pt x="67337" y="196635"/>
                </a:lnTo>
                <a:lnTo>
                  <a:pt x="64893" y="196694"/>
                </a:lnTo>
                <a:lnTo>
                  <a:pt x="62312" y="195781"/>
                </a:lnTo>
                <a:lnTo>
                  <a:pt x="56904" y="192227"/>
                </a:lnTo>
                <a:lnTo>
                  <a:pt x="53056" y="189421"/>
                </a:lnTo>
                <a:lnTo>
                  <a:pt x="49615" y="188765"/>
                </a:lnTo>
                <a:lnTo>
                  <a:pt x="47364" y="188590"/>
                </a:lnTo>
                <a:lnTo>
                  <a:pt x="45863" y="187520"/>
                </a:lnTo>
                <a:lnTo>
                  <a:pt x="44863" y="185855"/>
                </a:lnTo>
                <a:lnTo>
                  <a:pt x="42872" y="179699"/>
                </a:lnTo>
                <a:lnTo>
                  <a:pt x="34290" y="1796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3"/>
          <p:cNvSpPr/>
          <p:nvPr/>
        </p:nvSpPr>
        <p:spPr>
          <a:xfrm>
            <a:off x="4331970" y="2734627"/>
            <a:ext cx="1" cy="25719"/>
          </a:xfrm>
          <a:custGeom>
            <a:avLst/>
            <a:gdLst/>
            <a:ahLst/>
            <a:cxnLst/>
            <a:rect l="0" t="0" r="0" b="0"/>
            <a:pathLst>
              <a:path w="1" h="25719">
                <a:moveTo>
                  <a:pt x="0" y="25718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4"/>
          <p:cNvSpPr/>
          <p:nvPr/>
        </p:nvSpPr>
        <p:spPr>
          <a:xfrm>
            <a:off x="4340542" y="2614612"/>
            <a:ext cx="60009" cy="176310"/>
          </a:xfrm>
          <a:custGeom>
            <a:avLst/>
            <a:gdLst/>
            <a:ahLst/>
            <a:cxnLst/>
            <a:rect l="0" t="0" r="0" b="0"/>
            <a:pathLst>
              <a:path w="60009" h="176310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8730" y="22007"/>
                </a:lnTo>
                <a:lnTo>
                  <a:pt x="10583" y="23244"/>
                </a:lnTo>
                <a:lnTo>
                  <a:pt x="12770" y="24068"/>
                </a:lnTo>
                <a:lnTo>
                  <a:pt x="14229" y="26523"/>
                </a:lnTo>
                <a:lnTo>
                  <a:pt x="15201" y="30064"/>
                </a:lnTo>
                <a:lnTo>
                  <a:pt x="15849" y="34331"/>
                </a:lnTo>
                <a:lnTo>
                  <a:pt x="16281" y="38127"/>
                </a:lnTo>
                <a:lnTo>
                  <a:pt x="16569" y="41610"/>
                </a:lnTo>
                <a:lnTo>
                  <a:pt x="16761" y="44885"/>
                </a:lnTo>
                <a:lnTo>
                  <a:pt x="17841" y="48021"/>
                </a:lnTo>
                <a:lnTo>
                  <a:pt x="19515" y="51064"/>
                </a:lnTo>
                <a:lnTo>
                  <a:pt x="21582" y="54045"/>
                </a:lnTo>
                <a:lnTo>
                  <a:pt x="22961" y="56985"/>
                </a:lnTo>
                <a:lnTo>
                  <a:pt x="23880" y="59898"/>
                </a:lnTo>
                <a:lnTo>
                  <a:pt x="24492" y="62792"/>
                </a:lnTo>
                <a:lnTo>
                  <a:pt x="24901" y="66626"/>
                </a:lnTo>
                <a:lnTo>
                  <a:pt x="25173" y="71088"/>
                </a:lnTo>
                <a:lnTo>
                  <a:pt x="25354" y="75967"/>
                </a:lnTo>
                <a:lnTo>
                  <a:pt x="26428" y="80172"/>
                </a:lnTo>
                <a:lnTo>
                  <a:pt x="28096" y="83928"/>
                </a:lnTo>
                <a:lnTo>
                  <a:pt x="30161" y="87384"/>
                </a:lnTo>
                <a:lnTo>
                  <a:pt x="31537" y="90641"/>
                </a:lnTo>
                <a:lnTo>
                  <a:pt x="32455" y="93765"/>
                </a:lnTo>
                <a:lnTo>
                  <a:pt x="33067" y="96800"/>
                </a:lnTo>
                <a:lnTo>
                  <a:pt x="34427" y="100729"/>
                </a:lnTo>
                <a:lnTo>
                  <a:pt x="36286" y="105252"/>
                </a:lnTo>
                <a:lnTo>
                  <a:pt x="38478" y="110173"/>
                </a:lnTo>
                <a:lnTo>
                  <a:pt x="39940" y="114406"/>
                </a:lnTo>
                <a:lnTo>
                  <a:pt x="40914" y="118181"/>
                </a:lnTo>
                <a:lnTo>
                  <a:pt x="41563" y="121650"/>
                </a:lnTo>
                <a:lnTo>
                  <a:pt x="41997" y="124915"/>
                </a:lnTo>
                <a:lnTo>
                  <a:pt x="42285" y="128044"/>
                </a:lnTo>
                <a:lnTo>
                  <a:pt x="42478" y="131083"/>
                </a:lnTo>
                <a:lnTo>
                  <a:pt x="42692" y="139539"/>
                </a:lnTo>
                <a:lnTo>
                  <a:pt x="42748" y="144461"/>
                </a:lnTo>
                <a:lnTo>
                  <a:pt x="43739" y="148695"/>
                </a:lnTo>
                <a:lnTo>
                  <a:pt x="45352" y="152470"/>
                </a:lnTo>
                <a:lnTo>
                  <a:pt x="50234" y="160822"/>
                </a:lnTo>
                <a:lnTo>
                  <a:pt x="50901" y="164504"/>
                </a:lnTo>
                <a:lnTo>
                  <a:pt x="51330" y="170078"/>
                </a:lnTo>
                <a:lnTo>
                  <a:pt x="52317" y="170536"/>
                </a:lnTo>
                <a:lnTo>
                  <a:pt x="53928" y="170840"/>
                </a:lnTo>
                <a:lnTo>
                  <a:pt x="55955" y="171043"/>
                </a:lnTo>
                <a:lnTo>
                  <a:pt x="57306" y="172132"/>
                </a:lnTo>
                <a:lnTo>
                  <a:pt x="58206" y="173810"/>
                </a:lnTo>
                <a:lnTo>
                  <a:pt x="58807" y="175881"/>
                </a:lnTo>
                <a:lnTo>
                  <a:pt x="59207" y="176309"/>
                </a:lnTo>
                <a:lnTo>
                  <a:pt x="59474" y="175642"/>
                </a:lnTo>
                <a:lnTo>
                  <a:pt x="6000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5"/>
          <p:cNvSpPr/>
          <p:nvPr/>
        </p:nvSpPr>
        <p:spPr>
          <a:xfrm>
            <a:off x="4443412" y="2571750"/>
            <a:ext cx="137161" cy="77048"/>
          </a:xfrm>
          <a:custGeom>
            <a:avLst/>
            <a:gdLst/>
            <a:ahLst/>
            <a:cxnLst/>
            <a:rect l="0" t="0" r="0" b="0"/>
            <a:pathLst>
              <a:path w="137161" h="77048">
                <a:moveTo>
                  <a:pt x="8572" y="0"/>
                </a:moveTo>
                <a:lnTo>
                  <a:pt x="8572" y="38349"/>
                </a:lnTo>
                <a:lnTo>
                  <a:pt x="7620" y="40806"/>
                </a:lnTo>
                <a:lnTo>
                  <a:pt x="6033" y="43396"/>
                </a:lnTo>
                <a:lnTo>
                  <a:pt x="1191" y="49847"/>
                </a:lnTo>
                <a:lnTo>
                  <a:pt x="794" y="51329"/>
                </a:lnTo>
                <a:lnTo>
                  <a:pt x="529" y="53269"/>
                </a:lnTo>
                <a:lnTo>
                  <a:pt x="353" y="55515"/>
                </a:lnTo>
                <a:lnTo>
                  <a:pt x="235" y="57965"/>
                </a:lnTo>
                <a:lnTo>
                  <a:pt x="3" y="68440"/>
                </a:lnTo>
                <a:lnTo>
                  <a:pt x="0" y="75957"/>
                </a:lnTo>
                <a:lnTo>
                  <a:pt x="953" y="76355"/>
                </a:lnTo>
                <a:lnTo>
                  <a:pt x="4551" y="76798"/>
                </a:lnTo>
                <a:lnTo>
                  <a:pt x="6844" y="76916"/>
                </a:lnTo>
                <a:lnTo>
                  <a:pt x="11931" y="77047"/>
                </a:lnTo>
                <a:lnTo>
                  <a:pt x="14622" y="76130"/>
                </a:lnTo>
                <a:lnTo>
                  <a:pt x="17368" y="74565"/>
                </a:lnTo>
                <a:lnTo>
                  <a:pt x="20151" y="72570"/>
                </a:lnTo>
                <a:lnTo>
                  <a:pt x="22959" y="71240"/>
                </a:lnTo>
                <a:lnTo>
                  <a:pt x="25783" y="70353"/>
                </a:lnTo>
                <a:lnTo>
                  <a:pt x="28619" y="69762"/>
                </a:lnTo>
                <a:lnTo>
                  <a:pt x="31462" y="69368"/>
                </a:lnTo>
                <a:lnTo>
                  <a:pt x="34310" y="69105"/>
                </a:lnTo>
                <a:lnTo>
                  <a:pt x="37161" y="68930"/>
                </a:lnTo>
                <a:lnTo>
                  <a:pt x="45408" y="68735"/>
                </a:lnTo>
                <a:lnTo>
                  <a:pt x="61675" y="68610"/>
                </a:lnTo>
                <a:lnTo>
                  <a:pt x="65882" y="67648"/>
                </a:lnTo>
                <a:lnTo>
                  <a:pt x="70591" y="66053"/>
                </a:lnTo>
                <a:lnTo>
                  <a:pt x="75636" y="64038"/>
                </a:lnTo>
                <a:lnTo>
                  <a:pt x="79951" y="62694"/>
                </a:lnTo>
                <a:lnTo>
                  <a:pt x="83781" y="61799"/>
                </a:lnTo>
                <a:lnTo>
                  <a:pt x="87286" y="61201"/>
                </a:lnTo>
                <a:lnTo>
                  <a:pt x="90576" y="60803"/>
                </a:lnTo>
                <a:lnTo>
                  <a:pt x="93721" y="60538"/>
                </a:lnTo>
                <a:lnTo>
                  <a:pt x="96771" y="60361"/>
                </a:lnTo>
                <a:lnTo>
                  <a:pt x="102700" y="60164"/>
                </a:lnTo>
                <a:lnTo>
                  <a:pt x="105614" y="60112"/>
                </a:lnTo>
                <a:lnTo>
                  <a:pt x="109462" y="59125"/>
                </a:lnTo>
                <a:lnTo>
                  <a:pt x="113932" y="57514"/>
                </a:lnTo>
                <a:lnTo>
                  <a:pt x="127730" y="51790"/>
                </a:lnTo>
                <a:lnTo>
                  <a:pt x="130746" y="51593"/>
                </a:lnTo>
                <a:lnTo>
                  <a:pt x="137160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6"/>
          <p:cNvSpPr/>
          <p:nvPr/>
        </p:nvSpPr>
        <p:spPr>
          <a:xfrm>
            <a:off x="4529137" y="2546032"/>
            <a:ext cx="25718" cy="231458"/>
          </a:xfrm>
          <a:custGeom>
            <a:avLst/>
            <a:gdLst/>
            <a:ahLst/>
            <a:cxnLst/>
            <a:rect l="0" t="0" r="0" b="0"/>
            <a:pathLst>
              <a:path w="25718" h="231458">
                <a:moveTo>
                  <a:pt x="0" y="0"/>
                </a:moveTo>
                <a:lnTo>
                  <a:pt x="0" y="20151"/>
                </a:lnTo>
                <a:lnTo>
                  <a:pt x="953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5892" y="38306"/>
                </a:lnTo>
                <a:lnTo>
                  <a:pt x="6785" y="43635"/>
                </a:lnTo>
                <a:lnTo>
                  <a:pt x="7381" y="49092"/>
                </a:lnTo>
                <a:lnTo>
                  <a:pt x="8730" y="53683"/>
                </a:lnTo>
                <a:lnTo>
                  <a:pt x="10583" y="57697"/>
                </a:lnTo>
                <a:lnTo>
                  <a:pt x="12770" y="61324"/>
                </a:lnTo>
                <a:lnTo>
                  <a:pt x="14229" y="65648"/>
                </a:lnTo>
                <a:lnTo>
                  <a:pt x="15201" y="70435"/>
                </a:lnTo>
                <a:lnTo>
                  <a:pt x="15849" y="75532"/>
                </a:lnTo>
                <a:lnTo>
                  <a:pt x="16281" y="80835"/>
                </a:lnTo>
                <a:lnTo>
                  <a:pt x="16569" y="86275"/>
                </a:lnTo>
                <a:lnTo>
                  <a:pt x="16889" y="97400"/>
                </a:lnTo>
                <a:lnTo>
                  <a:pt x="17032" y="108694"/>
                </a:lnTo>
                <a:lnTo>
                  <a:pt x="18022" y="114373"/>
                </a:lnTo>
                <a:lnTo>
                  <a:pt x="19634" y="120063"/>
                </a:lnTo>
                <a:lnTo>
                  <a:pt x="21663" y="125762"/>
                </a:lnTo>
                <a:lnTo>
                  <a:pt x="23014" y="131467"/>
                </a:lnTo>
                <a:lnTo>
                  <a:pt x="23915" y="137174"/>
                </a:lnTo>
                <a:lnTo>
                  <a:pt x="24516" y="142885"/>
                </a:lnTo>
                <a:lnTo>
                  <a:pt x="24916" y="148596"/>
                </a:lnTo>
                <a:lnTo>
                  <a:pt x="25184" y="154309"/>
                </a:lnTo>
                <a:lnTo>
                  <a:pt x="25481" y="165737"/>
                </a:lnTo>
                <a:lnTo>
                  <a:pt x="25717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7"/>
          <p:cNvSpPr/>
          <p:nvPr/>
        </p:nvSpPr>
        <p:spPr>
          <a:xfrm>
            <a:off x="3371998" y="4200525"/>
            <a:ext cx="299832" cy="385763"/>
          </a:xfrm>
          <a:custGeom>
            <a:avLst/>
            <a:gdLst/>
            <a:ahLst/>
            <a:cxnLst/>
            <a:rect l="0" t="0" r="0" b="0"/>
            <a:pathLst>
              <a:path w="299832" h="385763">
                <a:moveTo>
                  <a:pt x="85577" y="0"/>
                </a:moveTo>
                <a:lnTo>
                  <a:pt x="85577" y="12770"/>
                </a:lnTo>
                <a:lnTo>
                  <a:pt x="84624" y="14228"/>
                </a:lnTo>
                <a:lnTo>
                  <a:pt x="83036" y="15200"/>
                </a:lnTo>
                <a:lnTo>
                  <a:pt x="81026" y="15849"/>
                </a:lnTo>
                <a:lnTo>
                  <a:pt x="78733" y="18186"/>
                </a:lnTo>
                <a:lnTo>
                  <a:pt x="73645" y="25862"/>
                </a:lnTo>
                <a:lnTo>
                  <a:pt x="68209" y="35624"/>
                </a:lnTo>
                <a:lnTo>
                  <a:pt x="59793" y="51830"/>
                </a:lnTo>
                <a:lnTo>
                  <a:pt x="56957" y="57413"/>
                </a:lnTo>
                <a:lnTo>
                  <a:pt x="54115" y="63993"/>
                </a:lnTo>
                <a:lnTo>
                  <a:pt x="51267" y="71237"/>
                </a:lnTo>
                <a:lnTo>
                  <a:pt x="45563" y="86905"/>
                </a:lnTo>
                <a:lnTo>
                  <a:pt x="39853" y="103395"/>
                </a:lnTo>
                <a:lnTo>
                  <a:pt x="36997" y="112745"/>
                </a:lnTo>
                <a:lnTo>
                  <a:pt x="28426" y="143155"/>
                </a:lnTo>
                <a:lnTo>
                  <a:pt x="19854" y="171639"/>
                </a:lnTo>
                <a:lnTo>
                  <a:pt x="11281" y="203785"/>
                </a:lnTo>
                <a:lnTo>
                  <a:pt x="5566" y="226143"/>
                </a:lnTo>
                <a:lnTo>
                  <a:pt x="3662" y="236487"/>
                </a:lnTo>
                <a:lnTo>
                  <a:pt x="2391" y="246240"/>
                </a:lnTo>
                <a:lnTo>
                  <a:pt x="1544" y="255600"/>
                </a:lnTo>
                <a:lnTo>
                  <a:pt x="980" y="263745"/>
                </a:lnTo>
                <a:lnTo>
                  <a:pt x="604" y="271080"/>
                </a:lnTo>
                <a:lnTo>
                  <a:pt x="353" y="277875"/>
                </a:lnTo>
                <a:lnTo>
                  <a:pt x="0" y="301090"/>
                </a:lnTo>
                <a:lnTo>
                  <a:pt x="903" y="308359"/>
                </a:lnTo>
                <a:lnTo>
                  <a:pt x="2458" y="315110"/>
                </a:lnTo>
                <a:lnTo>
                  <a:pt x="6725" y="326739"/>
                </a:lnTo>
                <a:lnTo>
                  <a:pt x="11796" y="335082"/>
                </a:lnTo>
                <a:lnTo>
                  <a:pt x="19765" y="341965"/>
                </a:lnTo>
                <a:lnTo>
                  <a:pt x="28705" y="348199"/>
                </a:lnTo>
                <a:lnTo>
                  <a:pt x="35853" y="354145"/>
                </a:lnTo>
                <a:lnTo>
                  <a:pt x="40997" y="357064"/>
                </a:lnTo>
                <a:lnTo>
                  <a:pt x="47285" y="359962"/>
                </a:lnTo>
                <a:lnTo>
                  <a:pt x="54333" y="362848"/>
                </a:lnTo>
                <a:lnTo>
                  <a:pt x="60938" y="364771"/>
                </a:lnTo>
                <a:lnTo>
                  <a:pt x="67246" y="366053"/>
                </a:lnTo>
                <a:lnTo>
                  <a:pt x="73356" y="366908"/>
                </a:lnTo>
                <a:lnTo>
                  <a:pt x="80287" y="367477"/>
                </a:lnTo>
                <a:lnTo>
                  <a:pt x="87765" y="367857"/>
                </a:lnTo>
                <a:lnTo>
                  <a:pt x="95608" y="368111"/>
                </a:lnTo>
                <a:lnTo>
                  <a:pt x="103694" y="367327"/>
                </a:lnTo>
                <a:lnTo>
                  <a:pt x="111943" y="365852"/>
                </a:lnTo>
                <a:lnTo>
                  <a:pt x="120299" y="363916"/>
                </a:lnTo>
                <a:lnTo>
                  <a:pt x="128727" y="361674"/>
                </a:lnTo>
                <a:lnTo>
                  <a:pt x="145712" y="356641"/>
                </a:lnTo>
                <a:lnTo>
                  <a:pt x="179899" y="345649"/>
                </a:lnTo>
                <a:lnTo>
                  <a:pt x="222740" y="331455"/>
                </a:lnTo>
                <a:lnTo>
                  <a:pt x="230359" y="327650"/>
                </a:lnTo>
                <a:lnTo>
                  <a:pt x="237343" y="323208"/>
                </a:lnTo>
                <a:lnTo>
                  <a:pt x="243904" y="318342"/>
                </a:lnTo>
                <a:lnTo>
                  <a:pt x="250183" y="314145"/>
                </a:lnTo>
                <a:lnTo>
                  <a:pt x="256275" y="310395"/>
                </a:lnTo>
                <a:lnTo>
                  <a:pt x="262241" y="306943"/>
                </a:lnTo>
                <a:lnTo>
                  <a:pt x="273949" y="300566"/>
                </a:lnTo>
                <a:lnTo>
                  <a:pt x="279738" y="297533"/>
                </a:lnTo>
                <a:lnTo>
                  <a:pt x="288710" y="291622"/>
                </a:lnTo>
                <a:lnTo>
                  <a:pt x="292437" y="288711"/>
                </a:lnTo>
                <a:lnTo>
                  <a:pt x="294921" y="285820"/>
                </a:lnTo>
                <a:lnTo>
                  <a:pt x="296577" y="282939"/>
                </a:lnTo>
                <a:lnTo>
                  <a:pt x="298417" y="277198"/>
                </a:lnTo>
                <a:lnTo>
                  <a:pt x="299598" y="265751"/>
                </a:lnTo>
                <a:lnTo>
                  <a:pt x="299803" y="254636"/>
                </a:lnTo>
                <a:lnTo>
                  <a:pt x="299831" y="249767"/>
                </a:lnTo>
                <a:lnTo>
                  <a:pt x="298898" y="246521"/>
                </a:lnTo>
                <a:lnTo>
                  <a:pt x="297324" y="244357"/>
                </a:lnTo>
                <a:lnTo>
                  <a:pt x="290556" y="238772"/>
                </a:lnTo>
                <a:lnTo>
                  <a:pt x="287952" y="236334"/>
                </a:lnTo>
                <a:lnTo>
                  <a:pt x="284311" y="234708"/>
                </a:lnTo>
                <a:lnTo>
                  <a:pt x="275185" y="232902"/>
                </a:lnTo>
                <a:lnTo>
                  <a:pt x="267320" y="232099"/>
                </a:lnTo>
                <a:lnTo>
                  <a:pt x="263888" y="231885"/>
                </a:lnTo>
                <a:lnTo>
                  <a:pt x="254996" y="234187"/>
                </a:lnTo>
                <a:lnTo>
                  <a:pt x="249958" y="236135"/>
                </a:lnTo>
                <a:lnTo>
                  <a:pt x="244694" y="238386"/>
                </a:lnTo>
                <a:lnTo>
                  <a:pt x="233766" y="243427"/>
                </a:lnTo>
                <a:lnTo>
                  <a:pt x="225098" y="248842"/>
                </a:lnTo>
                <a:lnTo>
                  <a:pt x="217118" y="254424"/>
                </a:lnTo>
                <a:lnTo>
                  <a:pt x="212324" y="257246"/>
                </a:lnTo>
                <a:lnTo>
                  <a:pt x="207222" y="260079"/>
                </a:lnTo>
                <a:lnTo>
                  <a:pt x="196474" y="265768"/>
                </a:lnTo>
                <a:lnTo>
                  <a:pt x="190941" y="268618"/>
                </a:lnTo>
                <a:lnTo>
                  <a:pt x="182252" y="276866"/>
                </a:lnTo>
                <a:lnTo>
                  <a:pt x="178602" y="281732"/>
                </a:lnTo>
                <a:lnTo>
                  <a:pt x="169466" y="289679"/>
                </a:lnTo>
                <a:lnTo>
                  <a:pt x="164363" y="293132"/>
                </a:lnTo>
                <a:lnTo>
                  <a:pt x="156152" y="302049"/>
                </a:lnTo>
                <a:lnTo>
                  <a:pt x="149329" y="311408"/>
                </a:lnTo>
                <a:lnTo>
                  <a:pt x="141084" y="322033"/>
                </a:lnTo>
                <a:lnTo>
                  <a:pt x="138822" y="328228"/>
                </a:lnTo>
                <a:lnTo>
                  <a:pt x="137369" y="339966"/>
                </a:lnTo>
                <a:lnTo>
                  <a:pt x="137082" y="351457"/>
                </a:lnTo>
                <a:lnTo>
                  <a:pt x="137026" y="362899"/>
                </a:lnTo>
                <a:lnTo>
                  <a:pt x="137973" y="364806"/>
                </a:lnTo>
                <a:lnTo>
                  <a:pt x="139557" y="366076"/>
                </a:lnTo>
                <a:lnTo>
                  <a:pt x="141566" y="366923"/>
                </a:lnTo>
                <a:lnTo>
                  <a:pt x="142906" y="368440"/>
                </a:lnTo>
                <a:lnTo>
                  <a:pt x="143799" y="370404"/>
                </a:lnTo>
                <a:lnTo>
                  <a:pt x="144393" y="372666"/>
                </a:lnTo>
                <a:lnTo>
                  <a:pt x="145743" y="374174"/>
                </a:lnTo>
                <a:lnTo>
                  <a:pt x="147595" y="375179"/>
                </a:lnTo>
                <a:lnTo>
                  <a:pt x="149782" y="375849"/>
                </a:lnTo>
                <a:lnTo>
                  <a:pt x="154753" y="379134"/>
                </a:lnTo>
                <a:lnTo>
                  <a:pt x="157411" y="381343"/>
                </a:lnTo>
                <a:lnTo>
                  <a:pt x="160136" y="382816"/>
                </a:lnTo>
                <a:lnTo>
                  <a:pt x="168814" y="385180"/>
                </a:lnTo>
                <a:lnTo>
                  <a:pt x="171148" y="385503"/>
                </a:lnTo>
                <a:lnTo>
                  <a:pt x="179874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8"/>
          <p:cNvSpPr/>
          <p:nvPr/>
        </p:nvSpPr>
        <p:spPr>
          <a:xfrm>
            <a:off x="3740467" y="453485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8573"/>
                </a:moveTo>
                <a:lnTo>
                  <a:pt x="0" y="31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9"/>
          <p:cNvSpPr/>
          <p:nvPr/>
        </p:nvSpPr>
        <p:spPr>
          <a:xfrm>
            <a:off x="3793093" y="4236051"/>
            <a:ext cx="204550" cy="290196"/>
          </a:xfrm>
          <a:custGeom>
            <a:avLst/>
            <a:gdLst/>
            <a:ahLst/>
            <a:cxnLst/>
            <a:rect l="0" t="0" r="0" b="0"/>
            <a:pathLst>
              <a:path w="204550" h="290196">
                <a:moveTo>
                  <a:pt x="7382" y="67344"/>
                </a:moveTo>
                <a:lnTo>
                  <a:pt x="2831" y="67344"/>
                </a:lnTo>
                <a:lnTo>
                  <a:pt x="1490" y="66391"/>
                </a:lnTo>
                <a:lnTo>
                  <a:pt x="596" y="64803"/>
                </a:lnTo>
                <a:lnTo>
                  <a:pt x="0" y="62793"/>
                </a:lnTo>
                <a:lnTo>
                  <a:pt x="556" y="61452"/>
                </a:lnTo>
                <a:lnTo>
                  <a:pt x="1879" y="60559"/>
                </a:lnTo>
                <a:lnTo>
                  <a:pt x="3713" y="59963"/>
                </a:lnTo>
                <a:lnTo>
                  <a:pt x="4936" y="58613"/>
                </a:lnTo>
                <a:lnTo>
                  <a:pt x="5751" y="56761"/>
                </a:lnTo>
                <a:lnTo>
                  <a:pt x="7609" y="51210"/>
                </a:lnTo>
                <a:lnTo>
                  <a:pt x="11610" y="42393"/>
                </a:lnTo>
                <a:lnTo>
                  <a:pt x="16563" y="34665"/>
                </a:lnTo>
                <a:lnTo>
                  <a:pt x="21940" y="28055"/>
                </a:lnTo>
                <a:lnTo>
                  <a:pt x="27505" y="21942"/>
                </a:lnTo>
                <a:lnTo>
                  <a:pt x="31275" y="18978"/>
                </a:lnTo>
                <a:lnTo>
                  <a:pt x="35693" y="16050"/>
                </a:lnTo>
                <a:lnTo>
                  <a:pt x="40543" y="13145"/>
                </a:lnTo>
                <a:lnTo>
                  <a:pt x="45682" y="11209"/>
                </a:lnTo>
                <a:lnTo>
                  <a:pt x="51013" y="9918"/>
                </a:lnTo>
                <a:lnTo>
                  <a:pt x="56472" y="9057"/>
                </a:lnTo>
                <a:lnTo>
                  <a:pt x="62015" y="8484"/>
                </a:lnTo>
                <a:lnTo>
                  <a:pt x="67617" y="8101"/>
                </a:lnTo>
                <a:lnTo>
                  <a:pt x="73256" y="7846"/>
                </a:lnTo>
                <a:lnTo>
                  <a:pt x="78920" y="6724"/>
                </a:lnTo>
                <a:lnTo>
                  <a:pt x="84602" y="5023"/>
                </a:lnTo>
                <a:lnTo>
                  <a:pt x="90294" y="2936"/>
                </a:lnTo>
                <a:lnTo>
                  <a:pt x="95041" y="1546"/>
                </a:lnTo>
                <a:lnTo>
                  <a:pt x="99159" y="618"/>
                </a:lnTo>
                <a:lnTo>
                  <a:pt x="102857" y="0"/>
                </a:lnTo>
                <a:lnTo>
                  <a:pt x="107227" y="540"/>
                </a:lnTo>
                <a:lnTo>
                  <a:pt x="112045" y="1853"/>
                </a:lnTo>
                <a:lnTo>
                  <a:pt x="117162" y="3681"/>
                </a:lnTo>
                <a:lnTo>
                  <a:pt x="121526" y="4899"/>
                </a:lnTo>
                <a:lnTo>
                  <a:pt x="125388" y="5711"/>
                </a:lnTo>
                <a:lnTo>
                  <a:pt x="128915" y="6253"/>
                </a:lnTo>
                <a:lnTo>
                  <a:pt x="132218" y="7567"/>
                </a:lnTo>
                <a:lnTo>
                  <a:pt x="138430" y="11566"/>
                </a:lnTo>
                <a:lnTo>
                  <a:pt x="144365" y="16519"/>
                </a:lnTo>
                <a:lnTo>
                  <a:pt x="147281" y="19173"/>
                </a:lnTo>
                <a:lnTo>
                  <a:pt x="149226" y="22847"/>
                </a:lnTo>
                <a:lnTo>
                  <a:pt x="150522" y="27202"/>
                </a:lnTo>
                <a:lnTo>
                  <a:pt x="151386" y="32010"/>
                </a:lnTo>
                <a:lnTo>
                  <a:pt x="151962" y="37120"/>
                </a:lnTo>
                <a:lnTo>
                  <a:pt x="152346" y="42432"/>
                </a:lnTo>
                <a:lnTo>
                  <a:pt x="152602" y="47878"/>
                </a:lnTo>
                <a:lnTo>
                  <a:pt x="151820" y="54367"/>
                </a:lnTo>
                <a:lnTo>
                  <a:pt x="150347" y="61550"/>
                </a:lnTo>
                <a:lnTo>
                  <a:pt x="148412" y="69196"/>
                </a:lnTo>
                <a:lnTo>
                  <a:pt x="146169" y="77151"/>
                </a:lnTo>
                <a:lnTo>
                  <a:pt x="141137" y="93610"/>
                </a:lnTo>
                <a:lnTo>
                  <a:pt x="139415" y="102000"/>
                </a:lnTo>
                <a:lnTo>
                  <a:pt x="138266" y="110450"/>
                </a:lnTo>
                <a:lnTo>
                  <a:pt x="137500" y="118941"/>
                </a:lnTo>
                <a:lnTo>
                  <a:pt x="135085" y="127460"/>
                </a:lnTo>
                <a:lnTo>
                  <a:pt x="131570" y="135996"/>
                </a:lnTo>
                <a:lnTo>
                  <a:pt x="127321" y="144544"/>
                </a:lnTo>
                <a:lnTo>
                  <a:pt x="123536" y="153101"/>
                </a:lnTo>
                <a:lnTo>
                  <a:pt x="120060" y="161663"/>
                </a:lnTo>
                <a:lnTo>
                  <a:pt x="116791" y="170228"/>
                </a:lnTo>
                <a:lnTo>
                  <a:pt x="110618" y="187365"/>
                </a:lnTo>
                <a:lnTo>
                  <a:pt x="107639" y="195935"/>
                </a:lnTo>
                <a:lnTo>
                  <a:pt x="104700" y="203554"/>
                </a:lnTo>
                <a:lnTo>
                  <a:pt x="101788" y="210538"/>
                </a:lnTo>
                <a:lnTo>
                  <a:pt x="98894" y="217099"/>
                </a:lnTo>
                <a:lnTo>
                  <a:pt x="93139" y="229469"/>
                </a:lnTo>
                <a:lnTo>
                  <a:pt x="90271" y="235435"/>
                </a:lnTo>
                <a:lnTo>
                  <a:pt x="88358" y="241317"/>
                </a:lnTo>
                <a:lnTo>
                  <a:pt x="87084" y="247143"/>
                </a:lnTo>
                <a:lnTo>
                  <a:pt x="86234" y="252933"/>
                </a:lnTo>
                <a:lnTo>
                  <a:pt x="85290" y="261905"/>
                </a:lnTo>
                <a:lnTo>
                  <a:pt x="84683" y="270876"/>
                </a:lnTo>
                <a:lnTo>
                  <a:pt x="84554" y="279578"/>
                </a:lnTo>
                <a:lnTo>
                  <a:pt x="84547" y="280271"/>
                </a:lnTo>
                <a:lnTo>
                  <a:pt x="89089" y="285797"/>
                </a:lnTo>
                <a:lnTo>
                  <a:pt x="91380" y="287274"/>
                </a:lnTo>
                <a:lnTo>
                  <a:pt x="96467" y="288915"/>
                </a:lnTo>
                <a:lnTo>
                  <a:pt x="101902" y="289645"/>
                </a:lnTo>
                <a:lnTo>
                  <a:pt x="104685" y="289839"/>
                </a:lnTo>
                <a:lnTo>
                  <a:pt x="108446" y="289969"/>
                </a:lnTo>
                <a:lnTo>
                  <a:pt x="125629" y="290177"/>
                </a:lnTo>
                <a:lnTo>
                  <a:pt x="129076" y="290195"/>
                </a:lnTo>
                <a:lnTo>
                  <a:pt x="133278" y="289253"/>
                </a:lnTo>
                <a:lnTo>
                  <a:pt x="137986" y="287674"/>
                </a:lnTo>
                <a:lnTo>
                  <a:pt x="143028" y="285667"/>
                </a:lnTo>
                <a:lnTo>
                  <a:pt x="147343" y="284330"/>
                </a:lnTo>
                <a:lnTo>
                  <a:pt x="151171" y="283439"/>
                </a:lnTo>
                <a:lnTo>
                  <a:pt x="154676" y="282845"/>
                </a:lnTo>
                <a:lnTo>
                  <a:pt x="158918" y="281496"/>
                </a:lnTo>
                <a:lnTo>
                  <a:pt x="163651" y="279644"/>
                </a:lnTo>
                <a:lnTo>
                  <a:pt x="168711" y="277458"/>
                </a:lnTo>
                <a:lnTo>
                  <a:pt x="174942" y="275047"/>
                </a:lnTo>
                <a:lnTo>
                  <a:pt x="204549" y="2645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0"/>
          <p:cNvSpPr/>
          <p:nvPr/>
        </p:nvSpPr>
        <p:spPr>
          <a:xfrm>
            <a:off x="4041847" y="4243387"/>
            <a:ext cx="195279" cy="282763"/>
          </a:xfrm>
          <a:custGeom>
            <a:avLst/>
            <a:gdLst/>
            <a:ahLst/>
            <a:cxnLst/>
            <a:rect l="0" t="0" r="0" b="0"/>
            <a:pathLst>
              <a:path w="195279" h="282763">
                <a:moveTo>
                  <a:pt x="75810" y="0"/>
                </a:moveTo>
                <a:lnTo>
                  <a:pt x="55659" y="0"/>
                </a:lnTo>
                <a:lnTo>
                  <a:pt x="53804" y="953"/>
                </a:lnTo>
                <a:lnTo>
                  <a:pt x="52567" y="2540"/>
                </a:lnTo>
                <a:lnTo>
                  <a:pt x="51742" y="4551"/>
                </a:lnTo>
                <a:lnTo>
                  <a:pt x="45746" y="9325"/>
                </a:lnTo>
                <a:lnTo>
                  <a:pt x="41479" y="11932"/>
                </a:lnTo>
                <a:lnTo>
                  <a:pt x="37683" y="15575"/>
                </a:lnTo>
                <a:lnTo>
                  <a:pt x="34199" y="19908"/>
                </a:lnTo>
                <a:lnTo>
                  <a:pt x="30925" y="24702"/>
                </a:lnTo>
                <a:lnTo>
                  <a:pt x="27789" y="28851"/>
                </a:lnTo>
                <a:lnTo>
                  <a:pt x="21765" y="36000"/>
                </a:lnTo>
                <a:lnTo>
                  <a:pt x="18825" y="40193"/>
                </a:lnTo>
                <a:lnTo>
                  <a:pt x="15912" y="44893"/>
                </a:lnTo>
                <a:lnTo>
                  <a:pt x="13019" y="49931"/>
                </a:lnTo>
                <a:lnTo>
                  <a:pt x="11089" y="55195"/>
                </a:lnTo>
                <a:lnTo>
                  <a:pt x="9802" y="60609"/>
                </a:lnTo>
                <a:lnTo>
                  <a:pt x="8945" y="66123"/>
                </a:lnTo>
                <a:lnTo>
                  <a:pt x="5453" y="74791"/>
                </a:lnTo>
                <a:lnTo>
                  <a:pt x="1677" y="81818"/>
                </a:lnTo>
                <a:lnTo>
                  <a:pt x="0" y="88116"/>
                </a:lnTo>
                <a:lnTo>
                  <a:pt x="505" y="91129"/>
                </a:lnTo>
                <a:lnTo>
                  <a:pt x="4814" y="99920"/>
                </a:lnTo>
                <a:lnTo>
                  <a:pt x="6156" y="105687"/>
                </a:lnTo>
                <a:lnTo>
                  <a:pt x="9293" y="111425"/>
                </a:lnTo>
                <a:lnTo>
                  <a:pt x="11463" y="114288"/>
                </a:lnTo>
                <a:lnTo>
                  <a:pt x="14814" y="117150"/>
                </a:lnTo>
                <a:lnTo>
                  <a:pt x="18954" y="120010"/>
                </a:lnTo>
                <a:lnTo>
                  <a:pt x="23618" y="122869"/>
                </a:lnTo>
                <a:lnTo>
                  <a:pt x="28633" y="124775"/>
                </a:lnTo>
                <a:lnTo>
                  <a:pt x="33881" y="126046"/>
                </a:lnTo>
                <a:lnTo>
                  <a:pt x="39285" y="126893"/>
                </a:lnTo>
                <a:lnTo>
                  <a:pt x="43840" y="128410"/>
                </a:lnTo>
                <a:lnTo>
                  <a:pt x="47829" y="130375"/>
                </a:lnTo>
                <a:lnTo>
                  <a:pt x="51441" y="132636"/>
                </a:lnTo>
                <a:lnTo>
                  <a:pt x="56707" y="134144"/>
                </a:lnTo>
                <a:lnTo>
                  <a:pt x="63074" y="135150"/>
                </a:lnTo>
                <a:lnTo>
                  <a:pt x="70177" y="135820"/>
                </a:lnTo>
                <a:lnTo>
                  <a:pt x="76817" y="137219"/>
                </a:lnTo>
                <a:lnTo>
                  <a:pt x="83149" y="139104"/>
                </a:lnTo>
                <a:lnTo>
                  <a:pt x="96217" y="143739"/>
                </a:lnTo>
                <a:lnTo>
                  <a:pt x="111550" y="148975"/>
                </a:lnTo>
                <a:lnTo>
                  <a:pt x="118687" y="151704"/>
                </a:lnTo>
                <a:lnTo>
                  <a:pt x="125349" y="154476"/>
                </a:lnTo>
                <a:lnTo>
                  <a:pt x="131696" y="157276"/>
                </a:lnTo>
                <a:lnTo>
                  <a:pt x="143828" y="162928"/>
                </a:lnTo>
                <a:lnTo>
                  <a:pt x="167139" y="174317"/>
                </a:lnTo>
                <a:lnTo>
                  <a:pt x="171939" y="178124"/>
                </a:lnTo>
                <a:lnTo>
                  <a:pt x="176090" y="182567"/>
                </a:lnTo>
                <a:lnTo>
                  <a:pt x="179811" y="187434"/>
                </a:lnTo>
                <a:lnTo>
                  <a:pt x="183244" y="191631"/>
                </a:lnTo>
                <a:lnTo>
                  <a:pt x="186485" y="195382"/>
                </a:lnTo>
                <a:lnTo>
                  <a:pt x="189598" y="198835"/>
                </a:lnTo>
                <a:lnTo>
                  <a:pt x="191674" y="203041"/>
                </a:lnTo>
                <a:lnTo>
                  <a:pt x="193058" y="207751"/>
                </a:lnTo>
                <a:lnTo>
                  <a:pt x="193980" y="212796"/>
                </a:lnTo>
                <a:lnTo>
                  <a:pt x="194595" y="218064"/>
                </a:lnTo>
                <a:lnTo>
                  <a:pt x="195005" y="223481"/>
                </a:lnTo>
                <a:lnTo>
                  <a:pt x="195278" y="228997"/>
                </a:lnTo>
                <a:lnTo>
                  <a:pt x="194508" y="234579"/>
                </a:lnTo>
                <a:lnTo>
                  <a:pt x="193042" y="240207"/>
                </a:lnTo>
                <a:lnTo>
                  <a:pt x="191112" y="245863"/>
                </a:lnTo>
                <a:lnTo>
                  <a:pt x="189826" y="251539"/>
                </a:lnTo>
                <a:lnTo>
                  <a:pt x="188968" y="257227"/>
                </a:lnTo>
                <a:lnTo>
                  <a:pt x="188396" y="262925"/>
                </a:lnTo>
                <a:lnTo>
                  <a:pt x="187063" y="266723"/>
                </a:lnTo>
                <a:lnTo>
                  <a:pt x="185221" y="269256"/>
                </a:lnTo>
                <a:lnTo>
                  <a:pt x="180634" y="273022"/>
                </a:lnTo>
                <a:lnTo>
                  <a:pt x="175421" y="277871"/>
                </a:lnTo>
                <a:lnTo>
                  <a:pt x="172698" y="279545"/>
                </a:lnTo>
                <a:lnTo>
                  <a:pt x="167131" y="281405"/>
                </a:lnTo>
                <a:lnTo>
                  <a:pt x="161482" y="282231"/>
                </a:lnTo>
                <a:lnTo>
                  <a:pt x="155797" y="282599"/>
                </a:lnTo>
                <a:lnTo>
                  <a:pt x="150095" y="282762"/>
                </a:lnTo>
                <a:lnTo>
                  <a:pt x="147241" y="281853"/>
                </a:lnTo>
                <a:lnTo>
                  <a:pt x="141529" y="278304"/>
                </a:lnTo>
                <a:lnTo>
                  <a:pt x="137509" y="275500"/>
                </a:lnTo>
                <a:lnTo>
                  <a:pt x="136570" y="269765"/>
                </a:lnTo>
                <a:lnTo>
                  <a:pt x="136152" y="261818"/>
                </a:lnTo>
                <a:lnTo>
                  <a:pt x="135966" y="255111"/>
                </a:lnTo>
                <a:lnTo>
                  <a:pt x="135830" y="225311"/>
                </a:lnTo>
                <a:lnTo>
                  <a:pt x="136778" y="218787"/>
                </a:lnTo>
                <a:lnTo>
                  <a:pt x="138364" y="211581"/>
                </a:lnTo>
                <a:lnTo>
                  <a:pt x="140372" y="203919"/>
                </a:lnTo>
                <a:lnTo>
                  <a:pt x="142664" y="196906"/>
                </a:lnTo>
                <a:lnTo>
                  <a:pt x="145145" y="190326"/>
                </a:lnTo>
                <a:lnTo>
                  <a:pt x="147751" y="184034"/>
                </a:lnTo>
                <a:lnTo>
                  <a:pt x="150440" y="176981"/>
                </a:lnTo>
                <a:lnTo>
                  <a:pt x="155969" y="161526"/>
                </a:lnTo>
                <a:lnTo>
                  <a:pt x="164437" y="136760"/>
                </a:lnTo>
                <a:lnTo>
                  <a:pt x="167279" y="129273"/>
                </a:lnTo>
                <a:lnTo>
                  <a:pt x="170127" y="122377"/>
                </a:lnTo>
                <a:lnTo>
                  <a:pt x="172978" y="115875"/>
                </a:lnTo>
                <a:lnTo>
                  <a:pt x="174879" y="109635"/>
                </a:lnTo>
                <a:lnTo>
                  <a:pt x="176146" y="103570"/>
                </a:lnTo>
                <a:lnTo>
                  <a:pt x="176990" y="97622"/>
                </a:lnTo>
                <a:lnTo>
                  <a:pt x="177553" y="91751"/>
                </a:lnTo>
                <a:lnTo>
                  <a:pt x="177929" y="85932"/>
                </a:lnTo>
                <a:lnTo>
                  <a:pt x="178180" y="80148"/>
                </a:lnTo>
                <a:lnTo>
                  <a:pt x="178458" y="68642"/>
                </a:lnTo>
                <a:lnTo>
                  <a:pt x="178532" y="62906"/>
                </a:lnTo>
                <a:lnTo>
                  <a:pt x="177629" y="58130"/>
                </a:lnTo>
                <a:lnTo>
                  <a:pt x="174085" y="50283"/>
                </a:lnTo>
                <a:lnTo>
                  <a:pt x="170854" y="46857"/>
                </a:lnTo>
                <a:lnTo>
                  <a:pt x="166796" y="43621"/>
                </a:lnTo>
                <a:lnTo>
                  <a:pt x="162185" y="40510"/>
                </a:lnTo>
                <a:lnTo>
                  <a:pt x="158158" y="37485"/>
                </a:lnTo>
                <a:lnTo>
                  <a:pt x="154521" y="34515"/>
                </a:lnTo>
                <a:lnTo>
                  <a:pt x="151144" y="31583"/>
                </a:lnTo>
                <a:lnTo>
                  <a:pt x="146988" y="28675"/>
                </a:lnTo>
                <a:lnTo>
                  <a:pt x="142312" y="25784"/>
                </a:lnTo>
                <a:lnTo>
                  <a:pt x="137290" y="22904"/>
                </a:lnTo>
                <a:lnTo>
                  <a:pt x="132036" y="20985"/>
                </a:lnTo>
                <a:lnTo>
                  <a:pt x="126629" y="19705"/>
                </a:lnTo>
                <a:lnTo>
                  <a:pt x="121120" y="18852"/>
                </a:lnTo>
                <a:lnTo>
                  <a:pt x="116494" y="17330"/>
                </a:lnTo>
                <a:lnTo>
                  <a:pt x="112457" y="15363"/>
                </a:lnTo>
                <a:lnTo>
                  <a:pt x="108814" y="13100"/>
                </a:lnTo>
                <a:lnTo>
                  <a:pt x="104480" y="11591"/>
                </a:lnTo>
                <a:lnTo>
                  <a:pt x="99686" y="10585"/>
                </a:lnTo>
                <a:lnTo>
                  <a:pt x="94585" y="9914"/>
                </a:lnTo>
                <a:lnTo>
                  <a:pt x="90232" y="9467"/>
                </a:lnTo>
                <a:lnTo>
                  <a:pt x="86377" y="9169"/>
                </a:lnTo>
                <a:lnTo>
                  <a:pt x="82855" y="8970"/>
                </a:lnTo>
                <a:lnTo>
                  <a:pt x="76401" y="8749"/>
                </a:lnTo>
                <a:lnTo>
                  <a:pt x="5866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08" name="Group 4107"/>
          <p:cNvGrpSpPr/>
          <p:nvPr/>
        </p:nvGrpSpPr>
        <p:grpSpPr>
          <a:xfrm>
            <a:off x="200200" y="3524530"/>
            <a:ext cx="2209784" cy="1198915"/>
            <a:chOff x="200200" y="3524530"/>
            <a:chExt cx="2209784" cy="1198915"/>
          </a:xfrm>
        </p:grpSpPr>
        <p:sp>
          <p:nvSpPr>
            <p:cNvPr id="31" name="SMARTPenAnnotation241"/>
            <p:cNvSpPr/>
            <p:nvPr/>
          </p:nvSpPr>
          <p:spPr>
            <a:xfrm>
              <a:off x="834389" y="3592265"/>
              <a:ext cx="221148" cy="256778"/>
            </a:xfrm>
            <a:custGeom>
              <a:avLst/>
              <a:gdLst/>
              <a:ahLst/>
              <a:cxnLst/>
              <a:rect l="0" t="0" r="0" b="0"/>
              <a:pathLst>
                <a:path w="221148" h="256778">
                  <a:moveTo>
                    <a:pt x="60008" y="42475"/>
                  </a:moveTo>
                  <a:lnTo>
                    <a:pt x="60008" y="35094"/>
                  </a:lnTo>
                  <a:lnTo>
                    <a:pt x="65899" y="27293"/>
                  </a:lnTo>
                  <a:lnTo>
                    <a:pt x="67389" y="22075"/>
                  </a:lnTo>
                  <a:lnTo>
                    <a:pt x="69691" y="20302"/>
                  </a:lnTo>
                  <a:lnTo>
                    <a:pt x="73131" y="19121"/>
                  </a:lnTo>
                  <a:lnTo>
                    <a:pt x="77329" y="18333"/>
                  </a:lnTo>
                  <a:lnTo>
                    <a:pt x="81080" y="16855"/>
                  </a:lnTo>
                  <a:lnTo>
                    <a:pt x="87789" y="12673"/>
                  </a:lnTo>
                  <a:lnTo>
                    <a:pt x="91863" y="11177"/>
                  </a:lnTo>
                  <a:lnTo>
                    <a:pt x="96485" y="10180"/>
                  </a:lnTo>
                  <a:lnTo>
                    <a:pt x="101471" y="9515"/>
                  </a:lnTo>
                  <a:lnTo>
                    <a:pt x="106700" y="8119"/>
                  </a:lnTo>
                  <a:lnTo>
                    <a:pt x="112091" y="6236"/>
                  </a:lnTo>
                  <a:lnTo>
                    <a:pt x="117590" y="4028"/>
                  </a:lnTo>
                  <a:lnTo>
                    <a:pt x="123161" y="2556"/>
                  </a:lnTo>
                  <a:lnTo>
                    <a:pt x="128780" y="1575"/>
                  </a:lnTo>
                  <a:lnTo>
                    <a:pt x="134431" y="921"/>
                  </a:lnTo>
                  <a:lnTo>
                    <a:pt x="140103" y="484"/>
                  </a:lnTo>
                  <a:lnTo>
                    <a:pt x="145790" y="194"/>
                  </a:lnTo>
                  <a:lnTo>
                    <a:pt x="151486" y="0"/>
                  </a:lnTo>
                  <a:lnTo>
                    <a:pt x="156236" y="823"/>
                  </a:lnTo>
                  <a:lnTo>
                    <a:pt x="160355" y="2324"/>
                  </a:lnTo>
                  <a:lnTo>
                    <a:pt x="164053" y="4278"/>
                  </a:lnTo>
                  <a:lnTo>
                    <a:pt x="170703" y="6448"/>
                  </a:lnTo>
                  <a:lnTo>
                    <a:pt x="173810" y="7027"/>
                  </a:lnTo>
                  <a:lnTo>
                    <a:pt x="179802" y="10210"/>
                  </a:lnTo>
                  <a:lnTo>
                    <a:pt x="185639" y="14800"/>
                  </a:lnTo>
                  <a:lnTo>
                    <a:pt x="191409" y="20015"/>
                  </a:lnTo>
                  <a:lnTo>
                    <a:pt x="193329" y="22739"/>
                  </a:lnTo>
                  <a:lnTo>
                    <a:pt x="195462" y="28306"/>
                  </a:lnTo>
                  <a:lnTo>
                    <a:pt x="196410" y="33955"/>
                  </a:lnTo>
                  <a:lnTo>
                    <a:pt x="196662" y="36795"/>
                  </a:lnTo>
                  <a:lnTo>
                    <a:pt x="195878" y="39640"/>
                  </a:lnTo>
                  <a:lnTo>
                    <a:pt x="192467" y="45342"/>
                  </a:lnTo>
                  <a:lnTo>
                    <a:pt x="189272" y="49149"/>
                  </a:lnTo>
                  <a:lnTo>
                    <a:pt x="185236" y="53592"/>
                  </a:lnTo>
                  <a:lnTo>
                    <a:pt x="172995" y="66406"/>
                  </a:lnTo>
                  <a:lnTo>
                    <a:pt x="169623" y="69859"/>
                  </a:lnTo>
                  <a:lnTo>
                    <a:pt x="165469" y="73113"/>
                  </a:lnTo>
                  <a:lnTo>
                    <a:pt x="160796" y="76235"/>
                  </a:lnTo>
                  <a:lnTo>
                    <a:pt x="155775" y="79269"/>
                  </a:lnTo>
                  <a:lnTo>
                    <a:pt x="149570" y="82245"/>
                  </a:lnTo>
                  <a:lnTo>
                    <a:pt x="142576" y="85180"/>
                  </a:lnTo>
                  <a:lnTo>
                    <a:pt x="135056" y="88090"/>
                  </a:lnTo>
                  <a:lnTo>
                    <a:pt x="128137" y="90983"/>
                  </a:lnTo>
                  <a:lnTo>
                    <a:pt x="121620" y="93863"/>
                  </a:lnTo>
                  <a:lnTo>
                    <a:pt x="109299" y="99604"/>
                  </a:lnTo>
                  <a:lnTo>
                    <a:pt x="97472" y="105331"/>
                  </a:lnTo>
                  <a:lnTo>
                    <a:pt x="91652" y="107239"/>
                  </a:lnTo>
                  <a:lnTo>
                    <a:pt x="85866" y="108511"/>
                  </a:lnTo>
                  <a:lnTo>
                    <a:pt x="80104" y="109359"/>
                  </a:lnTo>
                  <a:lnTo>
                    <a:pt x="74358" y="110876"/>
                  </a:lnTo>
                  <a:lnTo>
                    <a:pt x="68622" y="112841"/>
                  </a:lnTo>
                  <a:lnTo>
                    <a:pt x="54830" y="118287"/>
                  </a:lnTo>
                  <a:lnTo>
                    <a:pt x="50404" y="119031"/>
                  </a:lnTo>
                  <a:lnTo>
                    <a:pt x="47167" y="119362"/>
                  </a:lnTo>
                  <a:lnTo>
                    <a:pt x="50685" y="119592"/>
                  </a:lnTo>
                  <a:lnTo>
                    <a:pt x="108745" y="119627"/>
                  </a:lnTo>
                  <a:lnTo>
                    <a:pt x="115360" y="120580"/>
                  </a:lnTo>
                  <a:lnTo>
                    <a:pt x="122627" y="122167"/>
                  </a:lnTo>
                  <a:lnTo>
                    <a:pt x="130329" y="124178"/>
                  </a:lnTo>
                  <a:lnTo>
                    <a:pt x="137368" y="126471"/>
                  </a:lnTo>
                  <a:lnTo>
                    <a:pt x="143967" y="128952"/>
                  </a:lnTo>
                  <a:lnTo>
                    <a:pt x="150270" y="131559"/>
                  </a:lnTo>
                  <a:lnTo>
                    <a:pt x="156378" y="134249"/>
                  </a:lnTo>
                  <a:lnTo>
                    <a:pt x="168244" y="139778"/>
                  </a:lnTo>
                  <a:lnTo>
                    <a:pt x="185634" y="148246"/>
                  </a:lnTo>
                  <a:lnTo>
                    <a:pt x="190432" y="152042"/>
                  </a:lnTo>
                  <a:lnTo>
                    <a:pt x="194582" y="156477"/>
                  </a:lnTo>
                  <a:lnTo>
                    <a:pt x="198301" y="161338"/>
                  </a:lnTo>
                  <a:lnTo>
                    <a:pt x="204974" y="169280"/>
                  </a:lnTo>
                  <a:lnTo>
                    <a:pt x="211115" y="175985"/>
                  </a:lnTo>
                  <a:lnTo>
                    <a:pt x="217019" y="182140"/>
                  </a:lnTo>
                  <a:lnTo>
                    <a:pt x="218975" y="186067"/>
                  </a:lnTo>
                  <a:lnTo>
                    <a:pt x="220278" y="190590"/>
                  </a:lnTo>
                  <a:lnTo>
                    <a:pt x="221147" y="195511"/>
                  </a:lnTo>
                  <a:lnTo>
                    <a:pt x="220774" y="199744"/>
                  </a:lnTo>
                  <a:lnTo>
                    <a:pt x="219573" y="203518"/>
                  </a:lnTo>
                  <a:lnTo>
                    <a:pt x="215698" y="210252"/>
                  </a:lnTo>
                  <a:lnTo>
                    <a:pt x="210801" y="216420"/>
                  </a:lnTo>
                  <a:lnTo>
                    <a:pt x="205450" y="222336"/>
                  </a:lnTo>
                  <a:lnTo>
                    <a:pt x="202689" y="225247"/>
                  </a:lnTo>
                  <a:lnTo>
                    <a:pt x="198944" y="228140"/>
                  </a:lnTo>
                  <a:lnTo>
                    <a:pt x="194542" y="231022"/>
                  </a:lnTo>
                  <a:lnTo>
                    <a:pt x="189702" y="233895"/>
                  </a:lnTo>
                  <a:lnTo>
                    <a:pt x="185523" y="235811"/>
                  </a:lnTo>
                  <a:lnTo>
                    <a:pt x="181785" y="237088"/>
                  </a:lnTo>
                  <a:lnTo>
                    <a:pt x="178340" y="237939"/>
                  </a:lnTo>
                  <a:lnTo>
                    <a:pt x="174138" y="239460"/>
                  </a:lnTo>
                  <a:lnTo>
                    <a:pt x="169432" y="241425"/>
                  </a:lnTo>
                  <a:lnTo>
                    <a:pt x="164390" y="243688"/>
                  </a:lnTo>
                  <a:lnTo>
                    <a:pt x="158171" y="245197"/>
                  </a:lnTo>
                  <a:lnTo>
                    <a:pt x="151167" y="246203"/>
                  </a:lnTo>
                  <a:lnTo>
                    <a:pt x="143641" y="246873"/>
                  </a:lnTo>
                  <a:lnTo>
                    <a:pt x="136718" y="248273"/>
                  </a:lnTo>
                  <a:lnTo>
                    <a:pt x="130198" y="250158"/>
                  </a:lnTo>
                  <a:lnTo>
                    <a:pt x="123946" y="252368"/>
                  </a:lnTo>
                  <a:lnTo>
                    <a:pt x="117874" y="253841"/>
                  </a:lnTo>
                  <a:lnTo>
                    <a:pt x="111920" y="254823"/>
                  </a:lnTo>
                  <a:lnTo>
                    <a:pt x="106046" y="255478"/>
                  </a:lnTo>
                  <a:lnTo>
                    <a:pt x="99273" y="255914"/>
                  </a:lnTo>
                  <a:lnTo>
                    <a:pt x="91899" y="256205"/>
                  </a:lnTo>
                  <a:lnTo>
                    <a:pt x="70410" y="256615"/>
                  </a:lnTo>
                  <a:lnTo>
                    <a:pt x="28683" y="256777"/>
                  </a:lnTo>
                  <a:lnTo>
                    <a:pt x="23884" y="255828"/>
                  </a:lnTo>
                  <a:lnTo>
                    <a:pt x="19733" y="254243"/>
                  </a:lnTo>
                  <a:lnTo>
                    <a:pt x="10777" y="249405"/>
                  </a:lnTo>
                  <a:lnTo>
                    <a:pt x="7013" y="248744"/>
                  </a:lnTo>
                  <a:lnTo>
                    <a:pt x="0" y="2482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6" name="SMARTPenAnnotation242"/>
            <p:cNvSpPr/>
            <p:nvPr/>
          </p:nvSpPr>
          <p:spPr>
            <a:xfrm>
              <a:off x="1108709" y="3583317"/>
              <a:ext cx="257176" cy="214301"/>
            </a:xfrm>
            <a:custGeom>
              <a:avLst/>
              <a:gdLst/>
              <a:ahLst/>
              <a:cxnLst/>
              <a:rect l="0" t="0" r="0" b="0"/>
              <a:pathLst>
                <a:path w="257176" h="214301">
                  <a:moveTo>
                    <a:pt x="0" y="25705"/>
                  </a:moveTo>
                  <a:lnTo>
                    <a:pt x="14762" y="18324"/>
                  </a:lnTo>
                  <a:lnTo>
                    <a:pt x="20990" y="12935"/>
                  </a:lnTo>
                  <a:lnTo>
                    <a:pt x="28697" y="7964"/>
                  </a:lnTo>
                  <a:lnTo>
                    <a:pt x="33419" y="5306"/>
                  </a:lnTo>
                  <a:lnTo>
                    <a:pt x="38472" y="3533"/>
                  </a:lnTo>
                  <a:lnTo>
                    <a:pt x="43746" y="2351"/>
                  </a:lnTo>
                  <a:lnTo>
                    <a:pt x="49166" y="1563"/>
                  </a:lnTo>
                  <a:lnTo>
                    <a:pt x="54685" y="1038"/>
                  </a:lnTo>
                  <a:lnTo>
                    <a:pt x="60270" y="688"/>
                  </a:lnTo>
                  <a:lnTo>
                    <a:pt x="65897" y="454"/>
                  </a:lnTo>
                  <a:lnTo>
                    <a:pt x="79770" y="195"/>
                  </a:lnTo>
                  <a:lnTo>
                    <a:pt x="129933" y="0"/>
                  </a:lnTo>
                  <a:lnTo>
                    <a:pt x="137105" y="948"/>
                  </a:lnTo>
                  <a:lnTo>
                    <a:pt x="143791" y="2533"/>
                  </a:lnTo>
                  <a:lnTo>
                    <a:pt x="150153" y="4542"/>
                  </a:lnTo>
                  <a:lnTo>
                    <a:pt x="155347" y="6834"/>
                  </a:lnTo>
                  <a:lnTo>
                    <a:pt x="159762" y="9314"/>
                  </a:lnTo>
                  <a:lnTo>
                    <a:pt x="163659" y="11920"/>
                  </a:lnTo>
                  <a:lnTo>
                    <a:pt x="168161" y="13658"/>
                  </a:lnTo>
                  <a:lnTo>
                    <a:pt x="173067" y="14816"/>
                  </a:lnTo>
                  <a:lnTo>
                    <a:pt x="178243" y="15588"/>
                  </a:lnTo>
                  <a:lnTo>
                    <a:pt x="182647" y="17055"/>
                  </a:lnTo>
                  <a:lnTo>
                    <a:pt x="190079" y="21226"/>
                  </a:lnTo>
                  <a:lnTo>
                    <a:pt x="196557" y="26254"/>
                  </a:lnTo>
                  <a:lnTo>
                    <a:pt x="199618" y="28929"/>
                  </a:lnTo>
                  <a:lnTo>
                    <a:pt x="201659" y="32616"/>
                  </a:lnTo>
                  <a:lnTo>
                    <a:pt x="203019" y="36980"/>
                  </a:lnTo>
                  <a:lnTo>
                    <a:pt x="203926" y="41795"/>
                  </a:lnTo>
                  <a:lnTo>
                    <a:pt x="204531" y="45956"/>
                  </a:lnTo>
                  <a:lnTo>
                    <a:pt x="204934" y="49683"/>
                  </a:lnTo>
                  <a:lnTo>
                    <a:pt x="205382" y="56365"/>
                  </a:lnTo>
                  <a:lnTo>
                    <a:pt x="205581" y="62509"/>
                  </a:lnTo>
                  <a:lnTo>
                    <a:pt x="205693" y="75874"/>
                  </a:lnTo>
                  <a:lnTo>
                    <a:pt x="204756" y="81058"/>
                  </a:lnTo>
                  <a:lnTo>
                    <a:pt x="203180" y="86420"/>
                  </a:lnTo>
                  <a:lnTo>
                    <a:pt x="201176" y="91899"/>
                  </a:lnTo>
                  <a:lnTo>
                    <a:pt x="197935" y="96504"/>
                  </a:lnTo>
                  <a:lnTo>
                    <a:pt x="193869" y="100527"/>
                  </a:lnTo>
                  <a:lnTo>
                    <a:pt x="189254" y="104161"/>
                  </a:lnTo>
                  <a:lnTo>
                    <a:pt x="185224" y="108489"/>
                  </a:lnTo>
                  <a:lnTo>
                    <a:pt x="181585" y="113280"/>
                  </a:lnTo>
                  <a:lnTo>
                    <a:pt x="178207" y="118378"/>
                  </a:lnTo>
                  <a:lnTo>
                    <a:pt x="175002" y="122730"/>
                  </a:lnTo>
                  <a:lnTo>
                    <a:pt x="171913" y="126583"/>
                  </a:lnTo>
                  <a:lnTo>
                    <a:pt x="168902" y="130105"/>
                  </a:lnTo>
                  <a:lnTo>
                    <a:pt x="165941" y="134357"/>
                  </a:lnTo>
                  <a:lnTo>
                    <a:pt x="163015" y="139098"/>
                  </a:lnTo>
                  <a:lnTo>
                    <a:pt x="160112" y="144162"/>
                  </a:lnTo>
                  <a:lnTo>
                    <a:pt x="157224" y="148492"/>
                  </a:lnTo>
                  <a:lnTo>
                    <a:pt x="154346" y="152330"/>
                  </a:lnTo>
                  <a:lnTo>
                    <a:pt x="151475" y="155842"/>
                  </a:lnTo>
                  <a:lnTo>
                    <a:pt x="145745" y="162284"/>
                  </a:lnTo>
                  <a:lnTo>
                    <a:pt x="140023" y="168322"/>
                  </a:lnTo>
                  <a:lnTo>
                    <a:pt x="134305" y="174180"/>
                  </a:lnTo>
                  <a:lnTo>
                    <a:pt x="132399" y="178028"/>
                  </a:lnTo>
                  <a:lnTo>
                    <a:pt x="131129" y="182499"/>
                  </a:lnTo>
                  <a:lnTo>
                    <a:pt x="130282" y="187385"/>
                  </a:lnTo>
                  <a:lnTo>
                    <a:pt x="128765" y="190641"/>
                  </a:lnTo>
                  <a:lnTo>
                    <a:pt x="126801" y="192812"/>
                  </a:lnTo>
                  <a:lnTo>
                    <a:pt x="124539" y="194260"/>
                  </a:lnTo>
                  <a:lnTo>
                    <a:pt x="123984" y="196178"/>
                  </a:lnTo>
                  <a:lnTo>
                    <a:pt x="124566" y="198408"/>
                  </a:lnTo>
                  <a:lnTo>
                    <a:pt x="125907" y="200848"/>
                  </a:lnTo>
                  <a:lnTo>
                    <a:pt x="127396" y="206099"/>
                  </a:lnTo>
                  <a:lnTo>
                    <a:pt x="128353" y="212680"/>
                  </a:lnTo>
                  <a:lnTo>
                    <a:pt x="129383" y="213220"/>
                  </a:lnTo>
                  <a:lnTo>
                    <a:pt x="135948" y="214158"/>
                  </a:lnTo>
                  <a:lnTo>
                    <a:pt x="141702" y="214237"/>
                  </a:lnTo>
                  <a:lnTo>
                    <a:pt x="257175" y="2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7" name="SMARTPenAnnotation243"/>
            <p:cNvSpPr/>
            <p:nvPr/>
          </p:nvSpPr>
          <p:spPr>
            <a:xfrm>
              <a:off x="1494472" y="3806190"/>
              <a:ext cx="34291" cy="1"/>
            </a:xfrm>
            <a:custGeom>
              <a:avLst/>
              <a:gdLst/>
              <a:ahLst/>
              <a:cxnLst/>
              <a:rect l="0" t="0" r="0" b="0"/>
              <a:pathLst>
                <a:path w="34291" h="1">
                  <a:moveTo>
                    <a:pt x="0" y="0"/>
                  </a:move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9" name="SMARTPenAnnotation244"/>
            <p:cNvSpPr/>
            <p:nvPr/>
          </p:nvSpPr>
          <p:spPr>
            <a:xfrm>
              <a:off x="1573438" y="3574744"/>
              <a:ext cx="186782" cy="274309"/>
            </a:xfrm>
            <a:custGeom>
              <a:avLst/>
              <a:gdLst/>
              <a:ahLst/>
              <a:cxnLst/>
              <a:rect l="0" t="0" r="0" b="0"/>
              <a:pathLst>
                <a:path w="186782" h="274309">
                  <a:moveTo>
                    <a:pt x="186781" y="25706"/>
                  </a:moveTo>
                  <a:lnTo>
                    <a:pt x="182231" y="25706"/>
                  </a:lnTo>
                  <a:lnTo>
                    <a:pt x="180890" y="24753"/>
                  </a:lnTo>
                  <a:lnTo>
                    <a:pt x="179996" y="23166"/>
                  </a:lnTo>
                  <a:lnTo>
                    <a:pt x="178562" y="18325"/>
                  </a:lnTo>
                  <a:lnTo>
                    <a:pt x="178313" y="12935"/>
                  </a:lnTo>
                  <a:lnTo>
                    <a:pt x="177326" y="10525"/>
                  </a:lnTo>
                  <a:lnTo>
                    <a:pt x="173689" y="5306"/>
                  </a:lnTo>
                  <a:lnTo>
                    <a:pt x="171386" y="3534"/>
                  </a:lnTo>
                  <a:lnTo>
                    <a:pt x="168898" y="2352"/>
                  </a:lnTo>
                  <a:lnTo>
                    <a:pt x="163593" y="1039"/>
                  </a:lnTo>
                  <a:lnTo>
                    <a:pt x="158061" y="455"/>
                  </a:lnTo>
                  <a:lnTo>
                    <a:pt x="154299" y="299"/>
                  </a:lnTo>
                  <a:lnTo>
                    <a:pt x="145040" y="126"/>
                  </a:lnTo>
                  <a:lnTo>
                    <a:pt x="112334" y="0"/>
                  </a:lnTo>
                  <a:lnTo>
                    <a:pt x="106670" y="949"/>
                  </a:lnTo>
                  <a:lnTo>
                    <a:pt x="100989" y="2534"/>
                  </a:lnTo>
                  <a:lnTo>
                    <a:pt x="73632" y="11921"/>
                  </a:lnTo>
                  <a:lnTo>
                    <a:pt x="66581" y="15563"/>
                  </a:lnTo>
                  <a:lnTo>
                    <a:pt x="59976" y="19897"/>
                  </a:lnTo>
                  <a:lnTo>
                    <a:pt x="53667" y="24690"/>
                  </a:lnTo>
                  <a:lnTo>
                    <a:pt x="48508" y="29791"/>
                  </a:lnTo>
                  <a:lnTo>
                    <a:pt x="44117" y="35097"/>
                  </a:lnTo>
                  <a:lnTo>
                    <a:pt x="40237" y="40539"/>
                  </a:lnTo>
                  <a:lnTo>
                    <a:pt x="35745" y="45119"/>
                  </a:lnTo>
                  <a:lnTo>
                    <a:pt x="30846" y="49126"/>
                  </a:lnTo>
                  <a:lnTo>
                    <a:pt x="25674" y="52749"/>
                  </a:lnTo>
                  <a:lnTo>
                    <a:pt x="21274" y="57070"/>
                  </a:lnTo>
                  <a:lnTo>
                    <a:pt x="17388" y="61855"/>
                  </a:lnTo>
                  <a:lnTo>
                    <a:pt x="13845" y="66950"/>
                  </a:lnTo>
                  <a:lnTo>
                    <a:pt x="10531" y="71300"/>
                  </a:lnTo>
                  <a:lnTo>
                    <a:pt x="7368" y="75152"/>
                  </a:lnTo>
                  <a:lnTo>
                    <a:pt x="4308" y="78672"/>
                  </a:lnTo>
                  <a:lnTo>
                    <a:pt x="907" y="85124"/>
                  </a:lnTo>
                  <a:lnTo>
                    <a:pt x="0" y="88178"/>
                  </a:lnTo>
                  <a:lnTo>
                    <a:pt x="348" y="91166"/>
                  </a:lnTo>
                  <a:lnTo>
                    <a:pt x="1532" y="94111"/>
                  </a:lnTo>
                  <a:lnTo>
                    <a:pt x="3275" y="97027"/>
                  </a:lnTo>
                  <a:lnTo>
                    <a:pt x="5210" y="102806"/>
                  </a:lnTo>
                  <a:lnTo>
                    <a:pt x="5727" y="105681"/>
                  </a:lnTo>
                  <a:lnTo>
                    <a:pt x="8840" y="111415"/>
                  </a:lnTo>
                  <a:lnTo>
                    <a:pt x="11004" y="114278"/>
                  </a:lnTo>
                  <a:lnTo>
                    <a:pt x="13399" y="116186"/>
                  </a:lnTo>
                  <a:lnTo>
                    <a:pt x="15948" y="117459"/>
                  </a:lnTo>
                  <a:lnTo>
                    <a:pt x="18600" y="118307"/>
                  </a:lnTo>
                  <a:lnTo>
                    <a:pt x="22273" y="118872"/>
                  </a:lnTo>
                  <a:lnTo>
                    <a:pt x="26627" y="119249"/>
                  </a:lnTo>
                  <a:lnTo>
                    <a:pt x="31434" y="119501"/>
                  </a:lnTo>
                  <a:lnTo>
                    <a:pt x="41856" y="119780"/>
                  </a:lnTo>
                  <a:lnTo>
                    <a:pt x="47302" y="119854"/>
                  </a:lnTo>
                  <a:lnTo>
                    <a:pt x="52837" y="118951"/>
                  </a:lnTo>
                  <a:lnTo>
                    <a:pt x="58433" y="117397"/>
                  </a:lnTo>
                  <a:lnTo>
                    <a:pt x="64068" y="115408"/>
                  </a:lnTo>
                  <a:lnTo>
                    <a:pt x="69730" y="113130"/>
                  </a:lnTo>
                  <a:lnTo>
                    <a:pt x="75410" y="110658"/>
                  </a:lnTo>
                  <a:lnTo>
                    <a:pt x="86800" y="105372"/>
                  </a:lnTo>
                  <a:lnTo>
                    <a:pt x="115348" y="91383"/>
                  </a:lnTo>
                  <a:lnTo>
                    <a:pt x="120109" y="87588"/>
                  </a:lnTo>
                  <a:lnTo>
                    <a:pt x="124236" y="83153"/>
                  </a:lnTo>
                  <a:lnTo>
                    <a:pt x="127939" y="78291"/>
                  </a:lnTo>
                  <a:lnTo>
                    <a:pt x="131361" y="74098"/>
                  </a:lnTo>
                  <a:lnTo>
                    <a:pt x="134594" y="70350"/>
                  </a:lnTo>
                  <a:lnTo>
                    <a:pt x="137702" y="66898"/>
                  </a:lnTo>
                  <a:lnTo>
                    <a:pt x="140727" y="62692"/>
                  </a:lnTo>
                  <a:lnTo>
                    <a:pt x="143696" y="57983"/>
                  </a:lnTo>
                  <a:lnTo>
                    <a:pt x="146628" y="52939"/>
                  </a:lnTo>
                  <a:lnTo>
                    <a:pt x="152426" y="44794"/>
                  </a:lnTo>
                  <a:lnTo>
                    <a:pt x="155305" y="41289"/>
                  </a:lnTo>
                  <a:lnTo>
                    <a:pt x="158504" y="34854"/>
                  </a:lnTo>
                  <a:lnTo>
                    <a:pt x="159357" y="31804"/>
                  </a:lnTo>
                  <a:lnTo>
                    <a:pt x="162845" y="25876"/>
                  </a:lnTo>
                  <a:lnTo>
                    <a:pt x="168295" y="18860"/>
                  </a:lnTo>
                  <a:lnTo>
                    <a:pt x="169040" y="15361"/>
                  </a:lnTo>
                  <a:lnTo>
                    <a:pt x="169602" y="8958"/>
                  </a:lnTo>
                  <a:lnTo>
                    <a:pt x="169626" y="13229"/>
                  </a:lnTo>
                  <a:lnTo>
                    <a:pt x="168677" y="14531"/>
                  </a:lnTo>
                  <a:lnTo>
                    <a:pt x="167092" y="15398"/>
                  </a:lnTo>
                  <a:lnTo>
                    <a:pt x="165083" y="15977"/>
                  </a:lnTo>
                  <a:lnTo>
                    <a:pt x="163743" y="18267"/>
                  </a:lnTo>
                  <a:lnTo>
                    <a:pt x="162255" y="25892"/>
                  </a:lnTo>
                  <a:lnTo>
                    <a:pt x="161858" y="30592"/>
                  </a:lnTo>
                  <a:lnTo>
                    <a:pt x="161593" y="35631"/>
                  </a:lnTo>
                  <a:lnTo>
                    <a:pt x="161417" y="40895"/>
                  </a:lnTo>
                  <a:lnTo>
                    <a:pt x="160347" y="46309"/>
                  </a:lnTo>
                  <a:lnTo>
                    <a:pt x="158681" y="51824"/>
                  </a:lnTo>
                  <a:lnTo>
                    <a:pt x="156618" y="57406"/>
                  </a:lnTo>
                  <a:lnTo>
                    <a:pt x="156195" y="63031"/>
                  </a:lnTo>
                  <a:lnTo>
                    <a:pt x="156865" y="68687"/>
                  </a:lnTo>
                  <a:lnTo>
                    <a:pt x="158265" y="74362"/>
                  </a:lnTo>
                  <a:lnTo>
                    <a:pt x="158245" y="81004"/>
                  </a:lnTo>
                  <a:lnTo>
                    <a:pt x="157280" y="88289"/>
                  </a:lnTo>
                  <a:lnTo>
                    <a:pt x="155684" y="96002"/>
                  </a:lnTo>
                  <a:lnTo>
                    <a:pt x="154620" y="104003"/>
                  </a:lnTo>
                  <a:lnTo>
                    <a:pt x="153910" y="112194"/>
                  </a:lnTo>
                  <a:lnTo>
                    <a:pt x="153437" y="120512"/>
                  </a:lnTo>
                  <a:lnTo>
                    <a:pt x="152912" y="137374"/>
                  </a:lnTo>
                  <a:lnTo>
                    <a:pt x="152528" y="179278"/>
                  </a:lnTo>
                  <a:lnTo>
                    <a:pt x="152516" y="185237"/>
                  </a:lnTo>
                  <a:lnTo>
                    <a:pt x="151555" y="191115"/>
                  </a:lnTo>
                  <a:lnTo>
                    <a:pt x="149963" y="196938"/>
                  </a:lnTo>
                  <a:lnTo>
                    <a:pt x="147948" y="202726"/>
                  </a:lnTo>
                  <a:lnTo>
                    <a:pt x="147557" y="207537"/>
                  </a:lnTo>
                  <a:lnTo>
                    <a:pt x="148250" y="211696"/>
                  </a:lnTo>
                  <a:lnTo>
                    <a:pt x="149664" y="215422"/>
                  </a:lnTo>
                  <a:lnTo>
                    <a:pt x="150606" y="219811"/>
                  </a:lnTo>
                  <a:lnTo>
                    <a:pt x="151235" y="224641"/>
                  </a:lnTo>
                  <a:lnTo>
                    <a:pt x="151653" y="229767"/>
                  </a:lnTo>
                  <a:lnTo>
                    <a:pt x="152119" y="238002"/>
                  </a:lnTo>
                  <a:lnTo>
                    <a:pt x="152326" y="244837"/>
                  </a:lnTo>
                  <a:lnTo>
                    <a:pt x="152418" y="251050"/>
                  </a:lnTo>
                  <a:lnTo>
                    <a:pt x="153395" y="254040"/>
                  </a:lnTo>
                  <a:lnTo>
                    <a:pt x="157020" y="259903"/>
                  </a:lnTo>
                  <a:lnTo>
                    <a:pt x="159267" y="265683"/>
                  </a:lnTo>
                  <a:lnTo>
                    <a:pt x="161064" y="2743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0" name="SMARTPenAnnotation245"/>
            <p:cNvSpPr/>
            <p:nvPr/>
          </p:nvSpPr>
          <p:spPr>
            <a:xfrm>
              <a:off x="1837372" y="3524530"/>
              <a:ext cx="385763" cy="255943"/>
            </a:xfrm>
            <a:custGeom>
              <a:avLst/>
              <a:gdLst/>
              <a:ahLst/>
              <a:cxnLst/>
              <a:rect l="0" t="0" r="0" b="0"/>
              <a:pathLst>
                <a:path w="385763" h="255943">
                  <a:moveTo>
                    <a:pt x="0" y="41630"/>
                  </a:moveTo>
                  <a:lnTo>
                    <a:pt x="0" y="28859"/>
                  </a:lnTo>
                  <a:lnTo>
                    <a:pt x="953" y="27401"/>
                  </a:lnTo>
                  <a:lnTo>
                    <a:pt x="2540" y="26429"/>
                  </a:lnTo>
                  <a:lnTo>
                    <a:pt x="4551" y="25781"/>
                  </a:lnTo>
                  <a:lnTo>
                    <a:pt x="9325" y="22521"/>
                  </a:lnTo>
                  <a:lnTo>
                    <a:pt x="11932" y="20318"/>
                  </a:lnTo>
                  <a:lnTo>
                    <a:pt x="13669" y="17897"/>
                  </a:lnTo>
                  <a:lnTo>
                    <a:pt x="15600" y="12667"/>
                  </a:lnTo>
                  <a:lnTo>
                    <a:pt x="17068" y="10891"/>
                  </a:lnTo>
                  <a:lnTo>
                    <a:pt x="18998" y="9707"/>
                  </a:lnTo>
                  <a:lnTo>
                    <a:pt x="21238" y="8918"/>
                  </a:lnTo>
                  <a:lnTo>
                    <a:pt x="28807" y="8041"/>
                  </a:lnTo>
                  <a:lnTo>
                    <a:pt x="33492" y="7807"/>
                  </a:lnTo>
                  <a:lnTo>
                    <a:pt x="37568" y="6699"/>
                  </a:lnTo>
                  <a:lnTo>
                    <a:pt x="48808" y="1541"/>
                  </a:lnTo>
                  <a:lnTo>
                    <a:pt x="58522" y="0"/>
                  </a:lnTo>
                  <a:lnTo>
                    <a:pt x="62827" y="541"/>
                  </a:lnTo>
                  <a:lnTo>
                    <a:pt x="66650" y="1855"/>
                  </a:lnTo>
                  <a:lnTo>
                    <a:pt x="70151" y="3683"/>
                  </a:lnTo>
                  <a:lnTo>
                    <a:pt x="81661" y="5715"/>
                  </a:lnTo>
                  <a:lnTo>
                    <a:pt x="88730" y="6256"/>
                  </a:lnTo>
                  <a:lnTo>
                    <a:pt x="95349" y="7570"/>
                  </a:lnTo>
                  <a:lnTo>
                    <a:pt x="101666" y="9398"/>
                  </a:lnTo>
                  <a:lnTo>
                    <a:pt x="112812" y="13969"/>
                  </a:lnTo>
                  <a:lnTo>
                    <a:pt x="125395" y="21898"/>
                  </a:lnTo>
                  <a:lnTo>
                    <a:pt x="135424" y="27462"/>
                  </a:lnTo>
                  <a:lnTo>
                    <a:pt x="151780" y="35950"/>
                  </a:lnTo>
                  <a:lnTo>
                    <a:pt x="155479" y="39748"/>
                  </a:lnTo>
                  <a:lnTo>
                    <a:pt x="157945" y="44185"/>
                  </a:lnTo>
                  <a:lnTo>
                    <a:pt x="159589" y="49049"/>
                  </a:lnTo>
                  <a:lnTo>
                    <a:pt x="163956" y="56992"/>
                  </a:lnTo>
                  <a:lnTo>
                    <a:pt x="166454" y="60444"/>
                  </a:lnTo>
                  <a:lnTo>
                    <a:pt x="169230" y="66819"/>
                  </a:lnTo>
                  <a:lnTo>
                    <a:pt x="171416" y="73780"/>
                  </a:lnTo>
                  <a:lnTo>
                    <a:pt x="173332" y="78303"/>
                  </a:lnTo>
                  <a:lnTo>
                    <a:pt x="175562" y="83224"/>
                  </a:lnTo>
                  <a:lnTo>
                    <a:pt x="177049" y="87456"/>
                  </a:lnTo>
                  <a:lnTo>
                    <a:pt x="178701" y="94700"/>
                  </a:lnTo>
                  <a:lnTo>
                    <a:pt x="178189" y="98917"/>
                  </a:lnTo>
                  <a:lnTo>
                    <a:pt x="176895" y="103634"/>
                  </a:lnTo>
                  <a:lnTo>
                    <a:pt x="175080" y="108683"/>
                  </a:lnTo>
                  <a:lnTo>
                    <a:pt x="172918" y="113954"/>
                  </a:lnTo>
                  <a:lnTo>
                    <a:pt x="170523" y="119374"/>
                  </a:lnTo>
                  <a:lnTo>
                    <a:pt x="167975" y="124891"/>
                  </a:lnTo>
                  <a:lnTo>
                    <a:pt x="165323" y="129522"/>
                  </a:lnTo>
                  <a:lnTo>
                    <a:pt x="159837" y="137208"/>
                  </a:lnTo>
                  <a:lnTo>
                    <a:pt x="157041" y="141544"/>
                  </a:lnTo>
                  <a:lnTo>
                    <a:pt x="154224" y="146339"/>
                  </a:lnTo>
                  <a:lnTo>
                    <a:pt x="151393" y="151441"/>
                  </a:lnTo>
                  <a:lnTo>
                    <a:pt x="147601" y="155794"/>
                  </a:lnTo>
                  <a:lnTo>
                    <a:pt x="138308" y="163172"/>
                  </a:lnTo>
                  <a:lnTo>
                    <a:pt x="130368" y="169626"/>
                  </a:lnTo>
                  <a:lnTo>
                    <a:pt x="123664" y="175669"/>
                  </a:lnTo>
                  <a:lnTo>
                    <a:pt x="117509" y="181530"/>
                  </a:lnTo>
                  <a:lnTo>
                    <a:pt x="100043" y="198782"/>
                  </a:lnTo>
                  <a:lnTo>
                    <a:pt x="98128" y="201643"/>
                  </a:lnTo>
                  <a:lnTo>
                    <a:pt x="96000" y="207362"/>
                  </a:lnTo>
                  <a:lnTo>
                    <a:pt x="95054" y="213078"/>
                  </a:lnTo>
                  <a:lnTo>
                    <a:pt x="94447" y="219959"/>
                  </a:lnTo>
                  <a:lnTo>
                    <a:pt x="94342" y="225701"/>
                  </a:lnTo>
                  <a:lnTo>
                    <a:pt x="95279" y="227209"/>
                  </a:lnTo>
                  <a:lnTo>
                    <a:pt x="96857" y="228214"/>
                  </a:lnTo>
                  <a:lnTo>
                    <a:pt x="106168" y="232169"/>
                  </a:lnTo>
                  <a:lnTo>
                    <a:pt x="110784" y="234378"/>
                  </a:lnTo>
                  <a:lnTo>
                    <a:pt x="120992" y="236833"/>
                  </a:lnTo>
                  <a:lnTo>
                    <a:pt x="132832" y="237924"/>
                  </a:lnTo>
                  <a:lnTo>
                    <a:pt x="139990" y="238215"/>
                  </a:lnTo>
                  <a:lnTo>
                    <a:pt x="156515" y="238539"/>
                  </a:lnTo>
                  <a:lnTo>
                    <a:pt x="176560" y="238682"/>
                  </a:lnTo>
                  <a:lnTo>
                    <a:pt x="186287" y="239673"/>
                  </a:lnTo>
                  <a:lnTo>
                    <a:pt x="195628" y="241286"/>
                  </a:lnTo>
                  <a:lnTo>
                    <a:pt x="204714" y="243314"/>
                  </a:lnTo>
                  <a:lnTo>
                    <a:pt x="214581" y="244666"/>
                  </a:lnTo>
                  <a:lnTo>
                    <a:pt x="224969" y="245567"/>
                  </a:lnTo>
                  <a:lnTo>
                    <a:pt x="235704" y="246168"/>
                  </a:lnTo>
                  <a:lnTo>
                    <a:pt x="257793" y="246835"/>
                  </a:lnTo>
                  <a:lnTo>
                    <a:pt x="325289" y="247338"/>
                  </a:lnTo>
                  <a:lnTo>
                    <a:pt x="365217" y="247367"/>
                  </a:lnTo>
                  <a:lnTo>
                    <a:pt x="370161" y="248320"/>
                  </a:lnTo>
                  <a:lnTo>
                    <a:pt x="380717" y="253261"/>
                  </a:lnTo>
                  <a:lnTo>
                    <a:pt x="385762" y="2559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1" name="SMARTPenAnnotation246"/>
            <p:cNvSpPr/>
            <p:nvPr/>
          </p:nvSpPr>
          <p:spPr>
            <a:xfrm>
              <a:off x="277177" y="3926204"/>
              <a:ext cx="2108400" cy="111444"/>
            </a:xfrm>
            <a:custGeom>
              <a:avLst/>
              <a:gdLst/>
              <a:ahLst/>
              <a:cxnLst/>
              <a:rect l="0" t="0" r="0" b="0"/>
              <a:pathLst>
                <a:path w="2108400" h="111444">
                  <a:moveTo>
                    <a:pt x="0" y="111443"/>
                  </a:moveTo>
                  <a:lnTo>
                    <a:pt x="24950" y="111443"/>
                  </a:lnTo>
                  <a:lnTo>
                    <a:pt x="35219" y="108903"/>
                  </a:lnTo>
                  <a:lnTo>
                    <a:pt x="40624" y="106892"/>
                  </a:lnTo>
                  <a:lnTo>
                    <a:pt x="61884" y="104062"/>
                  </a:lnTo>
                  <a:lnTo>
                    <a:pt x="77987" y="100860"/>
                  </a:lnTo>
                  <a:lnTo>
                    <a:pt x="126016" y="88318"/>
                  </a:lnTo>
                  <a:lnTo>
                    <a:pt x="144590" y="82750"/>
                  </a:lnTo>
                  <a:lnTo>
                    <a:pt x="155448" y="79932"/>
                  </a:lnTo>
                  <a:lnTo>
                    <a:pt x="180213" y="74261"/>
                  </a:lnTo>
                  <a:lnTo>
                    <a:pt x="207095" y="71105"/>
                  </a:lnTo>
                  <a:lnTo>
                    <a:pt x="234917" y="68750"/>
                  </a:lnTo>
                  <a:lnTo>
                    <a:pt x="249004" y="66789"/>
                  </a:lnTo>
                  <a:lnTo>
                    <a:pt x="360570" y="48473"/>
                  </a:lnTo>
                  <a:lnTo>
                    <a:pt x="394568" y="45357"/>
                  </a:lnTo>
                  <a:lnTo>
                    <a:pt x="429681" y="43019"/>
                  </a:lnTo>
                  <a:lnTo>
                    <a:pt x="467512" y="38805"/>
                  </a:lnTo>
                  <a:lnTo>
                    <a:pt x="572799" y="25560"/>
                  </a:lnTo>
                  <a:lnTo>
                    <a:pt x="658610" y="14257"/>
                  </a:lnTo>
                  <a:lnTo>
                    <a:pt x="706101" y="11099"/>
                  </a:lnTo>
                  <a:lnTo>
                    <a:pt x="755782" y="8743"/>
                  </a:lnTo>
                  <a:lnTo>
                    <a:pt x="806438" y="4521"/>
                  </a:lnTo>
                  <a:lnTo>
                    <a:pt x="857527" y="2010"/>
                  </a:lnTo>
                  <a:lnTo>
                    <a:pt x="931945" y="596"/>
                  </a:lnTo>
                  <a:lnTo>
                    <a:pt x="1999697" y="0"/>
                  </a:lnTo>
                  <a:lnTo>
                    <a:pt x="2020325" y="2541"/>
                  </a:lnTo>
                  <a:lnTo>
                    <a:pt x="2039017" y="5892"/>
                  </a:lnTo>
                  <a:lnTo>
                    <a:pt x="2103866" y="8564"/>
                  </a:lnTo>
                  <a:lnTo>
                    <a:pt x="2108399" y="8572"/>
                  </a:lnTo>
                  <a:lnTo>
                    <a:pt x="2104155" y="8573"/>
                  </a:lnTo>
                  <a:lnTo>
                    <a:pt x="2101905" y="9525"/>
                  </a:lnTo>
                  <a:lnTo>
                    <a:pt x="2099452" y="11113"/>
                  </a:lnTo>
                  <a:lnTo>
                    <a:pt x="2096865" y="13124"/>
                  </a:lnTo>
                  <a:lnTo>
                    <a:pt x="2094188" y="14464"/>
                  </a:lnTo>
                  <a:lnTo>
                    <a:pt x="2083117" y="171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2" name="SMARTPenAnnotation247"/>
            <p:cNvSpPr/>
            <p:nvPr/>
          </p:nvSpPr>
          <p:spPr>
            <a:xfrm>
              <a:off x="397192" y="4243399"/>
              <a:ext cx="359382" cy="282838"/>
            </a:xfrm>
            <a:custGeom>
              <a:avLst/>
              <a:gdLst/>
              <a:ahLst/>
              <a:cxnLst/>
              <a:rect l="0" t="0" r="0" b="0"/>
              <a:pathLst>
                <a:path w="359382" h="282838">
                  <a:moveTo>
                    <a:pt x="0" y="68568"/>
                  </a:moveTo>
                  <a:lnTo>
                    <a:pt x="0" y="56636"/>
                  </a:lnTo>
                  <a:lnTo>
                    <a:pt x="952" y="53946"/>
                  </a:lnTo>
                  <a:lnTo>
                    <a:pt x="4551" y="48417"/>
                  </a:lnTo>
                  <a:lnTo>
                    <a:pt x="11865" y="42785"/>
                  </a:lnTo>
                  <a:lnTo>
                    <a:pt x="21466" y="37106"/>
                  </a:lnTo>
                  <a:lnTo>
                    <a:pt x="32083" y="31408"/>
                  </a:lnTo>
                  <a:lnTo>
                    <a:pt x="48770" y="22844"/>
                  </a:lnTo>
                  <a:lnTo>
                    <a:pt x="55373" y="20941"/>
                  </a:lnTo>
                  <a:lnTo>
                    <a:pt x="62633" y="19672"/>
                  </a:lnTo>
                  <a:lnTo>
                    <a:pt x="70330" y="18826"/>
                  </a:lnTo>
                  <a:lnTo>
                    <a:pt x="78319" y="17309"/>
                  </a:lnTo>
                  <a:lnTo>
                    <a:pt x="86503" y="15345"/>
                  </a:lnTo>
                  <a:lnTo>
                    <a:pt x="94816" y="13084"/>
                  </a:lnTo>
                  <a:lnTo>
                    <a:pt x="111673" y="8031"/>
                  </a:lnTo>
                  <a:lnTo>
                    <a:pt x="120169" y="5350"/>
                  </a:lnTo>
                  <a:lnTo>
                    <a:pt x="127737" y="3563"/>
                  </a:lnTo>
                  <a:lnTo>
                    <a:pt x="134688" y="2371"/>
                  </a:lnTo>
                  <a:lnTo>
                    <a:pt x="141227" y="1577"/>
                  </a:lnTo>
                  <a:lnTo>
                    <a:pt x="148444" y="1047"/>
                  </a:lnTo>
                  <a:lnTo>
                    <a:pt x="156112" y="694"/>
                  </a:lnTo>
                  <a:lnTo>
                    <a:pt x="179850" y="128"/>
                  </a:lnTo>
                  <a:lnTo>
                    <a:pt x="207140" y="0"/>
                  </a:lnTo>
                  <a:lnTo>
                    <a:pt x="210483" y="949"/>
                  </a:lnTo>
                  <a:lnTo>
                    <a:pt x="216738" y="4542"/>
                  </a:lnTo>
                  <a:lnTo>
                    <a:pt x="225614" y="11921"/>
                  </a:lnTo>
                  <a:lnTo>
                    <a:pt x="227562" y="15563"/>
                  </a:lnTo>
                  <a:lnTo>
                    <a:pt x="228861" y="19897"/>
                  </a:lnTo>
                  <a:lnTo>
                    <a:pt x="229726" y="24690"/>
                  </a:lnTo>
                  <a:lnTo>
                    <a:pt x="230688" y="32557"/>
                  </a:lnTo>
                  <a:lnTo>
                    <a:pt x="230944" y="35988"/>
                  </a:lnTo>
                  <a:lnTo>
                    <a:pt x="229210" y="40181"/>
                  </a:lnTo>
                  <a:lnTo>
                    <a:pt x="226149" y="44881"/>
                  </a:lnTo>
                  <a:lnTo>
                    <a:pt x="222204" y="49919"/>
                  </a:lnTo>
                  <a:lnTo>
                    <a:pt x="215280" y="58057"/>
                  </a:lnTo>
                  <a:lnTo>
                    <a:pt x="212100" y="61561"/>
                  </a:lnTo>
                  <a:lnTo>
                    <a:pt x="203486" y="67994"/>
                  </a:lnTo>
                  <a:lnTo>
                    <a:pt x="192356" y="74980"/>
                  </a:lnTo>
                  <a:lnTo>
                    <a:pt x="177884" y="84435"/>
                  </a:lnTo>
                  <a:lnTo>
                    <a:pt x="170977" y="88671"/>
                  </a:lnTo>
                  <a:lnTo>
                    <a:pt x="164467" y="92448"/>
                  </a:lnTo>
                  <a:lnTo>
                    <a:pt x="158222" y="95918"/>
                  </a:lnTo>
                  <a:lnTo>
                    <a:pt x="151201" y="99184"/>
                  </a:lnTo>
                  <a:lnTo>
                    <a:pt x="143663" y="102314"/>
                  </a:lnTo>
                  <a:lnTo>
                    <a:pt x="135781" y="105352"/>
                  </a:lnTo>
                  <a:lnTo>
                    <a:pt x="119402" y="111269"/>
                  </a:lnTo>
                  <a:lnTo>
                    <a:pt x="85604" y="122829"/>
                  </a:lnTo>
                  <a:lnTo>
                    <a:pt x="78024" y="124744"/>
                  </a:lnTo>
                  <a:lnTo>
                    <a:pt x="71066" y="126021"/>
                  </a:lnTo>
                  <a:lnTo>
                    <a:pt x="64522" y="126873"/>
                  </a:lnTo>
                  <a:lnTo>
                    <a:pt x="58255" y="128393"/>
                  </a:lnTo>
                  <a:lnTo>
                    <a:pt x="52172" y="130359"/>
                  </a:lnTo>
                  <a:lnTo>
                    <a:pt x="41285" y="134131"/>
                  </a:lnTo>
                  <a:lnTo>
                    <a:pt x="30753" y="136254"/>
                  </a:lnTo>
                  <a:lnTo>
                    <a:pt x="25207" y="137070"/>
                  </a:lnTo>
                  <a:lnTo>
                    <a:pt x="21363" y="137113"/>
                  </a:lnTo>
                  <a:lnTo>
                    <a:pt x="19957" y="136173"/>
                  </a:lnTo>
                  <a:lnTo>
                    <a:pt x="19020" y="134593"/>
                  </a:lnTo>
                  <a:lnTo>
                    <a:pt x="18395" y="132587"/>
                  </a:lnTo>
                  <a:lnTo>
                    <a:pt x="18931" y="131250"/>
                  </a:lnTo>
                  <a:lnTo>
                    <a:pt x="20240" y="130358"/>
                  </a:lnTo>
                  <a:lnTo>
                    <a:pt x="22066" y="129764"/>
                  </a:lnTo>
                  <a:lnTo>
                    <a:pt x="26635" y="126564"/>
                  </a:lnTo>
                  <a:lnTo>
                    <a:pt x="29186" y="124377"/>
                  </a:lnTo>
                  <a:lnTo>
                    <a:pt x="39642" y="121947"/>
                  </a:lnTo>
                  <a:lnTo>
                    <a:pt x="46430" y="121299"/>
                  </a:lnTo>
                  <a:lnTo>
                    <a:pt x="53813" y="119915"/>
                  </a:lnTo>
                  <a:lnTo>
                    <a:pt x="61593" y="118039"/>
                  </a:lnTo>
                  <a:lnTo>
                    <a:pt x="69637" y="115836"/>
                  </a:lnTo>
                  <a:lnTo>
                    <a:pt x="77857" y="114368"/>
                  </a:lnTo>
                  <a:lnTo>
                    <a:pt x="86195" y="113389"/>
                  </a:lnTo>
                  <a:lnTo>
                    <a:pt x="94611" y="112736"/>
                  </a:lnTo>
                  <a:lnTo>
                    <a:pt x="104031" y="112301"/>
                  </a:lnTo>
                  <a:lnTo>
                    <a:pt x="124659" y="111817"/>
                  </a:lnTo>
                  <a:lnTo>
                    <a:pt x="153141" y="111546"/>
                  </a:lnTo>
                  <a:lnTo>
                    <a:pt x="163054" y="112459"/>
                  </a:lnTo>
                  <a:lnTo>
                    <a:pt x="173473" y="114022"/>
                  </a:lnTo>
                  <a:lnTo>
                    <a:pt x="184228" y="116015"/>
                  </a:lnTo>
                  <a:lnTo>
                    <a:pt x="206339" y="120771"/>
                  </a:lnTo>
                  <a:lnTo>
                    <a:pt x="217569" y="123373"/>
                  </a:lnTo>
                  <a:lnTo>
                    <a:pt x="227914" y="126059"/>
                  </a:lnTo>
                  <a:lnTo>
                    <a:pt x="237668" y="128803"/>
                  </a:lnTo>
                  <a:lnTo>
                    <a:pt x="256125" y="134392"/>
                  </a:lnTo>
                  <a:lnTo>
                    <a:pt x="273853" y="140051"/>
                  </a:lnTo>
                  <a:lnTo>
                    <a:pt x="282581" y="143845"/>
                  </a:lnTo>
                  <a:lnTo>
                    <a:pt x="291258" y="148281"/>
                  </a:lnTo>
                  <a:lnTo>
                    <a:pt x="299899" y="153142"/>
                  </a:lnTo>
                  <a:lnTo>
                    <a:pt x="307565" y="158288"/>
                  </a:lnTo>
                  <a:lnTo>
                    <a:pt x="314581" y="163624"/>
                  </a:lnTo>
                  <a:lnTo>
                    <a:pt x="321163" y="169086"/>
                  </a:lnTo>
                  <a:lnTo>
                    <a:pt x="327456" y="173680"/>
                  </a:lnTo>
                  <a:lnTo>
                    <a:pt x="333557" y="177695"/>
                  </a:lnTo>
                  <a:lnTo>
                    <a:pt x="339529" y="181324"/>
                  </a:lnTo>
                  <a:lnTo>
                    <a:pt x="344462" y="185650"/>
                  </a:lnTo>
                  <a:lnTo>
                    <a:pt x="348704" y="190437"/>
                  </a:lnTo>
                  <a:lnTo>
                    <a:pt x="352484" y="195534"/>
                  </a:lnTo>
                  <a:lnTo>
                    <a:pt x="356685" y="203737"/>
                  </a:lnTo>
                  <a:lnTo>
                    <a:pt x="358551" y="211511"/>
                  </a:lnTo>
                  <a:lnTo>
                    <a:pt x="359049" y="216251"/>
                  </a:lnTo>
                  <a:lnTo>
                    <a:pt x="359381" y="221316"/>
                  </a:lnTo>
                  <a:lnTo>
                    <a:pt x="357697" y="225645"/>
                  </a:lnTo>
                  <a:lnTo>
                    <a:pt x="354670" y="229484"/>
                  </a:lnTo>
                  <a:lnTo>
                    <a:pt x="346226" y="237241"/>
                  </a:lnTo>
                  <a:lnTo>
                    <a:pt x="336123" y="247039"/>
                  </a:lnTo>
                  <a:lnTo>
                    <a:pt x="330762" y="250413"/>
                  </a:lnTo>
                  <a:lnTo>
                    <a:pt x="319725" y="254164"/>
                  </a:lnTo>
                  <a:lnTo>
                    <a:pt x="305930" y="258370"/>
                  </a:lnTo>
                  <a:lnTo>
                    <a:pt x="273791" y="268832"/>
                  </a:lnTo>
                  <a:lnTo>
                    <a:pt x="264442" y="271610"/>
                  </a:lnTo>
                  <a:lnTo>
                    <a:pt x="243895" y="277237"/>
                  </a:lnTo>
                  <a:lnTo>
                    <a:pt x="233081" y="279117"/>
                  </a:lnTo>
                  <a:lnTo>
                    <a:pt x="222063" y="280372"/>
                  </a:lnTo>
                  <a:lnTo>
                    <a:pt x="210907" y="281208"/>
                  </a:lnTo>
                  <a:lnTo>
                    <a:pt x="199660" y="281766"/>
                  </a:lnTo>
                  <a:lnTo>
                    <a:pt x="177002" y="282385"/>
                  </a:lnTo>
                  <a:lnTo>
                    <a:pt x="113121" y="282837"/>
                  </a:lnTo>
                  <a:lnTo>
                    <a:pt x="103989" y="281899"/>
                  </a:lnTo>
                  <a:lnTo>
                    <a:pt x="95044" y="280322"/>
                  </a:lnTo>
                  <a:lnTo>
                    <a:pt x="86222" y="278317"/>
                  </a:lnTo>
                  <a:lnTo>
                    <a:pt x="78437" y="276981"/>
                  </a:lnTo>
                  <a:lnTo>
                    <a:pt x="71341" y="276090"/>
                  </a:lnTo>
                  <a:lnTo>
                    <a:pt x="64706" y="275496"/>
                  </a:lnTo>
                  <a:lnTo>
                    <a:pt x="58377" y="274148"/>
                  </a:lnTo>
                  <a:lnTo>
                    <a:pt x="52253" y="272296"/>
                  </a:lnTo>
                  <a:lnTo>
                    <a:pt x="41321" y="268651"/>
                  </a:lnTo>
                  <a:lnTo>
                    <a:pt x="33287" y="267032"/>
                  </a:lnTo>
                  <a:lnTo>
                    <a:pt x="31717" y="265647"/>
                  </a:lnTo>
                  <a:lnTo>
                    <a:pt x="31622" y="263772"/>
                  </a:lnTo>
                  <a:lnTo>
                    <a:pt x="32511" y="261569"/>
                  </a:lnTo>
                  <a:lnTo>
                    <a:pt x="32152" y="259148"/>
                  </a:lnTo>
                  <a:lnTo>
                    <a:pt x="27271" y="250958"/>
                  </a:lnTo>
                  <a:lnTo>
                    <a:pt x="26753" y="250169"/>
                  </a:lnTo>
                  <a:lnTo>
                    <a:pt x="26178" y="246752"/>
                  </a:lnTo>
                  <a:lnTo>
                    <a:pt x="25717" y="240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3" name="SMARTPenAnnotation248"/>
            <p:cNvSpPr/>
            <p:nvPr/>
          </p:nvSpPr>
          <p:spPr>
            <a:xfrm>
              <a:off x="902969" y="4251960"/>
              <a:ext cx="77154" cy="291466"/>
            </a:xfrm>
            <a:custGeom>
              <a:avLst/>
              <a:gdLst/>
              <a:ahLst/>
              <a:cxnLst/>
              <a:rect l="0" t="0" r="0" b="0"/>
              <a:pathLst>
                <a:path w="77154" h="291466">
                  <a:moveTo>
                    <a:pt x="0" y="0"/>
                  </a:moveTo>
                  <a:lnTo>
                    <a:pt x="4551" y="4550"/>
                  </a:lnTo>
                  <a:lnTo>
                    <a:pt x="4939" y="5891"/>
                  </a:lnTo>
                  <a:lnTo>
                    <a:pt x="4245" y="6785"/>
                  </a:lnTo>
                  <a:lnTo>
                    <a:pt x="2831" y="7380"/>
                  </a:lnTo>
                  <a:lnTo>
                    <a:pt x="2840" y="8730"/>
                  </a:lnTo>
                  <a:lnTo>
                    <a:pt x="3798" y="10582"/>
                  </a:lnTo>
                  <a:lnTo>
                    <a:pt x="5390" y="12770"/>
                  </a:lnTo>
                  <a:lnTo>
                    <a:pt x="7158" y="17740"/>
                  </a:lnTo>
                  <a:lnTo>
                    <a:pt x="7630" y="20399"/>
                  </a:lnTo>
                  <a:lnTo>
                    <a:pt x="8897" y="23125"/>
                  </a:lnTo>
                  <a:lnTo>
                    <a:pt x="10694" y="25894"/>
                  </a:lnTo>
                  <a:lnTo>
                    <a:pt x="12844" y="28693"/>
                  </a:lnTo>
                  <a:lnTo>
                    <a:pt x="15231" y="32463"/>
                  </a:lnTo>
                  <a:lnTo>
                    <a:pt x="17774" y="36882"/>
                  </a:lnTo>
                  <a:lnTo>
                    <a:pt x="20422" y="41733"/>
                  </a:lnTo>
                  <a:lnTo>
                    <a:pt x="22187" y="46872"/>
                  </a:lnTo>
                  <a:lnTo>
                    <a:pt x="23364" y="52203"/>
                  </a:lnTo>
                  <a:lnTo>
                    <a:pt x="24149" y="57662"/>
                  </a:lnTo>
                  <a:lnTo>
                    <a:pt x="25624" y="64159"/>
                  </a:lnTo>
                  <a:lnTo>
                    <a:pt x="27561" y="71347"/>
                  </a:lnTo>
                  <a:lnTo>
                    <a:pt x="29804" y="78997"/>
                  </a:lnTo>
                  <a:lnTo>
                    <a:pt x="32252" y="86002"/>
                  </a:lnTo>
                  <a:lnTo>
                    <a:pt x="34836" y="92577"/>
                  </a:lnTo>
                  <a:lnTo>
                    <a:pt x="37512" y="98866"/>
                  </a:lnTo>
                  <a:lnTo>
                    <a:pt x="40248" y="105915"/>
                  </a:lnTo>
                  <a:lnTo>
                    <a:pt x="45828" y="121368"/>
                  </a:lnTo>
                  <a:lnTo>
                    <a:pt x="47697" y="129490"/>
                  </a:lnTo>
                  <a:lnTo>
                    <a:pt x="48943" y="137761"/>
                  </a:lnTo>
                  <a:lnTo>
                    <a:pt x="49774" y="146133"/>
                  </a:lnTo>
                  <a:lnTo>
                    <a:pt x="51280" y="153620"/>
                  </a:lnTo>
                  <a:lnTo>
                    <a:pt x="53237" y="160515"/>
                  </a:lnTo>
                  <a:lnTo>
                    <a:pt x="55494" y="167018"/>
                  </a:lnTo>
                  <a:lnTo>
                    <a:pt x="56999" y="173257"/>
                  </a:lnTo>
                  <a:lnTo>
                    <a:pt x="58002" y="179323"/>
                  </a:lnTo>
                  <a:lnTo>
                    <a:pt x="58671" y="185271"/>
                  </a:lnTo>
                  <a:lnTo>
                    <a:pt x="60069" y="192093"/>
                  </a:lnTo>
                  <a:lnTo>
                    <a:pt x="61953" y="199500"/>
                  </a:lnTo>
                  <a:lnTo>
                    <a:pt x="64162" y="207294"/>
                  </a:lnTo>
                  <a:lnTo>
                    <a:pt x="65635" y="214396"/>
                  </a:lnTo>
                  <a:lnTo>
                    <a:pt x="66617" y="221035"/>
                  </a:lnTo>
                  <a:lnTo>
                    <a:pt x="67271" y="227367"/>
                  </a:lnTo>
                  <a:lnTo>
                    <a:pt x="67708" y="232541"/>
                  </a:lnTo>
                  <a:lnTo>
                    <a:pt x="68193" y="240828"/>
                  </a:lnTo>
                  <a:lnTo>
                    <a:pt x="68408" y="250227"/>
                  </a:lnTo>
                  <a:lnTo>
                    <a:pt x="68570" y="276771"/>
                  </a:lnTo>
                  <a:lnTo>
                    <a:pt x="69526" y="279764"/>
                  </a:lnTo>
                  <a:lnTo>
                    <a:pt x="71116" y="282712"/>
                  </a:lnTo>
                  <a:lnTo>
                    <a:pt x="77153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4" name="SMARTPenAnnotation249"/>
            <p:cNvSpPr/>
            <p:nvPr/>
          </p:nvSpPr>
          <p:spPr>
            <a:xfrm>
              <a:off x="1164089" y="4509135"/>
              <a:ext cx="29154" cy="1"/>
            </a:xfrm>
            <a:custGeom>
              <a:avLst/>
              <a:gdLst/>
              <a:ahLst/>
              <a:cxnLst/>
              <a:rect l="0" t="0" r="0" b="0"/>
              <a:pathLst>
                <a:path w="29154" h="1">
                  <a:moveTo>
                    <a:pt x="13200" y="0"/>
                  </a:moveTo>
                  <a:lnTo>
                    <a:pt x="29153" y="0"/>
                  </a:lnTo>
                  <a:lnTo>
                    <a:pt x="0" y="0"/>
                  </a:lnTo>
                  <a:lnTo>
                    <a:pt x="15583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5" name="SMARTPenAnnotation250"/>
            <p:cNvSpPr/>
            <p:nvPr/>
          </p:nvSpPr>
          <p:spPr>
            <a:xfrm>
              <a:off x="1340678" y="4260933"/>
              <a:ext cx="303860" cy="230908"/>
            </a:xfrm>
            <a:custGeom>
              <a:avLst/>
              <a:gdLst/>
              <a:ahLst/>
              <a:cxnLst/>
              <a:rect l="0" t="0" r="0" b="0"/>
              <a:pathLst>
                <a:path w="303860" h="230908">
                  <a:moveTo>
                    <a:pt x="76641" y="25317"/>
                  </a:moveTo>
                  <a:lnTo>
                    <a:pt x="72091" y="25317"/>
                  </a:lnTo>
                  <a:lnTo>
                    <a:pt x="69797" y="26269"/>
                  </a:lnTo>
                  <a:lnTo>
                    <a:pt x="62019" y="32160"/>
                  </a:lnTo>
                  <a:lnTo>
                    <a:pt x="56490" y="37248"/>
                  </a:lnTo>
                  <a:lnTo>
                    <a:pt x="53682" y="40891"/>
                  </a:lnTo>
                  <a:lnTo>
                    <a:pt x="50858" y="45225"/>
                  </a:lnTo>
                  <a:lnTo>
                    <a:pt x="48022" y="50019"/>
                  </a:lnTo>
                  <a:lnTo>
                    <a:pt x="44227" y="55120"/>
                  </a:lnTo>
                  <a:lnTo>
                    <a:pt x="39792" y="60426"/>
                  </a:lnTo>
                  <a:lnTo>
                    <a:pt x="34930" y="65867"/>
                  </a:lnTo>
                  <a:lnTo>
                    <a:pt x="30736" y="71400"/>
                  </a:lnTo>
                  <a:lnTo>
                    <a:pt x="26988" y="76994"/>
                  </a:lnTo>
                  <a:lnTo>
                    <a:pt x="23537" y="82629"/>
                  </a:lnTo>
                  <a:lnTo>
                    <a:pt x="20283" y="88289"/>
                  </a:lnTo>
                  <a:lnTo>
                    <a:pt x="14128" y="99660"/>
                  </a:lnTo>
                  <a:lnTo>
                    <a:pt x="5308" y="116771"/>
                  </a:lnTo>
                  <a:lnTo>
                    <a:pt x="3368" y="123434"/>
                  </a:lnTo>
                  <a:lnTo>
                    <a:pt x="2075" y="130733"/>
                  </a:lnTo>
                  <a:lnTo>
                    <a:pt x="1213" y="138457"/>
                  </a:lnTo>
                  <a:lnTo>
                    <a:pt x="638" y="144558"/>
                  </a:lnTo>
                  <a:lnTo>
                    <a:pt x="255" y="149579"/>
                  </a:lnTo>
                  <a:lnTo>
                    <a:pt x="0" y="153878"/>
                  </a:lnTo>
                  <a:lnTo>
                    <a:pt x="782" y="158649"/>
                  </a:lnTo>
                  <a:lnTo>
                    <a:pt x="2256" y="163735"/>
                  </a:lnTo>
                  <a:lnTo>
                    <a:pt x="4191" y="169031"/>
                  </a:lnTo>
                  <a:lnTo>
                    <a:pt x="6434" y="174466"/>
                  </a:lnTo>
                  <a:lnTo>
                    <a:pt x="8881" y="179995"/>
                  </a:lnTo>
                  <a:lnTo>
                    <a:pt x="11466" y="185585"/>
                  </a:lnTo>
                  <a:lnTo>
                    <a:pt x="14141" y="190265"/>
                  </a:lnTo>
                  <a:lnTo>
                    <a:pt x="16877" y="194337"/>
                  </a:lnTo>
                  <a:lnTo>
                    <a:pt x="19653" y="198004"/>
                  </a:lnTo>
                  <a:lnTo>
                    <a:pt x="27818" y="204619"/>
                  </a:lnTo>
                  <a:lnTo>
                    <a:pt x="32663" y="207717"/>
                  </a:lnTo>
                  <a:lnTo>
                    <a:pt x="38750" y="210734"/>
                  </a:lnTo>
                  <a:lnTo>
                    <a:pt x="45665" y="213698"/>
                  </a:lnTo>
                  <a:lnTo>
                    <a:pt x="53133" y="216627"/>
                  </a:lnTo>
                  <a:lnTo>
                    <a:pt x="69051" y="222421"/>
                  </a:lnTo>
                  <a:lnTo>
                    <a:pt x="77296" y="225300"/>
                  </a:lnTo>
                  <a:lnTo>
                    <a:pt x="85650" y="227219"/>
                  </a:lnTo>
                  <a:lnTo>
                    <a:pt x="94077" y="228498"/>
                  </a:lnTo>
                  <a:lnTo>
                    <a:pt x="102553" y="229351"/>
                  </a:lnTo>
                  <a:lnTo>
                    <a:pt x="111061" y="229919"/>
                  </a:lnTo>
                  <a:lnTo>
                    <a:pt x="119590" y="230299"/>
                  </a:lnTo>
                  <a:lnTo>
                    <a:pt x="136687" y="230719"/>
                  </a:lnTo>
                  <a:lnTo>
                    <a:pt x="153811" y="230907"/>
                  </a:lnTo>
                  <a:lnTo>
                    <a:pt x="161425" y="230004"/>
                  </a:lnTo>
                  <a:lnTo>
                    <a:pt x="168407" y="228450"/>
                  </a:lnTo>
                  <a:lnTo>
                    <a:pt x="174966" y="226462"/>
                  </a:lnTo>
                  <a:lnTo>
                    <a:pt x="182196" y="225136"/>
                  </a:lnTo>
                  <a:lnTo>
                    <a:pt x="189874" y="224252"/>
                  </a:lnTo>
                  <a:lnTo>
                    <a:pt x="197850" y="223663"/>
                  </a:lnTo>
                  <a:lnTo>
                    <a:pt x="205072" y="221365"/>
                  </a:lnTo>
                  <a:lnTo>
                    <a:pt x="211792" y="217928"/>
                  </a:lnTo>
                  <a:lnTo>
                    <a:pt x="218177" y="213732"/>
                  </a:lnTo>
                  <a:lnTo>
                    <a:pt x="225291" y="209982"/>
                  </a:lnTo>
                  <a:lnTo>
                    <a:pt x="232891" y="206529"/>
                  </a:lnTo>
                  <a:lnTo>
                    <a:pt x="240815" y="203275"/>
                  </a:lnTo>
                  <a:lnTo>
                    <a:pt x="248003" y="199200"/>
                  </a:lnTo>
                  <a:lnTo>
                    <a:pt x="254700" y="194579"/>
                  </a:lnTo>
                  <a:lnTo>
                    <a:pt x="261070" y="189593"/>
                  </a:lnTo>
                  <a:lnTo>
                    <a:pt x="266269" y="184365"/>
                  </a:lnTo>
                  <a:lnTo>
                    <a:pt x="270687" y="178973"/>
                  </a:lnTo>
                  <a:lnTo>
                    <a:pt x="274585" y="173475"/>
                  </a:lnTo>
                  <a:lnTo>
                    <a:pt x="279089" y="168856"/>
                  </a:lnTo>
                  <a:lnTo>
                    <a:pt x="283996" y="164825"/>
                  </a:lnTo>
                  <a:lnTo>
                    <a:pt x="289173" y="161185"/>
                  </a:lnTo>
                  <a:lnTo>
                    <a:pt x="292624" y="155900"/>
                  </a:lnTo>
                  <a:lnTo>
                    <a:pt x="294925" y="149520"/>
                  </a:lnTo>
                  <a:lnTo>
                    <a:pt x="296459" y="142409"/>
                  </a:lnTo>
                  <a:lnTo>
                    <a:pt x="298434" y="135763"/>
                  </a:lnTo>
                  <a:lnTo>
                    <a:pt x="300703" y="129428"/>
                  </a:lnTo>
                  <a:lnTo>
                    <a:pt x="303168" y="123299"/>
                  </a:lnTo>
                  <a:lnTo>
                    <a:pt x="303859" y="117308"/>
                  </a:lnTo>
                  <a:lnTo>
                    <a:pt x="303368" y="111409"/>
                  </a:lnTo>
                  <a:lnTo>
                    <a:pt x="302087" y="105572"/>
                  </a:lnTo>
                  <a:lnTo>
                    <a:pt x="300281" y="99775"/>
                  </a:lnTo>
                  <a:lnTo>
                    <a:pt x="298125" y="94006"/>
                  </a:lnTo>
                  <a:lnTo>
                    <a:pt x="295734" y="88254"/>
                  </a:lnTo>
                  <a:lnTo>
                    <a:pt x="292236" y="82515"/>
                  </a:lnTo>
                  <a:lnTo>
                    <a:pt x="287998" y="76784"/>
                  </a:lnTo>
                  <a:lnTo>
                    <a:pt x="283269" y="71058"/>
                  </a:lnTo>
                  <a:lnTo>
                    <a:pt x="279163" y="65336"/>
                  </a:lnTo>
                  <a:lnTo>
                    <a:pt x="275473" y="59616"/>
                  </a:lnTo>
                  <a:lnTo>
                    <a:pt x="272061" y="53898"/>
                  </a:lnTo>
                  <a:lnTo>
                    <a:pt x="266929" y="48181"/>
                  </a:lnTo>
                  <a:lnTo>
                    <a:pt x="260650" y="42464"/>
                  </a:lnTo>
                  <a:lnTo>
                    <a:pt x="253606" y="36748"/>
                  </a:lnTo>
                  <a:lnTo>
                    <a:pt x="247005" y="31985"/>
                  </a:lnTo>
                  <a:lnTo>
                    <a:pt x="240700" y="27857"/>
                  </a:lnTo>
                  <a:lnTo>
                    <a:pt x="234591" y="24153"/>
                  </a:lnTo>
                  <a:lnTo>
                    <a:pt x="227661" y="20731"/>
                  </a:lnTo>
                  <a:lnTo>
                    <a:pt x="220184" y="17497"/>
                  </a:lnTo>
                  <a:lnTo>
                    <a:pt x="212341" y="14388"/>
                  </a:lnTo>
                  <a:lnTo>
                    <a:pt x="204255" y="12316"/>
                  </a:lnTo>
                  <a:lnTo>
                    <a:pt x="196008" y="10935"/>
                  </a:lnTo>
                  <a:lnTo>
                    <a:pt x="187651" y="10014"/>
                  </a:lnTo>
                  <a:lnTo>
                    <a:pt x="179223" y="8447"/>
                  </a:lnTo>
                  <a:lnTo>
                    <a:pt x="170747" y="6451"/>
                  </a:lnTo>
                  <a:lnTo>
                    <a:pt x="162238" y="4167"/>
                  </a:lnTo>
                  <a:lnTo>
                    <a:pt x="152756" y="2644"/>
                  </a:lnTo>
                  <a:lnTo>
                    <a:pt x="142624" y="1629"/>
                  </a:lnTo>
                  <a:lnTo>
                    <a:pt x="123112" y="501"/>
                  </a:lnTo>
                  <a:lnTo>
                    <a:pt x="108090" y="0"/>
                  </a:lnTo>
                  <a:lnTo>
                    <a:pt x="100465" y="819"/>
                  </a:lnTo>
                  <a:lnTo>
                    <a:pt x="92524" y="2317"/>
                  </a:lnTo>
                  <a:lnTo>
                    <a:pt x="84372" y="4269"/>
                  </a:lnTo>
                  <a:lnTo>
                    <a:pt x="77033" y="6522"/>
                  </a:lnTo>
                  <a:lnTo>
                    <a:pt x="70235" y="8977"/>
                  </a:lnTo>
                  <a:lnTo>
                    <a:pt x="63798" y="11566"/>
                  </a:lnTo>
                  <a:lnTo>
                    <a:pt x="58554" y="14245"/>
                  </a:lnTo>
                  <a:lnTo>
                    <a:pt x="50187" y="19761"/>
                  </a:lnTo>
                  <a:lnTo>
                    <a:pt x="43294" y="22847"/>
                  </a:lnTo>
                  <a:lnTo>
                    <a:pt x="33779" y="253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6" name="SMARTPenAnnotation251"/>
            <p:cNvSpPr/>
            <p:nvPr/>
          </p:nvSpPr>
          <p:spPr>
            <a:xfrm>
              <a:off x="1820355" y="4209097"/>
              <a:ext cx="220936" cy="321779"/>
            </a:xfrm>
            <a:custGeom>
              <a:avLst/>
              <a:gdLst/>
              <a:ahLst/>
              <a:cxnLst/>
              <a:rect l="0" t="0" r="0" b="0"/>
              <a:pathLst>
                <a:path w="220936" h="321779">
                  <a:moveTo>
                    <a:pt x="85597" y="34290"/>
                  </a:moveTo>
                  <a:lnTo>
                    <a:pt x="58065" y="34290"/>
                  </a:lnTo>
                  <a:lnTo>
                    <a:pt x="53907" y="35243"/>
                  </a:lnTo>
                  <a:lnTo>
                    <a:pt x="49231" y="36830"/>
                  </a:lnTo>
                  <a:lnTo>
                    <a:pt x="44208" y="38841"/>
                  </a:lnTo>
                  <a:lnTo>
                    <a:pt x="39907" y="40182"/>
                  </a:lnTo>
                  <a:lnTo>
                    <a:pt x="36087" y="41075"/>
                  </a:lnTo>
                  <a:lnTo>
                    <a:pt x="32588" y="41671"/>
                  </a:lnTo>
                  <a:lnTo>
                    <a:pt x="28350" y="43021"/>
                  </a:lnTo>
                  <a:lnTo>
                    <a:pt x="23620" y="44873"/>
                  </a:lnTo>
                  <a:lnTo>
                    <a:pt x="18561" y="47061"/>
                  </a:lnTo>
                  <a:lnTo>
                    <a:pt x="15189" y="49471"/>
                  </a:lnTo>
                  <a:lnTo>
                    <a:pt x="12941" y="52031"/>
                  </a:lnTo>
                  <a:lnTo>
                    <a:pt x="9490" y="57415"/>
                  </a:lnTo>
                  <a:lnTo>
                    <a:pt x="4782" y="62983"/>
                  </a:lnTo>
                  <a:lnTo>
                    <a:pt x="3145" y="65801"/>
                  </a:lnTo>
                  <a:lnTo>
                    <a:pt x="1327" y="71473"/>
                  </a:lnTo>
                  <a:lnTo>
                    <a:pt x="303" y="80021"/>
                  </a:lnTo>
                  <a:lnTo>
                    <a:pt x="0" y="88586"/>
                  </a:lnTo>
                  <a:lnTo>
                    <a:pt x="2469" y="96839"/>
                  </a:lnTo>
                  <a:lnTo>
                    <a:pt x="4461" y="101707"/>
                  </a:lnTo>
                  <a:lnTo>
                    <a:pt x="7694" y="106857"/>
                  </a:lnTo>
                  <a:lnTo>
                    <a:pt x="11754" y="112195"/>
                  </a:lnTo>
                  <a:lnTo>
                    <a:pt x="16366" y="117659"/>
                  </a:lnTo>
                  <a:lnTo>
                    <a:pt x="22298" y="123207"/>
                  </a:lnTo>
                  <a:lnTo>
                    <a:pt x="29110" y="128811"/>
                  </a:lnTo>
                  <a:lnTo>
                    <a:pt x="36509" y="134451"/>
                  </a:lnTo>
                  <a:lnTo>
                    <a:pt x="44299" y="140117"/>
                  </a:lnTo>
                  <a:lnTo>
                    <a:pt x="60575" y="151492"/>
                  </a:lnTo>
                  <a:lnTo>
                    <a:pt x="85803" y="168605"/>
                  </a:lnTo>
                  <a:lnTo>
                    <a:pt x="105373" y="182569"/>
                  </a:lnTo>
                  <a:lnTo>
                    <a:pt x="115926" y="190292"/>
                  </a:lnTo>
                  <a:lnTo>
                    <a:pt x="124867" y="197347"/>
                  </a:lnTo>
                  <a:lnTo>
                    <a:pt x="132732" y="203954"/>
                  </a:lnTo>
                  <a:lnTo>
                    <a:pt x="139880" y="210265"/>
                  </a:lnTo>
                  <a:lnTo>
                    <a:pt x="147503" y="216377"/>
                  </a:lnTo>
                  <a:lnTo>
                    <a:pt x="155443" y="222356"/>
                  </a:lnTo>
                  <a:lnTo>
                    <a:pt x="163593" y="228248"/>
                  </a:lnTo>
                  <a:lnTo>
                    <a:pt x="169980" y="234080"/>
                  </a:lnTo>
                  <a:lnTo>
                    <a:pt x="175190" y="239874"/>
                  </a:lnTo>
                  <a:lnTo>
                    <a:pt x="179615" y="245641"/>
                  </a:lnTo>
                  <a:lnTo>
                    <a:pt x="184471" y="251390"/>
                  </a:lnTo>
                  <a:lnTo>
                    <a:pt x="189613" y="257128"/>
                  </a:lnTo>
                  <a:lnTo>
                    <a:pt x="194946" y="262859"/>
                  </a:lnTo>
                  <a:lnTo>
                    <a:pt x="199454" y="268585"/>
                  </a:lnTo>
                  <a:lnTo>
                    <a:pt x="203411" y="274306"/>
                  </a:lnTo>
                  <a:lnTo>
                    <a:pt x="207003" y="280026"/>
                  </a:lnTo>
                  <a:lnTo>
                    <a:pt x="213533" y="288921"/>
                  </a:lnTo>
                  <a:lnTo>
                    <a:pt x="216608" y="292627"/>
                  </a:lnTo>
                  <a:lnTo>
                    <a:pt x="220024" y="299284"/>
                  </a:lnTo>
                  <a:lnTo>
                    <a:pt x="220935" y="302393"/>
                  </a:lnTo>
                  <a:lnTo>
                    <a:pt x="220590" y="305417"/>
                  </a:lnTo>
                  <a:lnTo>
                    <a:pt x="219407" y="308387"/>
                  </a:lnTo>
                  <a:lnTo>
                    <a:pt x="217666" y="311319"/>
                  </a:lnTo>
                  <a:lnTo>
                    <a:pt x="215553" y="313274"/>
                  </a:lnTo>
                  <a:lnTo>
                    <a:pt x="213192" y="314576"/>
                  </a:lnTo>
                  <a:lnTo>
                    <a:pt x="207076" y="316977"/>
                  </a:lnTo>
                  <a:lnTo>
                    <a:pt x="198008" y="321219"/>
                  </a:lnTo>
                  <a:lnTo>
                    <a:pt x="192922" y="321778"/>
                  </a:lnTo>
                  <a:lnTo>
                    <a:pt x="187627" y="321199"/>
                  </a:lnTo>
                  <a:lnTo>
                    <a:pt x="182192" y="319861"/>
                  </a:lnTo>
                  <a:lnTo>
                    <a:pt x="176664" y="318968"/>
                  </a:lnTo>
                  <a:lnTo>
                    <a:pt x="171073" y="318373"/>
                  </a:lnTo>
                  <a:lnTo>
                    <a:pt x="165441" y="317976"/>
                  </a:lnTo>
                  <a:lnTo>
                    <a:pt x="158829" y="317711"/>
                  </a:lnTo>
                  <a:lnTo>
                    <a:pt x="143862" y="317418"/>
                  </a:lnTo>
                  <a:lnTo>
                    <a:pt x="135870" y="316387"/>
                  </a:lnTo>
                  <a:lnTo>
                    <a:pt x="127685" y="314747"/>
                  </a:lnTo>
                  <a:lnTo>
                    <a:pt x="119371" y="312701"/>
                  </a:lnTo>
                  <a:lnTo>
                    <a:pt x="111923" y="310385"/>
                  </a:lnTo>
                  <a:lnTo>
                    <a:pt x="105053" y="307888"/>
                  </a:lnTo>
                  <a:lnTo>
                    <a:pt x="98567" y="305272"/>
                  </a:lnTo>
                  <a:lnTo>
                    <a:pt x="92339" y="302574"/>
                  </a:lnTo>
                  <a:lnTo>
                    <a:pt x="80338" y="297038"/>
                  </a:lnTo>
                  <a:lnTo>
                    <a:pt x="62872" y="288566"/>
                  </a:lnTo>
                  <a:lnTo>
                    <a:pt x="59017" y="285722"/>
                  </a:lnTo>
                  <a:lnTo>
                    <a:pt x="56447" y="282874"/>
                  </a:lnTo>
                  <a:lnTo>
                    <a:pt x="54734" y="280023"/>
                  </a:lnTo>
                  <a:lnTo>
                    <a:pt x="51686" y="277170"/>
                  </a:lnTo>
                  <a:lnTo>
                    <a:pt x="47750" y="274315"/>
                  </a:lnTo>
                  <a:lnTo>
                    <a:pt x="43220" y="271459"/>
                  </a:lnTo>
                  <a:lnTo>
                    <a:pt x="40201" y="267650"/>
                  </a:lnTo>
                  <a:lnTo>
                    <a:pt x="38188" y="263206"/>
                  </a:lnTo>
                  <a:lnTo>
                    <a:pt x="35951" y="253188"/>
                  </a:lnTo>
                  <a:lnTo>
                    <a:pt x="35355" y="247850"/>
                  </a:lnTo>
                  <a:lnTo>
                    <a:pt x="34957" y="242386"/>
                  </a:lnTo>
                  <a:lnTo>
                    <a:pt x="34515" y="233774"/>
                  </a:lnTo>
                  <a:lnTo>
                    <a:pt x="34398" y="230145"/>
                  </a:lnTo>
                  <a:lnTo>
                    <a:pt x="36224" y="225820"/>
                  </a:lnTo>
                  <a:lnTo>
                    <a:pt x="39347" y="221032"/>
                  </a:lnTo>
                  <a:lnTo>
                    <a:pt x="43333" y="215935"/>
                  </a:lnTo>
                  <a:lnTo>
                    <a:pt x="46944" y="211584"/>
                  </a:lnTo>
                  <a:lnTo>
                    <a:pt x="53495" y="204210"/>
                  </a:lnTo>
                  <a:lnTo>
                    <a:pt x="58481" y="199957"/>
                  </a:lnTo>
                  <a:lnTo>
                    <a:pt x="64662" y="195217"/>
                  </a:lnTo>
                  <a:lnTo>
                    <a:pt x="71640" y="190153"/>
                  </a:lnTo>
                  <a:lnTo>
                    <a:pt x="78197" y="185823"/>
                  </a:lnTo>
                  <a:lnTo>
                    <a:pt x="84474" y="181985"/>
                  </a:lnTo>
                  <a:lnTo>
                    <a:pt x="90563" y="178473"/>
                  </a:lnTo>
                  <a:lnTo>
                    <a:pt x="97480" y="174227"/>
                  </a:lnTo>
                  <a:lnTo>
                    <a:pt x="112786" y="164429"/>
                  </a:lnTo>
                  <a:lnTo>
                    <a:pt x="118963" y="159149"/>
                  </a:lnTo>
                  <a:lnTo>
                    <a:pt x="124034" y="153725"/>
                  </a:lnTo>
                  <a:lnTo>
                    <a:pt x="128366" y="148203"/>
                  </a:lnTo>
                  <a:lnTo>
                    <a:pt x="133160" y="142617"/>
                  </a:lnTo>
                  <a:lnTo>
                    <a:pt x="138260" y="136988"/>
                  </a:lnTo>
                  <a:lnTo>
                    <a:pt x="143566" y="131330"/>
                  </a:lnTo>
                  <a:lnTo>
                    <a:pt x="148056" y="125653"/>
                  </a:lnTo>
                  <a:lnTo>
                    <a:pt x="152001" y="119964"/>
                  </a:lnTo>
                  <a:lnTo>
                    <a:pt x="155584" y="114266"/>
                  </a:lnTo>
                  <a:lnTo>
                    <a:pt x="158925" y="108563"/>
                  </a:lnTo>
                  <a:lnTo>
                    <a:pt x="162105" y="102855"/>
                  </a:lnTo>
                  <a:lnTo>
                    <a:pt x="165177" y="97145"/>
                  </a:lnTo>
                  <a:lnTo>
                    <a:pt x="167225" y="91433"/>
                  </a:lnTo>
                  <a:lnTo>
                    <a:pt x="168591" y="85721"/>
                  </a:lnTo>
                  <a:lnTo>
                    <a:pt x="169501" y="80007"/>
                  </a:lnTo>
                  <a:lnTo>
                    <a:pt x="169156" y="75245"/>
                  </a:lnTo>
                  <a:lnTo>
                    <a:pt x="167973" y="71119"/>
                  </a:lnTo>
                  <a:lnTo>
                    <a:pt x="164119" y="63041"/>
                  </a:lnTo>
                  <a:lnTo>
                    <a:pt x="159230" y="53101"/>
                  </a:lnTo>
                  <a:lnTo>
                    <a:pt x="155641" y="48736"/>
                  </a:lnTo>
                  <a:lnTo>
                    <a:pt x="151343" y="44873"/>
                  </a:lnTo>
                  <a:lnTo>
                    <a:pt x="146573" y="41345"/>
                  </a:lnTo>
                  <a:lnTo>
                    <a:pt x="141487" y="37089"/>
                  </a:lnTo>
                  <a:lnTo>
                    <a:pt x="136192" y="32346"/>
                  </a:lnTo>
                  <a:lnTo>
                    <a:pt x="130757" y="27279"/>
                  </a:lnTo>
                  <a:lnTo>
                    <a:pt x="124276" y="22948"/>
                  </a:lnTo>
                  <a:lnTo>
                    <a:pt x="117098" y="19109"/>
                  </a:lnTo>
                  <a:lnTo>
                    <a:pt x="109455" y="15597"/>
                  </a:lnTo>
                  <a:lnTo>
                    <a:pt x="100550" y="13255"/>
                  </a:lnTo>
                  <a:lnTo>
                    <a:pt x="90803" y="11694"/>
                  </a:lnTo>
                  <a:lnTo>
                    <a:pt x="80495" y="10654"/>
                  </a:lnTo>
                  <a:lnTo>
                    <a:pt x="71718" y="9960"/>
                  </a:lnTo>
                  <a:lnTo>
                    <a:pt x="63962" y="9498"/>
                  </a:lnTo>
                  <a:lnTo>
                    <a:pt x="56886" y="9189"/>
                  </a:lnTo>
                  <a:lnTo>
                    <a:pt x="50264" y="8031"/>
                  </a:lnTo>
                  <a:lnTo>
                    <a:pt x="43944" y="6307"/>
                  </a:lnTo>
                  <a:lnTo>
                    <a:pt x="37826" y="4205"/>
                  </a:lnTo>
                  <a:lnTo>
                    <a:pt x="31842" y="2803"/>
                  </a:lnTo>
                  <a:lnTo>
                    <a:pt x="25948" y="1869"/>
                  </a:lnTo>
                  <a:lnTo>
                    <a:pt x="84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7" name="SMARTPenAnnotation252"/>
            <p:cNvSpPr/>
            <p:nvPr/>
          </p:nvSpPr>
          <p:spPr>
            <a:xfrm>
              <a:off x="200200" y="4029106"/>
              <a:ext cx="2209784" cy="694339"/>
            </a:xfrm>
            <a:custGeom>
              <a:avLst/>
              <a:gdLst/>
              <a:ahLst/>
              <a:cxnLst/>
              <a:rect l="0" t="0" r="0" b="0"/>
              <a:pathLst>
                <a:path w="2209784" h="694339">
                  <a:moveTo>
                    <a:pt x="1971500" y="94266"/>
                  </a:moveTo>
                  <a:lnTo>
                    <a:pt x="1962398" y="94266"/>
                  </a:lnTo>
                  <a:lnTo>
                    <a:pt x="1943085" y="89715"/>
                  </a:lnTo>
                  <a:lnTo>
                    <a:pt x="1938269" y="87422"/>
                  </a:lnTo>
                  <a:lnTo>
                    <a:pt x="1935059" y="84941"/>
                  </a:lnTo>
                  <a:lnTo>
                    <a:pt x="1932918" y="82334"/>
                  </a:lnTo>
                  <a:lnTo>
                    <a:pt x="1922920" y="76898"/>
                  </a:lnTo>
                  <a:lnTo>
                    <a:pt x="1860914" y="57106"/>
                  </a:lnTo>
                  <a:lnTo>
                    <a:pt x="1784834" y="47353"/>
                  </a:lnTo>
                  <a:lnTo>
                    <a:pt x="1704877" y="40887"/>
                  </a:lnTo>
                  <a:lnTo>
                    <a:pt x="1632448" y="31017"/>
                  </a:lnTo>
                  <a:lnTo>
                    <a:pt x="1578305" y="22715"/>
                  </a:lnTo>
                  <a:lnTo>
                    <a:pt x="1521517" y="18773"/>
                  </a:lnTo>
                  <a:lnTo>
                    <a:pt x="1467014" y="17605"/>
                  </a:lnTo>
                  <a:lnTo>
                    <a:pt x="1370842" y="10393"/>
                  </a:lnTo>
                  <a:lnTo>
                    <a:pt x="1311244" y="9090"/>
                  </a:lnTo>
                  <a:lnTo>
                    <a:pt x="1231373" y="8650"/>
                  </a:lnTo>
                  <a:lnTo>
                    <a:pt x="1166838" y="4022"/>
                  </a:lnTo>
                  <a:lnTo>
                    <a:pt x="1104008" y="1170"/>
                  </a:lnTo>
                  <a:lnTo>
                    <a:pt x="1016200" y="206"/>
                  </a:lnTo>
                  <a:lnTo>
                    <a:pt x="907228" y="0"/>
                  </a:lnTo>
                  <a:lnTo>
                    <a:pt x="841560" y="4529"/>
                  </a:lnTo>
                  <a:lnTo>
                    <a:pt x="763840" y="8701"/>
                  </a:lnTo>
                  <a:lnTo>
                    <a:pt x="705095" y="15150"/>
                  </a:lnTo>
                  <a:lnTo>
                    <a:pt x="645462" y="22141"/>
                  </a:lnTo>
                  <a:lnTo>
                    <a:pt x="587470" y="25588"/>
                  </a:lnTo>
                  <a:lnTo>
                    <a:pt x="519163" y="34804"/>
                  </a:lnTo>
                  <a:lnTo>
                    <a:pt x="451131" y="45796"/>
                  </a:lnTo>
                  <a:lnTo>
                    <a:pt x="391831" y="58092"/>
                  </a:lnTo>
                  <a:lnTo>
                    <a:pt x="334256" y="75338"/>
                  </a:lnTo>
                  <a:lnTo>
                    <a:pt x="293860" y="87705"/>
                  </a:lnTo>
                  <a:lnTo>
                    <a:pt x="235431" y="108642"/>
                  </a:lnTo>
                  <a:lnTo>
                    <a:pt x="197811" y="129138"/>
                  </a:lnTo>
                  <a:lnTo>
                    <a:pt x="171517" y="148413"/>
                  </a:lnTo>
                  <a:lnTo>
                    <a:pt x="153285" y="163099"/>
                  </a:lnTo>
                  <a:lnTo>
                    <a:pt x="123505" y="183029"/>
                  </a:lnTo>
                  <a:lnTo>
                    <a:pt x="108451" y="198487"/>
                  </a:lnTo>
                  <a:lnTo>
                    <a:pt x="92870" y="214881"/>
                  </a:lnTo>
                  <a:lnTo>
                    <a:pt x="64136" y="244139"/>
                  </a:lnTo>
                  <a:lnTo>
                    <a:pt x="54442" y="258984"/>
                  </a:lnTo>
                  <a:lnTo>
                    <a:pt x="46006" y="275107"/>
                  </a:lnTo>
                  <a:lnTo>
                    <a:pt x="35907" y="291797"/>
                  </a:lnTo>
                  <a:lnTo>
                    <a:pt x="27609" y="308740"/>
                  </a:lnTo>
                  <a:lnTo>
                    <a:pt x="19793" y="324843"/>
                  </a:lnTo>
                  <a:lnTo>
                    <a:pt x="9969" y="338350"/>
                  </a:lnTo>
                  <a:lnTo>
                    <a:pt x="6588" y="345571"/>
                  </a:lnTo>
                  <a:lnTo>
                    <a:pt x="2830" y="361215"/>
                  </a:lnTo>
                  <a:lnTo>
                    <a:pt x="1160" y="377692"/>
                  </a:lnTo>
                  <a:lnTo>
                    <a:pt x="418" y="393588"/>
                  </a:lnTo>
                  <a:lnTo>
                    <a:pt x="0" y="413248"/>
                  </a:lnTo>
                  <a:lnTo>
                    <a:pt x="829" y="432090"/>
                  </a:lnTo>
                  <a:lnTo>
                    <a:pt x="4398" y="447293"/>
                  </a:lnTo>
                  <a:lnTo>
                    <a:pt x="11763" y="467366"/>
                  </a:lnTo>
                  <a:lnTo>
                    <a:pt x="19978" y="485378"/>
                  </a:lnTo>
                  <a:lnTo>
                    <a:pt x="32995" y="502780"/>
                  </a:lnTo>
                  <a:lnTo>
                    <a:pt x="53468" y="520002"/>
                  </a:lnTo>
                  <a:lnTo>
                    <a:pt x="80094" y="542888"/>
                  </a:lnTo>
                  <a:lnTo>
                    <a:pt x="103618" y="560037"/>
                  </a:lnTo>
                  <a:lnTo>
                    <a:pt x="129638" y="576231"/>
                  </a:lnTo>
                  <a:lnTo>
                    <a:pt x="174621" y="593258"/>
                  </a:lnTo>
                  <a:lnTo>
                    <a:pt x="238214" y="613438"/>
                  </a:lnTo>
                  <a:lnTo>
                    <a:pt x="298691" y="628124"/>
                  </a:lnTo>
                  <a:lnTo>
                    <a:pt x="356781" y="644538"/>
                  </a:lnTo>
                  <a:lnTo>
                    <a:pt x="421913" y="656952"/>
                  </a:lnTo>
                  <a:lnTo>
                    <a:pt x="513125" y="671449"/>
                  </a:lnTo>
                  <a:lnTo>
                    <a:pt x="565299" y="675494"/>
                  </a:lnTo>
                  <a:lnTo>
                    <a:pt x="640972" y="682751"/>
                  </a:lnTo>
                  <a:lnTo>
                    <a:pt x="700228" y="685827"/>
                  </a:lnTo>
                  <a:lnTo>
                    <a:pt x="760013" y="691395"/>
                  </a:lnTo>
                  <a:lnTo>
                    <a:pt x="820907" y="693468"/>
                  </a:lnTo>
                  <a:lnTo>
                    <a:pt x="1115884" y="694338"/>
                  </a:lnTo>
                  <a:lnTo>
                    <a:pt x="1176752" y="689790"/>
                  </a:lnTo>
                  <a:lnTo>
                    <a:pt x="1237015" y="686960"/>
                  </a:lnTo>
                  <a:lnTo>
                    <a:pt x="1301649" y="686121"/>
                  </a:lnTo>
                  <a:lnTo>
                    <a:pt x="1364508" y="681322"/>
                  </a:lnTo>
                  <a:lnTo>
                    <a:pt x="1446435" y="677059"/>
                  </a:lnTo>
                  <a:lnTo>
                    <a:pt x="1510596" y="671546"/>
                  </a:lnTo>
                  <a:lnTo>
                    <a:pt x="1568553" y="668537"/>
                  </a:lnTo>
                  <a:lnTo>
                    <a:pt x="1632186" y="662036"/>
                  </a:lnTo>
                  <a:lnTo>
                    <a:pt x="1692739" y="654078"/>
                  </a:lnTo>
                  <a:lnTo>
                    <a:pt x="1747299" y="644735"/>
                  </a:lnTo>
                  <a:lnTo>
                    <a:pt x="1814395" y="627533"/>
                  </a:lnTo>
                  <a:lnTo>
                    <a:pt x="1873792" y="610130"/>
                  </a:lnTo>
                  <a:lnTo>
                    <a:pt x="1930433" y="594240"/>
                  </a:lnTo>
                  <a:lnTo>
                    <a:pt x="1979298" y="573744"/>
                  </a:lnTo>
                  <a:lnTo>
                    <a:pt x="2016673" y="557009"/>
                  </a:lnTo>
                  <a:lnTo>
                    <a:pt x="2052829" y="539985"/>
                  </a:lnTo>
                  <a:lnTo>
                    <a:pt x="2072416" y="527631"/>
                  </a:lnTo>
                  <a:lnTo>
                    <a:pt x="2090646" y="512615"/>
                  </a:lnTo>
                  <a:lnTo>
                    <a:pt x="2112424" y="492647"/>
                  </a:lnTo>
                  <a:lnTo>
                    <a:pt x="2130942" y="474666"/>
                  </a:lnTo>
                  <a:lnTo>
                    <a:pt x="2173140" y="432674"/>
                  </a:lnTo>
                  <a:lnTo>
                    <a:pt x="2182720" y="418024"/>
                  </a:lnTo>
                  <a:lnTo>
                    <a:pt x="2196631" y="389888"/>
                  </a:lnTo>
                  <a:lnTo>
                    <a:pt x="2202685" y="375196"/>
                  </a:lnTo>
                  <a:lnTo>
                    <a:pt x="2207599" y="360094"/>
                  </a:lnTo>
                  <a:lnTo>
                    <a:pt x="2209783" y="347032"/>
                  </a:lnTo>
                  <a:lnTo>
                    <a:pt x="2208213" y="332336"/>
                  </a:lnTo>
                  <a:lnTo>
                    <a:pt x="2204341" y="316280"/>
                  </a:lnTo>
                  <a:lnTo>
                    <a:pt x="2199445" y="299619"/>
                  </a:lnTo>
                  <a:lnTo>
                    <a:pt x="2191333" y="274174"/>
                  </a:lnTo>
                  <a:lnTo>
                    <a:pt x="2180646" y="257093"/>
                  </a:lnTo>
                  <a:lnTo>
                    <a:pt x="2167323" y="239976"/>
                  </a:lnTo>
                  <a:lnTo>
                    <a:pt x="2155052" y="222843"/>
                  </a:lnTo>
                  <a:lnTo>
                    <a:pt x="2137434" y="201684"/>
                  </a:lnTo>
                  <a:lnTo>
                    <a:pt x="2123353" y="186775"/>
                  </a:lnTo>
                  <a:lnTo>
                    <a:pt x="2107570" y="171576"/>
                  </a:lnTo>
                  <a:lnTo>
                    <a:pt x="2082619" y="152309"/>
                  </a:lnTo>
                  <a:lnTo>
                    <a:pt x="2056177" y="135488"/>
                  </a:lnTo>
                  <a:lnTo>
                    <a:pt x="2013590" y="118248"/>
                  </a:lnTo>
                  <a:lnTo>
                    <a:pt x="1977303" y="104864"/>
                  </a:lnTo>
                  <a:lnTo>
                    <a:pt x="1937209" y="942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157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3" y="1000125"/>
            <a:ext cx="5553075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167"/>
          <p:cNvSpPr/>
          <p:nvPr/>
        </p:nvSpPr>
        <p:spPr>
          <a:xfrm>
            <a:off x="2857500" y="4860607"/>
            <a:ext cx="4011931" cy="111434"/>
          </a:xfrm>
          <a:custGeom>
            <a:avLst/>
            <a:gdLst/>
            <a:ahLst/>
            <a:cxnLst/>
            <a:rect l="0" t="0" r="0" b="0"/>
            <a:pathLst>
              <a:path w="4011931" h="111434">
                <a:moveTo>
                  <a:pt x="0" y="51435"/>
                </a:moveTo>
                <a:lnTo>
                  <a:pt x="161326" y="51435"/>
                </a:lnTo>
                <a:lnTo>
                  <a:pt x="165653" y="52388"/>
                </a:lnTo>
                <a:lnTo>
                  <a:pt x="169490" y="53975"/>
                </a:lnTo>
                <a:lnTo>
                  <a:pt x="173001" y="55986"/>
                </a:lnTo>
                <a:lnTo>
                  <a:pt x="184521" y="58220"/>
                </a:lnTo>
                <a:lnTo>
                  <a:pt x="237454" y="59977"/>
                </a:lnTo>
                <a:lnTo>
                  <a:pt x="242123" y="59034"/>
                </a:lnTo>
                <a:lnTo>
                  <a:pt x="246188" y="57454"/>
                </a:lnTo>
                <a:lnTo>
                  <a:pt x="249850" y="55448"/>
                </a:lnTo>
                <a:lnTo>
                  <a:pt x="258999" y="53218"/>
                </a:lnTo>
                <a:lnTo>
                  <a:pt x="381928" y="51436"/>
                </a:lnTo>
                <a:lnTo>
                  <a:pt x="614620" y="51435"/>
                </a:lnTo>
                <a:lnTo>
                  <a:pt x="625907" y="53975"/>
                </a:lnTo>
                <a:lnTo>
                  <a:pt x="637273" y="57326"/>
                </a:lnTo>
                <a:lnTo>
                  <a:pt x="685774" y="59903"/>
                </a:lnTo>
                <a:lnTo>
                  <a:pt x="985892" y="60008"/>
                </a:lnTo>
                <a:lnTo>
                  <a:pt x="998244" y="62548"/>
                </a:lnTo>
                <a:lnTo>
                  <a:pt x="1011354" y="65899"/>
                </a:lnTo>
                <a:lnTo>
                  <a:pt x="1030071" y="68051"/>
                </a:lnTo>
                <a:lnTo>
                  <a:pt x="1154436" y="68580"/>
                </a:lnTo>
                <a:lnTo>
                  <a:pt x="1181339" y="68580"/>
                </a:lnTo>
                <a:lnTo>
                  <a:pt x="1192107" y="71120"/>
                </a:lnTo>
                <a:lnTo>
                  <a:pt x="1203242" y="74472"/>
                </a:lnTo>
                <a:lnTo>
                  <a:pt x="1243026" y="76996"/>
                </a:lnTo>
                <a:lnTo>
                  <a:pt x="1574491" y="77153"/>
                </a:lnTo>
                <a:lnTo>
                  <a:pt x="1585916" y="74613"/>
                </a:lnTo>
                <a:lnTo>
                  <a:pt x="1597344" y="71261"/>
                </a:lnTo>
                <a:lnTo>
                  <a:pt x="1639887" y="68737"/>
                </a:lnTo>
                <a:lnTo>
                  <a:pt x="1685571" y="68590"/>
                </a:lnTo>
                <a:lnTo>
                  <a:pt x="1697197" y="66044"/>
                </a:lnTo>
                <a:lnTo>
                  <a:pt x="1708715" y="62691"/>
                </a:lnTo>
                <a:lnTo>
                  <a:pt x="1725909" y="59850"/>
                </a:lnTo>
                <a:lnTo>
                  <a:pt x="1731631" y="57998"/>
                </a:lnTo>
                <a:lnTo>
                  <a:pt x="1737350" y="55810"/>
                </a:lnTo>
                <a:lnTo>
                  <a:pt x="1754501" y="52732"/>
                </a:lnTo>
                <a:lnTo>
                  <a:pt x="1877373" y="51436"/>
                </a:lnTo>
                <a:lnTo>
                  <a:pt x="1988975" y="52388"/>
                </a:lnTo>
                <a:lnTo>
                  <a:pt x="1995591" y="53975"/>
                </a:lnTo>
                <a:lnTo>
                  <a:pt x="2008021" y="57326"/>
                </a:lnTo>
                <a:lnTo>
                  <a:pt x="2090270" y="59994"/>
                </a:lnTo>
                <a:lnTo>
                  <a:pt x="2191421" y="60008"/>
                </a:lnTo>
                <a:lnTo>
                  <a:pt x="2203007" y="62548"/>
                </a:lnTo>
                <a:lnTo>
                  <a:pt x="2215459" y="65899"/>
                </a:lnTo>
                <a:lnTo>
                  <a:pt x="2268499" y="68475"/>
                </a:lnTo>
                <a:lnTo>
                  <a:pt x="2280127" y="71074"/>
                </a:lnTo>
                <a:lnTo>
                  <a:pt x="2291644" y="74451"/>
                </a:lnTo>
                <a:lnTo>
                  <a:pt x="2326951" y="77868"/>
                </a:lnTo>
                <a:lnTo>
                  <a:pt x="2334255" y="79535"/>
                </a:lnTo>
                <a:lnTo>
                  <a:pt x="2348086" y="82974"/>
                </a:lnTo>
                <a:lnTo>
                  <a:pt x="2369807" y="85181"/>
                </a:lnTo>
                <a:lnTo>
                  <a:pt x="2383890" y="86436"/>
                </a:lnTo>
                <a:lnTo>
                  <a:pt x="2390312" y="88104"/>
                </a:lnTo>
                <a:lnTo>
                  <a:pt x="2402528" y="91545"/>
                </a:lnTo>
                <a:lnTo>
                  <a:pt x="2437392" y="95009"/>
                </a:lnTo>
                <a:lnTo>
                  <a:pt x="2443125" y="96677"/>
                </a:lnTo>
                <a:lnTo>
                  <a:pt x="2454576" y="100117"/>
                </a:lnTo>
                <a:lnTo>
                  <a:pt x="2494596" y="102709"/>
                </a:lnTo>
                <a:lnTo>
                  <a:pt x="2567223" y="103822"/>
                </a:lnTo>
                <a:lnTo>
                  <a:pt x="2574447" y="105410"/>
                </a:lnTo>
                <a:lnTo>
                  <a:pt x="2589141" y="108762"/>
                </a:lnTo>
                <a:lnTo>
                  <a:pt x="2668923" y="111433"/>
                </a:lnTo>
                <a:lnTo>
                  <a:pt x="2681930" y="108899"/>
                </a:lnTo>
                <a:lnTo>
                  <a:pt x="2693109" y="105549"/>
                </a:lnTo>
                <a:lnTo>
                  <a:pt x="2706662" y="103664"/>
                </a:lnTo>
                <a:lnTo>
                  <a:pt x="2771959" y="101924"/>
                </a:lnTo>
                <a:lnTo>
                  <a:pt x="2777613" y="100335"/>
                </a:lnTo>
                <a:lnTo>
                  <a:pt x="2788974" y="96981"/>
                </a:lnTo>
                <a:lnTo>
                  <a:pt x="2834642" y="94402"/>
                </a:lnTo>
                <a:lnTo>
                  <a:pt x="2846070" y="91805"/>
                </a:lnTo>
                <a:lnTo>
                  <a:pt x="2857500" y="88427"/>
                </a:lnTo>
                <a:lnTo>
                  <a:pt x="2891789" y="85010"/>
                </a:lnTo>
                <a:lnTo>
                  <a:pt x="2897504" y="83343"/>
                </a:lnTo>
                <a:lnTo>
                  <a:pt x="2908934" y="79904"/>
                </a:lnTo>
                <a:lnTo>
                  <a:pt x="2942272" y="76442"/>
                </a:lnTo>
                <a:lnTo>
                  <a:pt x="2946400" y="74774"/>
                </a:lnTo>
                <a:lnTo>
                  <a:pt x="2950104" y="72709"/>
                </a:lnTo>
                <a:lnTo>
                  <a:pt x="2961840" y="70415"/>
                </a:lnTo>
                <a:lnTo>
                  <a:pt x="3027014" y="67649"/>
                </a:lnTo>
                <a:lnTo>
                  <a:pt x="3033374" y="66055"/>
                </a:lnTo>
                <a:lnTo>
                  <a:pt x="3045521" y="62695"/>
                </a:lnTo>
                <a:lnTo>
                  <a:pt x="3103235" y="60054"/>
                </a:lnTo>
                <a:lnTo>
                  <a:pt x="3108953" y="60038"/>
                </a:lnTo>
                <a:lnTo>
                  <a:pt x="3120387" y="57481"/>
                </a:lnTo>
                <a:lnTo>
                  <a:pt x="3131818" y="54122"/>
                </a:lnTo>
                <a:lnTo>
                  <a:pt x="3177540" y="51540"/>
                </a:lnTo>
                <a:lnTo>
                  <a:pt x="3194685" y="51466"/>
                </a:lnTo>
                <a:lnTo>
                  <a:pt x="3206115" y="48909"/>
                </a:lnTo>
                <a:lnTo>
                  <a:pt x="3217544" y="45550"/>
                </a:lnTo>
                <a:lnTo>
                  <a:pt x="3263265" y="42967"/>
                </a:lnTo>
                <a:lnTo>
                  <a:pt x="3280410" y="42894"/>
                </a:lnTo>
                <a:lnTo>
                  <a:pt x="3291840" y="40336"/>
                </a:lnTo>
                <a:lnTo>
                  <a:pt x="3303269" y="36977"/>
                </a:lnTo>
                <a:lnTo>
                  <a:pt x="3348990" y="34395"/>
                </a:lnTo>
                <a:lnTo>
                  <a:pt x="3378729" y="34300"/>
                </a:lnTo>
                <a:lnTo>
                  <a:pt x="3390465" y="31755"/>
                </a:lnTo>
                <a:lnTo>
                  <a:pt x="3404253" y="28401"/>
                </a:lnTo>
                <a:lnTo>
                  <a:pt x="3526950" y="25718"/>
                </a:lnTo>
                <a:lnTo>
                  <a:pt x="3573429" y="25718"/>
                </a:lnTo>
                <a:lnTo>
                  <a:pt x="3583995" y="23178"/>
                </a:lnTo>
                <a:lnTo>
                  <a:pt x="3594089" y="19826"/>
                </a:lnTo>
                <a:lnTo>
                  <a:pt x="3606079" y="17939"/>
                </a:lnTo>
                <a:lnTo>
                  <a:pt x="3698655" y="16193"/>
                </a:lnTo>
                <a:lnTo>
                  <a:pt x="3704020" y="14605"/>
                </a:lnTo>
                <a:lnTo>
                  <a:pt x="3715061" y="11254"/>
                </a:lnTo>
                <a:lnTo>
                  <a:pt x="3747988" y="8729"/>
                </a:lnTo>
                <a:lnTo>
                  <a:pt x="3790593" y="8575"/>
                </a:lnTo>
                <a:lnTo>
                  <a:pt x="3799575" y="6034"/>
                </a:lnTo>
                <a:lnTo>
                  <a:pt x="3808965" y="2682"/>
                </a:lnTo>
                <a:lnTo>
                  <a:pt x="3822754" y="530"/>
                </a:lnTo>
                <a:lnTo>
                  <a:pt x="3946176" y="0"/>
                </a:lnTo>
                <a:lnTo>
                  <a:pt x="40119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8"/>
          <p:cNvSpPr/>
          <p:nvPr/>
        </p:nvSpPr>
        <p:spPr>
          <a:xfrm>
            <a:off x="6835142" y="1260157"/>
            <a:ext cx="68578" cy="3591879"/>
          </a:xfrm>
          <a:custGeom>
            <a:avLst/>
            <a:gdLst/>
            <a:ahLst/>
            <a:cxnLst/>
            <a:rect l="0" t="0" r="0" b="0"/>
            <a:pathLst>
              <a:path w="68578" h="3591879">
                <a:moveTo>
                  <a:pt x="51433" y="3591878"/>
                </a:moveTo>
                <a:lnTo>
                  <a:pt x="51433" y="3414318"/>
                </a:lnTo>
                <a:lnTo>
                  <a:pt x="50481" y="3409687"/>
                </a:lnTo>
                <a:lnTo>
                  <a:pt x="48893" y="3405648"/>
                </a:lnTo>
                <a:lnTo>
                  <a:pt x="46882" y="3402002"/>
                </a:lnTo>
                <a:lnTo>
                  <a:pt x="45541" y="3397666"/>
                </a:lnTo>
                <a:lnTo>
                  <a:pt x="43654" y="3383415"/>
                </a:lnTo>
                <a:lnTo>
                  <a:pt x="41908" y="3271595"/>
                </a:lnTo>
                <a:lnTo>
                  <a:pt x="40320" y="3265962"/>
                </a:lnTo>
                <a:lnTo>
                  <a:pt x="38309" y="3260300"/>
                </a:lnTo>
                <a:lnTo>
                  <a:pt x="36968" y="3255573"/>
                </a:lnTo>
                <a:lnTo>
                  <a:pt x="35082" y="3243418"/>
                </a:lnTo>
                <a:lnTo>
                  <a:pt x="34318" y="3204846"/>
                </a:lnTo>
                <a:lnTo>
                  <a:pt x="33355" y="3200506"/>
                </a:lnTo>
                <a:lnTo>
                  <a:pt x="31762" y="3195709"/>
                </a:lnTo>
                <a:lnTo>
                  <a:pt x="29746" y="3190605"/>
                </a:lnTo>
                <a:lnTo>
                  <a:pt x="28402" y="3186250"/>
                </a:lnTo>
                <a:lnTo>
                  <a:pt x="26512" y="3174618"/>
                </a:lnTo>
                <a:lnTo>
                  <a:pt x="25715" y="3079162"/>
                </a:lnTo>
                <a:lnTo>
                  <a:pt x="24763" y="3074807"/>
                </a:lnTo>
                <a:lnTo>
                  <a:pt x="23175" y="3070951"/>
                </a:lnTo>
                <a:lnTo>
                  <a:pt x="21165" y="3067428"/>
                </a:lnTo>
                <a:lnTo>
                  <a:pt x="19824" y="3063175"/>
                </a:lnTo>
                <a:lnTo>
                  <a:pt x="17937" y="3048087"/>
                </a:lnTo>
                <a:lnTo>
                  <a:pt x="17142" y="2939834"/>
                </a:lnTo>
                <a:lnTo>
                  <a:pt x="17142" y="2728559"/>
                </a:lnTo>
                <a:lnTo>
                  <a:pt x="18095" y="2722962"/>
                </a:lnTo>
                <a:lnTo>
                  <a:pt x="19683" y="2717326"/>
                </a:lnTo>
                <a:lnTo>
                  <a:pt x="21693" y="2711663"/>
                </a:lnTo>
                <a:lnTo>
                  <a:pt x="23034" y="2706935"/>
                </a:lnTo>
                <a:lnTo>
                  <a:pt x="24921" y="2694779"/>
                </a:lnTo>
                <a:lnTo>
                  <a:pt x="26647" y="2645975"/>
                </a:lnTo>
                <a:lnTo>
                  <a:pt x="28241" y="2640283"/>
                </a:lnTo>
                <a:lnTo>
                  <a:pt x="30256" y="2634584"/>
                </a:lnTo>
                <a:lnTo>
                  <a:pt x="31600" y="2628879"/>
                </a:lnTo>
                <a:lnTo>
                  <a:pt x="33491" y="2612701"/>
                </a:lnTo>
                <a:lnTo>
                  <a:pt x="34285" y="2548506"/>
                </a:lnTo>
                <a:lnTo>
                  <a:pt x="33333" y="2542919"/>
                </a:lnTo>
                <a:lnTo>
                  <a:pt x="31746" y="2537289"/>
                </a:lnTo>
                <a:lnTo>
                  <a:pt x="29736" y="2531631"/>
                </a:lnTo>
                <a:lnTo>
                  <a:pt x="28395" y="2526907"/>
                </a:lnTo>
                <a:lnTo>
                  <a:pt x="26509" y="2514754"/>
                </a:lnTo>
                <a:lnTo>
                  <a:pt x="25715" y="2406928"/>
                </a:lnTo>
                <a:lnTo>
                  <a:pt x="25715" y="2401861"/>
                </a:lnTo>
                <a:lnTo>
                  <a:pt x="24763" y="2397530"/>
                </a:lnTo>
                <a:lnTo>
                  <a:pt x="23175" y="2393692"/>
                </a:lnTo>
                <a:lnTo>
                  <a:pt x="21165" y="2390179"/>
                </a:lnTo>
                <a:lnTo>
                  <a:pt x="19824" y="2385933"/>
                </a:lnTo>
                <a:lnTo>
                  <a:pt x="17937" y="2370855"/>
                </a:lnTo>
                <a:lnTo>
                  <a:pt x="16192" y="2294335"/>
                </a:lnTo>
                <a:lnTo>
                  <a:pt x="14604" y="2288699"/>
                </a:lnTo>
                <a:lnTo>
                  <a:pt x="12592" y="2283037"/>
                </a:lnTo>
                <a:lnTo>
                  <a:pt x="11251" y="2278310"/>
                </a:lnTo>
                <a:lnTo>
                  <a:pt x="9365" y="2266153"/>
                </a:lnTo>
                <a:lnTo>
                  <a:pt x="7638" y="2217350"/>
                </a:lnTo>
                <a:lnTo>
                  <a:pt x="6044" y="2211658"/>
                </a:lnTo>
                <a:lnTo>
                  <a:pt x="4028" y="2205959"/>
                </a:lnTo>
                <a:lnTo>
                  <a:pt x="3637" y="2200254"/>
                </a:lnTo>
                <a:lnTo>
                  <a:pt x="5732" y="2183124"/>
                </a:lnTo>
                <a:lnTo>
                  <a:pt x="4773" y="2177411"/>
                </a:lnTo>
                <a:lnTo>
                  <a:pt x="3181" y="2171697"/>
                </a:lnTo>
                <a:lnTo>
                  <a:pt x="1413" y="2160269"/>
                </a:lnTo>
                <a:lnTo>
                  <a:pt x="0" y="2068830"/>
                </a:lnTo>
                <a:lnTo>
                  <a:pt x="951" y="2063115"/>
                </a:lnTo>
                <a:lnTo>
                  <a:pt x="2539" y="2057400"/>
                </a:lnTo>
                <a:lnTo>
                  <a:pt x="4549" y="2051685"/>
                </a:lnTo>
                <a:lnTo>
                  <a:pt x="5890" y="2045970"/>
                </a:lnTo>
                <a:lnTo>
                  <a:pt x="7775" y="2028825"/>
                </a:lnTo>
                <a:lnTo>
                  <a:pt x="8569" y="1923128"/>
                </a:lnTo>
                <a:lnTo>
                  <a:pt x="9522" y="1916451"/>
                </a:lnTo>
                <a:lnTo>
                  <a:pt x="11109" y="1909141"/>
                </a:lnTo>
                <a:lnTo>
                  <a:pt x="13121" y="1901411"/>
                </a:lnTo>
                <a:lnTo>
                  <a:pt x="14462" y="1894352"/>
                </a:lnTo>
                <a:lnTo>
                  <a:pt x="16349" y="1875316"/>
                </a:lnTo>
                <a:lnTo>
                  <a:pt x="18089" y="1798168"/>
                </a:lnTo>
                <a:lnTo>
                  <a:pt x="19679" y="1792186"/>
                </a:lnTo>
                <a:lnTo>
                  <a:pt x="21691" y="1786293"/>
                </a:lnTo>
                <a:lnTo>
                  <a:pt x="23033" y="1780460"/>
                </a:lnTo>
                <a:lnTo>
                  <a:pt x="24920" y="1763148"/>
                </a:lnTo>
                <a:lnTo>
                  <a:pt x="25712" y="1674600"/>
                </a:lnTo>
                <a:lnTo>
                  <a:pt x="24760" y="1668850"/>
                </a:lnTo>
                <a:lnTo>
                  <a:pt x="23174" y="1663112"/>
                </a:lnTo>
                <a:lnTo>
                  <a:pt x="21164" y="1657381"/>
                </a:lnTo>
                <a:lnTo>
                  <a:pt x="19823" y="1650703"/>
                </a:lnTo>
                <a:lnTo>
                  <a:pt x="17937" y="1628605"/>
                </a:lnTo>
                <a:lnTo>
                  <a:pt x="17144" y="1521384"/>
                </a:lnTo>
                <a:lnTo>
                  <a:pt x="17142" y="1297659"/>
                </a:lnTo>
                <a:lnTo>
                  <a:pt x="18095" y="1291826"/>
                </a:lnTo>
                <a:lnTo>
                  <a:pt x="19683" y="1286032"/>
                </a:lnTo>
                <a:lnTo>
                  <a:pt x="21693" y="1280265"/>
                </a:lnTo>
                <a:lnTo>
                  <a:pt x="23034" y="1274515"/>
                </a:lnTo>
                <a:lnTo>
                  <a:pt x="24921" y="1257321"/>
                </a:lnTo>
                <a:lnTo>
                  <a:pt x="26661" y="1180383"/>
                </a:lnTo>
                <a:lnTo>
                  <a:pt x="28251" y="1174589"/>
                </a:lnTo>
                <a:lnTo>
                  <a:pt x="30263" y="1168822"/>
                </a:lnTo>
                <a:lnTo>
                  <a:pt x="31605" y="1163072"/>
                </a:lnTo>
                <a:lnTo>
                  <a:pt x="33095" y="1151603"/>
                </a:lnTo>
                <a:lnTo>
                  <a:pt x="34445" y="1145878"/>
                </a:lnTo>
                <a:lnTo>
                  <a:pt x="36298" y="1140156"/>
                </a:lnTo>
                <a:lnTo>
                  <a:pt x="38485" y="1134437"/>
                </a:lnTo>
                <a:lnTo>
                  <a:pt x="39943" y="1128719"/>
                </a:lnTo>
                <a:lnTo>
                  <a:pt x="41563" y="1117285"/>
                </a:lnTo>
                <a:lnTo>
                  <a:pt x="39744" y="1105854"/>
                </a:lnTo>
                <a:lnTo>
                  <a:pt x="37925" y="1100138"/>
                </a:lnTo>
                <a:lnTo>
                  <a:pt x="35904" y="1088708"/>
                </a:lnTo>
                <a:lnTo>
                  <a:pt x="34288" y="980123"/>
                </a:lnTo>
                <a:lnTo>
                  <a:pt x="34288" y="798906"/>
                </a:lnTo>
                <a:lnTo>
                  <a:pt x="33335" y="793589"/>
                </a:lnTo>
                <a:lnTo>
                  <a:pt x="31748" y="788139"/>
                </a:lnTo>
                <a:lnTo>
                  <a:pt x="29737" y="782601"/>
                </a:lnTo>
                <a:lnTo>
                  <a:pt x="28396" y="777957"/>
                </a:lnTo>
                <a:lnTo>
                  <a:pt x="26509" y="765917"/>
                </a:lnTo>
                <a:lnTo>
                  <a:pt x="25715" y="656430"/>
                </a:lnTo>
                <a:lnTo>
                  <a:pt x="25715" y="481620"/>
                </a:lnTo>
                <a:lnTo>
                  <a:pt x="26668" y="477290"/>
                </a:lnTo>
                <a:lnTo>
                  <a:pt x="28256" y="473451"/>
                </a:lnTo>
                <a:lnTo>
                  <a:pt x="30266" y="469939"/>
                </a:lnTo>
                <a:lnTo>
                  <a:pt x="31607" y="465693"/>
                </a:lnTo>
                <a:lnTo>
                  <a:pt x="33493" y="450615"/>
                </a:lnTo>
                <a:lnTo>
                  <a:pt x="34288" y="340518"/>
                </a:lnTo>
                <a:lnTo>
                  <a:pt x="34288" y="335597"/>
                </a:lnTo>
                <a:lnTo>
                  <a:pt x="35240" y="331364"/>
                </a:lnTo>
                <a:lnTo>
                  <a:pt x="36828" y="327589"/>
                </a:lnTo>
                <a:lnTo>
                  <a:pt x="38839" y="324120"/>
                </a:lnTo>
                <a:lnTo>
                  <a:pt x="40179" y="320855"/>
                </a:lnTo>
                <a:lnTo>
                  <a:pt x="41669" y="314687"/>
                </a:lnTo>
                <a:lnTo>
                  <a:pt x="41113" y="311709"/>
                </a:lnTo>
                <a:lnTo>
                  <a:pt x="39791" y="308771"/>
                </a:lnTo>
                <a:lnTo>
                  <a:pt x="37957" y="305860"/>
                </a:lnTo>
                <a:lnTo>
                  <a:pt x="37686" y="302014"/>
                </a:lnTo>
                <a:lnTo>
                  <a:pt x="38458" y="297545"/>
                </a:lnTo>
                <a:lnTo>
                  <a:pt x="39925" y="292661"/>
                </a:lnTo>
                <a:lnTo>
                  <a:pt x="41990" y="281236"/>
                </a:lnTo>
                <a:lnTo>
                  <a:pt x="42860" y="198439"/>
                </a:lnTo>
                <a:lnTo>
                  <a:pt x="43813" y="194205"/>
                </a:lnTo>
                <a:lnTo>
                  <a:pt x="45400" y="190430"/>
                </a:lnTo>
                <a:lnTo>
                  <a:pt x="47411" y="186961"/>
                </a:lnTo>
                <a:lnTo>
                  <a:pt x="48751" y="182743"/>
                </a:lnTo>
                <a:lnTo>
                  <a:pt x="50638" y="168658"/>
                </a:lnTo>
                <a:lnTo>
                  <a:pt x="51432" y="108941"/>
                </a:lnTo>
                <a:lnTo>
                  <a:pt x="52384" y="105965"/>
                </a:lnTo>
                <a:lnTo>
                  <a:pt x="53972" y="103028"/>
                </a:lnTo>
                <a:lnTo>
                  <a:pt x="55983" y="100118"/>
                </a:lnTo>
                <a:lnTo>
                  <a:pt x="57324" y="96273"/>
                </a:lnTo>
                <a:lnTo>
                  <a:pt x="59210" y="82712"/>
                </a:lnTo>
                <a:lnTo>
                  <a:pt x="59996" y="48609"/>
                </a:lnTo>
                <a:lnTo>
                  <a:pt x="60951" y="45741"/>
                </a:lnTo>
                <a:lnTo>
                  <a:pt x="62541" y="42876"/>
                </a:lnTo>
                <a:lnTo>
                  <a:pt x="64553" y="40014"/>
                </a:lnTo>
                <a:lnTo>
                  <a:pt x="65894" y="37154"/>
                </a:lnTo>
                <a:lnTo>
                  <a:pt x="67783" y="29529"/>
                </a:lnTo>
                <a:lnTo>
                  <a:pt x="68342" y="25895"/>
                </a:lnTo>
                <a:lnTo>
                  <a:pt x="685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9"/>
          <p:cNvSpPr/>
          <p:nvPr/>
        </p:nvSpPr>
        <p:spPr>
          <a:xfrm>
            <a:off x="2763202" y="1208731"/>
            <a:ext cx="4089083" cy="94289"/>
          </a:xfrm>
          <a:custGeom>
            <a:avLst/>
            <a:gdLst/>
            <a:ahLst/>
            <a:cxnLst/>
            <a:rect l="0" t="0" r="0" b="0"/>
            <a:pathLst>
              <a:path w="4089083" h="94289">
                <a:moveTo>
                  <a:pt x="4089082" y="8563"/>
                </a:moveTo>
                <a:lnTo>
                  <a:pt x="4089082" y="13114"/>
                </a:lnTo>
                <a:lnTo>
                  <a:pt x="4088130" y="14455"/>
                </a:lnTo>
                <a:lnTo>
                  <a:pt x="4086543" y="15349"/>
                </a:lnTo>
                <a:lnTo>
                  <a:pt x="4081701" y="16783"/>
                </a:lnTo>
                <a:lnTo>
                  <a:pt x="4071762" y="17031"/>
                </a:lnTo>
                <a:lnTo>
                  <a:pt x="4068010" y="18019"/>
                </a:lnTo>
                <a:lnTo>
                  <a:pt x="4064557" y="19630"/>
                </a:lnTo>
                <a:lnTo>
                  <a:pt x="4061302" y="21656"/>
                </a:lnTo>
                <a:lnTo>
                  <a:pt x="4055146" y="23907"/>
                </a:lnTo>
                <a:lnTo>
                  <a:pt x="4043432" y="25353"/>
                </a:lnTo>
                <a:lnTo>
                  <a:pt x="4026224" y="25677"/>
                </a:lnTo>
                <a:lnTo>
                  <a:pt x="4023364" y="26640"/>
                </a:lnTo>
                <a:lnTo>
                  <a:pt x="4020505" y="28235"/>
                </a:lnTo>
                <a:lnTo>
                  <a:pt x="4017646" y="30250"/>
                </a:lnTo>
                <a:lnTo>
                  <a:pt x="4009391" y="32490"/>
                </a:lnTo>
                <a:lnTo>
                  <a:pt x="3973889" y="35164"/>
                </a:lnTo>
                <a:lnTo>
                  <a:pt x="3968472" y="36774"/>
                </a:lnTo>
                <a:lnTo>
                  <a:pt x="3962956" y="38801"/>
                </a:lnTo>
                <a:lnTo>
                  <a:pt x="3946090" y="41653"/>
                </a:lnTo>
                <a:lnTo>
                  <a:pt x="3929028" y="42498"/>
                </a:lnTo>
                <a:lnTo>
                  <a:pt x="3924277" y="43569"/>
                </a:lnTo>
                <a:lnTo>
                  <a:pt x="3920157" y="45235"/>
                </a:lnTo>
                <a:lnTo>
                  <a:pt x="3916458" y="47299"/>
                </a:lnTo>
                <a:lnTo>
                  <a:pt x="3904728" y="49592"/>
                </a:lnTo>
                <a:lnTo>
                  <a:pt x="3853980" y="52307"/>
                </a:lnTo>
                <a:lnTo>
                  <a:pt x="3846624" y="53918"/>
                </a:lnTo>
                <a:lnTo>
                  <a:pt x="3838860" y="55945"/>
                </a:lnTo>
                <a:lnTo>
                  <a:pt x="3818834" y="58797"/>
                </a:lnTo>
                <a:lnTo>
                  <a:pt x="3764017" y="60881"/>
                </a:lnTo>
                <a:lnTo>
                  <a:pt x="3757120" y="62492"/>
                </a:lnTo>
                <a:lnTo>
                  <a:pt x="3750616" y="64518"/>
                </a:lnTo>
                <a:lnTo>
                  <a:pt x="3723260" y="67370"/>
                </a:lnTo>
                <a:lnTo>
                  <a:pt x="3685775" y="69286"/>
                </a:lnTo>
                <a:lnTo>
                  <a:pt x="3675430" y="70953"/>
                </a:lnTo>
                <a:lnTo>
                  <a:pt x="3664725" y="73016"/>
                </a:lnTo>
                <a:lnTo>
                  <a:pt x="3636005" y="75921"/>
                </a:lnTo>
                <a:lnTo>
                  <a:pt x="3540307" y="78075"/>
                </a:lnTo>
                <a:lnTo>
                  <a:pt x="3529875" y="79669"/>
                </a:lnTo>
                <a:lnTo>
                  <a:pt x="3519110" y="81685"/>
                </a:lnTo>
                <a:lnTo>
                  <a:pt x="3485756" y="84522"/>
                </a:lnTo>
                <a:lnTo>
                  <a:pt x="3368831" y="85702"/>
                </a:lnTo>
                <a:lnTo>
                  <a:pt x="3300398" y="88255"/>
                </a:lnTo>
                <a:lnTo>
                  <a:pt x="3288973" y="90266"/>
                </a:lnTo>
                <a:lnTo>
                  <a:pt x="3254689" y="93097"/>
                </a:lnTo>
                <a:lnTo>
                  <a:pt x="3128963" y="94275"/>
                </a:lnTo>
                <a:lnTo>
                  <a:pt x="2903230" y="94288"/>
                </a:lnTo>
                <a:lnTo>
                  <a:pt x="2877824" y="91749"/>
                </a:lnTo>
                <a:lnTo>
                  <a:pt x="2864382" y="89738"/>
                </a:lnTo>
                <a:lnTo>
                  <a:pt x="2827260" y="86908"/>
                </a:lnTo>
                <a:lnTo>
                  <a:pt x="2700352" y="85730"/>
                </a:lnTo>
                <a:lnTo>
                  <a:pt x="2589425" y="83176"/>
                </a:lnTo>
                <a:lnTo>
                  <a:pt x="2577818" y="81165"/>
                </a:lnTo>
                <a:lnTo>
                  <a:pt x="2543280" y="78335"/>
                </a:lnTo>
                <a:lnTo>
                  <a:pt x="2421098" y="77164"/>
                </a:lnTo>
                <a:lnTo>
                  <a:pt x="1738586" y="77144"/>
                </a:lnTo>
                <a:lnTo>
                  <a:pt x="1715045" y="74604"/>
                </a:lnTo>
                <a:lnTo>
                  <a:pt x="1703433" y="72593"/>
                </a:lnTo>
                <a:lnTo>
                  <a:pt x="1668887" y="69763"/>
                </a:lnTo>
                <a:lnTo>
                  <a:pt x="1588776" y="67688"/>
                </a:lnTo>
                <a:lnTo>
                  <a:pt x="1577344" y="66078"/>
                </a:lnTo>
                <a:lnTo>
                  <a:pt x="1565913" y="64051"/>
                </a:lnTo>
                <a:lnTo>
                  <a:pt x="1520191" y="59846"/>
                </a:lnTo>
                <a:lnTo>
                  <a:pt x="1508760" y="57992"/>
                </a:lnTo>
                <a:lnTo>
                  <a:pt x="1497330" y="55804"/>
                </a:lnTo>
                <a:lnTo>
                  <a:pt x="1474470" y="53372"/>
                </a:lnTo>
                <a:lnTo>
                  <a:pt x="1452563" y="51338"/>
                </a:lnTo>
                <a:lnTo>
                  <a:pt x="1442720" y="49463"/>
                </a:lnTo>
                <a:lnTo>
                  <a:pt x="1433301" y="47260"/>
                </a:lnTo>
                <a:lnTo>
                  <a:pt x="1412675" y="44812"/>
                </a:lnTo>
                <a:lnTo>
                  <a:pt x="1391761" y="42771"/>
                </a:lnTo>
                <a:lnTo>
                  <a:pt x="1382183" y="40894"/>
                </a:lnTo>
                <a:lnTo>
                  <a:pt x="1372940" y="38690"/>
                </a:lnTo>
                <a:lnTo>
                  <a:pt x="1355051" y="36240"/>
                </a:lnTo>
                <a:lnTo>
                  <a:pt x="1337575" y="34199"/>
                </a:lnTo>
                <a:lnTo>
                  <a:pt x="1328914" y="32322"/>
                </a:lnTo>
                <a:lnTo>
                  <a:pt x="1320283" y="30117"/>
                </a:lnTo>
                <a:lnTo>
                  <a:pt x="1303072" y="27668"/>
                </a:lnTo>
                <a:lnTo>
                  <a:pt x="1254273" y="25014"/>
                </a:lnTo>
                <a:lnTo>
                  <a:pt x="1244804" y="23341"/>
                </a:lnTo>
                <a:lnTo>
                  <a:pt x="1235634" y="21272"/>
                </a:lnTo>
                <a:lnTo>
                  <a:pt x="1209077" y="18362"/>
                </a:lnTo>
                <a:lnTo>
                  <a:pt x="1174502" y="16426"/>
                </a:lnTo>
                <a:lnTo>
                  <a:pt x="1165907" y="14757"/>
                </a:lnTo>
                <a:lnTo>
                  <a:pt x="1157318" y="12693"/>
                </a:lnTo>
                <a:lnTo>
                  <a:pt x="1131580" y="9787"/>
                </a:lnTo>
                <a:lnTo>
                  <a:pt x="1045286" y="7632"/>
                </a:lnTo>
                <a:lnTo>
                  <a:pt x="1036900" y="6038"/>
                </a:lnTo>
                <a:lnTo>
                  <a:pt x="1028451" y="4022"/>
                </a:lnTo>
                <a:lnTo>
                  <a:pt x="1007460" y="1185"/>
                </a:lnTo>
                <a:lnTo>
                  <a:pt x="916873" y="0"/>
                </a:lnTo>
                <a:lnTo>
                  <a:pt x="899941" y="2535"/>
                </a:lnTo>
                <a:lnTo>
                  <a:pt x="891426" y="4545"/>
                </a:lnTo>
                <a:lnTo>
                  <a:pt x="870339" y="7373"/>
                </a:lnTo>
                <a:lnTo>
                  <a:pt x="802269" y="9495"/>
                </a:lnTo>
                <a:lnTo>
                  <a:pt x="794878" y="11090"/>
                </a:lnTo>
                <a:lnTo>
                  <a:pt x="787094" y="13105"/>
                </a:lnTo>
                <a:lnTo>
                  <a:pt x="767036" y="15942"/>
                </a:lnTo>
                <a:lnTo>
                  <a:pt x="724924" y="18019"/>
                </a:lnTo>
                <a:lnTo>
                  <a:pt x="717598" y="19629"/>
                </a:lnTo>
                <a:lnTo>
                  <a:pt x="709856" y="21656"/>
                </a:lnTo>
                <a:lnTo>
                  <a:pt x="689858" y="24508"/>
                </a:lnTo>
                <a:lnTo>
                  <a:pt x="660144" y="26424"/>
                </a:lnTo>
                <a:lnTo>
                  <a:pt x="653456" y="28090"/>
                </a:lnTo>
                <a:lnTo>
                  <a:pt x="647092" y="30154"/>
                </a:lnTo>
                <a:lnTo>
                  <a:pt x="629034" y="33058"/>
                </a:lnTo>
                <a:lnTo>
                  <a:pt x="571507" y="35212"/>
                </a:lnTo>
                <a:lnTo>
                  <a:pt x="565789" y="36807"/>
                </a:lnTo>
                <a:lnTo>
                  <a:pt x="560073" y="38822"/>
                </a:lnTo>
                <a:lnTo>
                  <a:pt x="542926" y="41659"/>
                </a:lnTo>
                <a:lnTo>
                  <a:pt x="502920" y="43736"/>
                </a:lnTo>
                <a:lnTo>
                  <a:pt x="497205" y="45347"/>
                </a:lnTo>
                <a:lnTo>
                  <a:pt x="491490" y="47373"/>
                </a:lnTo>
                <a:lnTo>
                  <a:pt x="474345" y="50225"/>
                </a:lnTo>
                <a:lnTo>
                  <a:pt x="409340" y="52372"/>
                </a:lnTo>
                <a:lnTo>
                  <a:pt x="405291" y="53962"/>
                </a:lnTo>
                <a:lnTo>
                  <a:pt x="401639" y="55974"/>
                </a:lnTo>
                <a:lnTo>
                  <a:pt x="392501" y="58210"/>
                </a:lnTo>
                <a:lnTo>
                  <a:pt x="311572" y="60949"/>
                </a:lnTo>
                <a:lnTo>
                  <a:pt x="306775" y="62537"/>
                </a:lnTo>
                <a:lnTo>
                  <a:pt x="301671" y="64549"/>
                </a:lnTo>
                <a:lnTo>
                  <a:pt x="285387" y="67379"/>
                </a:lnTo>
                <a:lnTo>
                  <a:pt x="159928" y="69524"/>
                </a:lnTo>
                <a:lnTo>
                  <a:pt x="154243" y="71111"/>
                </a:lnTo>
                <a:lnTo>
                  <a:pt x="148549" y="73122"/>
                </a:lnTo>
                <a:lnTo>
                  <a:pt x="135984" y="75952"/>
                </a:lnTo>
                <a:lnTo>
                  <a:pt x="10244" y="77144"/>
                </a:lnTo>
                <a:lnTo>
                  <a:pt x="6776" y="79684"/>
                </a:lnTo>
                <a:lnTo>
                  <a:pt x="4517" y="81694"/>
                </a:lnTo>
                <a:lnTo>
                  <a:pt x="3011" y="82082"/>
                </a:lnTo>
                <a:lnTo>
                  <a:pt x="2008" y="81389"/>
                </a:lnTo>
                <a:lnTo>
                  <a:pt x="0" y="7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0"/>
          <p:cNvSpPr/>
          <p:nvPr/>
        </p:nvSpPr>
        <p:spPr>
          <a:xfrm>
            <a:off x="320153" y="1784272"/>
            <a:ext cx="317067" cy="393143"/>
          </a:xfrm>
          <a:custGeom>
            <a:avLst/>
            <a:gdLst/>
            <a:ahLst/>
            <a:cxnLst/>
            <a:rect l="0" t="0" r="0" b="0"/>
            <a:pathLst>
              <a:path w="317067" h="393143">
                <a:moveTo>
                  <a:pt x="17031" y="144540"/>
                </a:moveTo>
                <a:lnTo>
                  <a:pt x="17031" y="136321"/>
                </a:lnTo>
                <a:lnTo>
                  <a:pt x="8564" y="135970"/>
                </a:lnTo>
                <a:lnTo>
                  <a:pt x="8468" y="147899"/>
                </a:lnTo>
                <a:lnTo>
                  <a:pt x="8462" y="151568"/>
                </a:lnTo>
                <a:lnTo>
                  <a:pt x="11000" y="154966"/>
                </a:lnTo>
                <a:lnTo>
                  <a:pt x="13011" y="157206"/>
                </a:lnTo>
                <a:lnTo>
                  <a:pt x="14351" y="159651"/>
                </a:lnTo>
                <a:lnTo>
                  <a:pt x="15840" y="164909"/>
                </a:lnTo>
                <a:lnTo>
                  <a:pt x="16927" y="177169"/>
                </a:lnTo>
                <a:lnTo>
                  <a:pt x="17027" y="189348"/>
                </a:lnTo>
                <a:lnTo>
                  <a:pt x="17031" y="195860"/>
                </a:lnTo>
                <a:lnTo>
                  <a:pt x="17031" y="175575"/>
                </a:lnTo>
                <a:lnTo>
                  <a:pt x="16079" y="172850"/>
                </a:lnTo>
                <a:lnTo>
                  <a:pt x="11140" y="164464"/>
                </a:lnTo>
                <a:lnTo>
                  <a:pt x="8301" y="155947"/>
                </a:lnTo>
                <a:lnTo>
                  <a:pt x="2803" y="147391"/>
                </a:lnTo>
                <a:lnTo>
                  <a:pt x="1183" y="141680"/>
                </a:lnTo>
                <a:lnTo>
                  <a:pt x="462" y="133426"/>
                </a:lnTo>
                <a:lnTo>
                  <a:pt x="143" y="124361"/>
                </a:lnTo>
                <a:lnTo>
                  <a:pt x="0" y="117156"/>
                </a:lnTo>
                <a:lnTo>
                  <a:pt x="2477" y="108240"/>
                </a:lnTo>
                <a:lnTo>
                  <a:pt x="5800" y="98879"/>
                </a:lnTo>
                <a:lnTo>
                  <a:pt x="7671" y="87302"/>
                </a:lnTo>
                <a:lnTo>
                  <a:pt x="8109" y="77508"/>
                </a:lnTo>
                <a:lnTo>
                  <a:pt x="8355" y="65836"/>
                </a:lnTo>
                <a:lnTo>
                  <a:pt x="9342" y="62543"/>
                </a:lnTo>
                <a:lnTo>
                  <a:pt x="12979" y="56344"/>
                </a:lnTo>
                <a:lnTo>
                  <a:pt x="20381" y="47500"/>
                </a:lnTo>
                <a:lnTo>
                  <a:pt x="23075" y="45557"/>
                </a:lnTo>
                <a:lnTo>
                  <a:pt x="28607" y="43397"/>
                </a:lnTo>
                <a:lnTo>
                  <a:pt x="30464" y="41869"/>
                </a:lnTo>
                <a:lnTo>
                  <a:pt x="31701" y="39898"/>
                </a:lnTo>
                <a:lnTo>
                  <a:pt x="32526" y="37631"/>
                </a:lnTo>
                <a:lnTo>
                  <a:pt x="34029" y="36120"/>
                </a:lnTo>
                <a:lnTo>
                  <a:pt x="35983" y="35112"/>
                </a:lnTo>
                <a:lnTo>
                  <a:pt x="40694" y="33993"/>
                </a:lnTo>
                <a:lnTo>
                  <a:pt x="45963" y="33496"/>
                </a:lnTo>
                <a:lnTo>
                  <a:pt x="48702" y="32410"/>
                </a:lnTo>
                <a:lnTo>
                  <a:pt x="54285" y="28665"/>
                </a:lnTo>
                <a:lnTo>
                  <a:pt x="62481" y="26365"/>
                </a:lnTo>
                <a:lnTo>
                  <a:pt x="67334" y="25752"/>
                </a:lnTo>
                <a:lnTo>
                  <a:pt x="72474" y="25343"/>
                </a:lnTo>
                <a:lnTo>
                  <a:pt x="77805" y="25070"/>
                </a:lnTo>
                <a:lnTo>
                  <a:pt x="88810" y="24767"/>
                </a:lnTo>
                <a:lnTo>
                  <a:pt x="100050" y="24633"/>
                </a:lnTo>
                <a:lnTo>
                  <a:pt x="105715" y="23644"/>
                </a:lnTo>
                <a:lnTo>
                  <a:pt x="111396" y="22033"/>
                </a:lnTo>
                <a:lnTo>
                  <a:pt x="117089" y="20006"/>
                </a:lnTo>
                <a:lnTo>
                  <a:pt x="125954" y="17754"/>
                </a:lnTo>
                <a:lnTo>
                  <a:pt x="134974" y="16753"/>
                </a:lnTo>
                <a:lnTo>
                  <a:pt x="141380" y="16486"/>
                </a:lnTo>
                <a:lnTo>
                  <a:pt x="148508" y="16308"/>
                </a:lnTo>
                <a:lnTo>
                  <a:pt x="155165" y="15237"/>
                </a:lnTo>
                <a:lnTo>
                  <a:pt x="161508" y="13571"/>
                </a:lnTo>
                <a:lnTo>
                  <a:pt x="167642" y="11507"/>
                </a:lnTo>
                <a:lnTo>
                  <a:pt x="173636" y="10131"/>
                </a:lnTo>
                <a:lnTo>
                  <a:pt x="179537" y="9214"/>
                </a:lnTo>
                <a:lnTo>
                  <a:pt x="185376" y="8603"/>
                </a:lnTo>
                <a:lnTo>
                  <a:pt x="191174" y="8195"/>
                </a:lnTo>
                <a:lnTo>
                  <a:pt x="196944" y="7924"/>
                </a:lnTo>
                <a:lnTo>
                  <a:pt x="208435" y="7622"/>
                </a:lnTo>
                <a:lnTo>
                  <a:pt x="254202" y="7389"/>
                </a:lnTo>
                <a:lnTo>
                  <a:pt x="259918" y="6434"/>
                </a:lnTo>
                <a:lnTo>
                  <a:pt x="265633" y="4844"/>
                </a:lnTo>
                <a:lnTo>
                  <a:pt x="271348" y="2832"/>
                </a:lnTo>
                <a:lnTo>
                  <a:pt x="280239" y="596"/>
                </a:lnTo>
                <a:lnTo>
                  <a:pt x="283943" y="0"/>
                </a:lnTo>
                <a:lnTo>
                  <a:pt x="293139" y="1878"/>
                </a:lnTo>
                <a:lnTo>
                  <a:pt x="305463" y="6293"/>
                </a:lnTo>
                <a:lnTo>
                  <a:pt x="312148" y="7058"/>
                </a:lnTo>
                <a:lnTo>
                  <a:pt x="313789" y="8118"/>
                </a:lnTo>
                <a:lnTo>
                  <a:pt x="314882" y="9777"/>
                </a:lnTo>
                <a:lnTo>
                  <a:pt x="316097" y="14160"/>
                </a:lnTo>
                <a:lnTo>
                  <a:pt x="316877" y="24735"/>
                </a:lnTo>
                <a:lnTo>
                  <a:pt x="317031" y="35997"/>
                </a:lnTo>
                <a:lnTo>
                  <a:pt x="317066" y="57655"/>
                </a:lnTo>
                <a:lnTo>
                  <a:pt x="314527" y="68142"/>
                </a:lnTo>
                <a:lnTo>
                  <a:pt x="311177" y="79153"/>
                </a:lnTo>
                <a:lnTo>
                  <a:pt x="309688" y="90397"/>
                </a:lnTo>
                <a:lnTo>
                  <a:pt x="306486" y="101744"/>
                </a:lnTo>
                <a:lnTo>
                  <a:pt x="301888" y="113137"/>
                </a:lnTo>
                <a:lnTo>
                  <a:pt x="296669" y="124551"/>
                </a:lnTo>
                <a:lnTo>
                  <a:pt x="288376" y="141686"/>
                </a:lnTo>
                <a:lnTo>
                  <a:pt x="286510" y="148353"/>
                </a:lnTo>
                <a:lnTo>
                  <a:pt x="285267" y="155654"/>
                </a:lnTo>
                <a:lnTo>
                  <a:pt x="284437" y="163380"/>
                </a:lnTo>
                <a:lnTo>
                  <a:pt x="281980" y="170435"/>
                </a:lnTo>
                <a:lnTo>
                  <a:pt x="278436" y="177043"/>
                </a:lnTo>
                <a:lnTo>
                  <a:pt x="274169" y="183354"/>
                </a:lnTo>
                <a:lnTo>
                  <a:pt x="270371" y="190418"/>
                </a:lnTo>
                <a:lnTo>
                  <a:pt x="266887" y="197986"/>
                </a:lnTo>
                <a:lnTo>
                  <a:pt x="263612" y="205888"/>
                </a:lnTo>
                <a:lnTo>
                  <a:pt x="261428" y="214014"/>
                </a:lnTo>
                <a:lnTo>
                  <a:pt x="259973" y="222288"/>
                </a:lnTo>
                <a:lnTo>
                  <a:pt x="259002" y="230662"/>
                </a:lnTo>
                <a:lnTo>
                  <a:pt x="257403" y="238150"/>
                </a:lnTo>
                <a:lnTo>
                  <a:pt x="255384" y="245047"/>
                </a:lnTo>
                <a:lnTo>
                  <a:pt x="253086" y="251550"/>
                </a:lnTo>
                <a:lnTo>
                  <a:pt x="251553" y="257790"/>
                </a:lnTo>
                <a:lnTo>
                  <a:pt x="249851" y="269803"/>
                </a:lnTo>
                <a:lnTo>
                  <a:pt x="248444" y="276626"/>
                </a:lnTo>
                <a:lnTo>
                  <a:pt x="246554" y="284033"/>
                </a:lnTo>
                <a:lnTo>
                  <a:pt x="244342" y="291828"/>
                </a:lnTo>
                <a:lnTo>
                  <a:pt x="242867" y="298929"/>
                </a:lnTo>
                <a:lnTo>
                  <a:pt x="241883" y="305569"/>
                </a:lnTo>
                <a:lnTo>
                  <a:pt x="241228" y="311900"/>
                </a:lnTo>
                <a:lnTo>
                  <a:pt x="237959" y="324015"/>
                </a:lnTo>
                <a:lnTo>
                  <a:pt x="233332" y="334797"/>
                </a:lnTo>
                <a:lnTo>
                  <a:pt x="226324" y="346222"/>
                </a:lnTo>
                <a:lnTo>
                  <a:pt x="224350" y="352604"/>
                </a:lnTo>
                <a:lnTo>
                  <a:pt x="223239" y="361552"/>
                </a:lnTo>
                <a:lnTo>
                  <a:pt x="222131" y="364462"/>
                </a:lnTo>
                <a:lnTo>
                  <a:pt x="216972" y="373109"/>
                </a:lnTo>
                <a:lnTo>
                  <a:pt x="214564" y="382873"/>
                </a:lnTo>
                <a:lnTo>
                  <a:pt x="214307" y="388618"/>
                </a:lnTo>
                <a:lnTo>
                  <a:pt x="215224" y="390126"/>
                </a:lnTo>
                <a:lnTo>
                  <a:pt x="216787" y="391132"/>
                </a:lnTo>
                <a:lnTo>
                  <a:pt x="222771" y="393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1"/>
          <p:cNvSpPr/>
          <p:nvPr/>
        </p:nvSpPr>
        <p:spPr>
          <a:xfrm>
            <a:off x="825849" y="1783468"/>
            <a:ext cx="466326" cy="333553"/>
          </a:xfrm>
          <a:custGeom>
            <a:avLst/>
            <a:gdLst/>
            <a:ahLst/>
            <a:cxnLst/>
            <a:rect l="0" t="0" r="0" b="0"/>
            <a:pathLst>
              <a:path w="466326" h="333553">
                <a:moveTo>
                  <a:pt x="17113" y="102482"/>
                </a:moveTo>
                <a:lnTo>
                  <a:pt x="17113" y="97931"/>
                </a:lnTo>
                <a:lnTo>
                  <a:pt x="16160" y="95638"/>
                </a:lnTo>
                <a:lnTo>
                  <a:pt x="9732" y="86881"/>
                </a:lnTo>
                <a:lnTo>
                  <a:pt x="9070" y="83483"/>
                </a:lnTo>
                <a:lnTo>
                  <a:pt x="8893" y="81243"/>
                </a:lnTo>
                <a:lnTo>
                  <a:pt x="7823" y="79750"/>
                </a:lnTo>
                <a:lnTo>
                  <a:pt x="6157" y="78755"/>
                </a:lnTo>
                <a:lnTo>
                  <a:pt x="4094" y="78091"/>
                </a:lnTo>
                <a:lnTo>
                  <a:pt x="2719" y="76696"/>
                </a:lnTo>
                <a:lnTo>
                  <a:pt x="1802" y="74814"/>
                </a:lnTo>
                <a:lnTo>
                  <a:pt x="783" y="70182"/>
                </a:lnTo>
                <a:lnTo>
                  <a:pt x="75" y="61198"/>
                </a:lnTo>
                <a:lnTo>
                  <a:pt x="0" y="55536"/>
                </a:lnTo>
                <a:lnTo>
                  <a:pt x="942" y="53087"/>
                </a:lnTo>
                <a:lnTo>
                  <a:pt x="4528" y="47826"/>
                </a:lnTo>
                <a:lnTo>
                  <a:pt x="11837" y="42313"/>
                </a:lnTo>
                <a:lnTo>
                  <a:pt x="24122" y="33854"/>
                </a:lnTo>
                <a:lnTo>
                  <a:pt x="27501" y="31012"/>
                </a:lnTo>
                <a:lnTo>
                  <a:pt x="38875" y="25315"/>
                </a:lnTo>
                <a:lnTo>
                  <a:pt x="45908" y="22462"/>
                </a:lnTo>
                <a:lnTo>
                  <a:pt x="53455" y="20560"/>
                </a:lnTo>
                <a:lnTo>
                  <a:pt x="61343" y="19292"/>
                </a:lnTo>
                <a:lnTo>
                  <a:pt x="69460" y="18447"/>
                </a:lnTo>
                <a:lnTo>
                  <a:pt x="77728" y="16931"/>
                </a:lnTo>
                <a:lnTo>
                  <a:pt x="86098" y="14968"/>
                </a:lnTo>
                <a:lnTo>
                  <a:pt x="94536" y="12707"/>
                </a:lnTo>
                <a:lnTo>
                  <a:pt x="103018" y="11199"/>
                </a:lnTo>
                <a:lnTo>
                  <a:pt x="111530" y="10194"/>
                </a:lnTo>
                <a:lnTo>
                  <a:pt x="120063" y="9524"/>
                </a:lnTo>
                <a:lnTo>
                  <a:pt x="128609" y="8125"/>
                </a:lnTo>
                <a:lnTo>
                  <a:pt x="137164" y="6240"/>
                </a:lnTo>
                <a:lnTo>
                  <a:pt x="145724" y="4030"/>
                </a:lnTo>
                <a:lnTo>
                  <a:pt x="154289" y="2557"/>
                </a:lnTo>
                <a:lnTo>
                  <a:pt x="162856" y="1575"/>
                </a:lnTo>
                <a:lnTo>
                  <a:pt x="171425" y="921"/>
                </a:lnTo>
                <a:lnTo>
                  <a:pt x="179995" y="484"/>
                </a:lnTo>
                <a:lnTo>
                  <a:pt x="197137" y="0"/>
                </a:lnTo>
                <a:lnTo>
                  <a:pt x="204757" y="823"/>
                </a:lnTo>
                <a:lnTo>
                  <a:pt x="218303" y="4277"/>
                </a:lnTo>
                <a:lnTo>
                  <a:pt x="230673" y="8988"/>
                </a:lnTo>
                <a:lnTo>
                  <a:pt x="242521" y="14256"/>
                </a:lnTo>
                <a:lnTo>
                  <a:pt x="259901" y="22577"/>
                </a:lnTo>
                <a:lnTo>
                  <a:pt x="271386" y="28234"/>
                </a:lnTo>
                <a:lnTo>
                  <a:pt x="276164" y="32028"/>
                </a:lnTo>
                <a:lnTo>
                  <a:pt x="284012" y="41324"/>
                </a:lnTo>
                <a:lnTo>
                  <a:pt x="286485" y="46470"/>
                </a:lnTo>
                <a:lnTo>
                  <a:pt x="288135" y="51805"/>
                </a:lnTo>
                <a:lnTo>
                  <a:pt x="289234" y="57267"/>
                </a:lnTo>
                <a:lnTo>
                  <a:pt x="289967" y="62814"/>
                </a:lnTo>
                <a:lnTo>
                  <a:pt x="290456" y="68416"/>
                </a:lnTo>
                <a:lnTo>
                  <a:pt x="290781" y="74056"/>
                </a:lnTo>
                <a:lnTo>
                  <a:pt x="291143" y="85403"/>
                </a:lnTo>
                <a:lnTo>
                  <a:pt x="291240" y="91096"/>
                </a:lnTo>
                <a:lnTo>
                  <a:pt x="290352" y="96796"/>
                </a:lnTo>
                <a:lnTo>
                  <a:pt x="288807" y="102501"/>
                </a:lnTo>
                <a:lnTo>
                  <a:pt x="286825" y="108210"/>
                </a:lnTo>
                <a:lnTo>
                  <a:pt x="284551" y="113920"/>
                </a:lnTo>
                <a:lnTo>
                  <a:pt x="282082" y="119632"/>
                </a:lnTo>
                <a:lnTo>
                  <a:pt x="279484" y="125345"/>
                </a:lnTo>
                <a:lnTo>
                  <a:pt x="274895" y="131059"/>
                </a:lnTo>
                <a:lnTo>
                  <a:pt x="268977" y="136773"/>
                </a:lnTo>
                <a:lnTo>
                  <a:pt x="262175" y="142488"/>
                </a:lnTo>
                <a:lnTo>
                  <a:pt x="255735" y="149155"/>
                </a:lnTo>
                <a:lnTo>
                  <a:pt x="249537" y="156457"/>
                </a:lnTo>
                <a:lnTo>
                  <a:pt x="243500" y="164183"/>
                </a:lnTo>
                <a:lnTo>
                  <a:pt x="237570" y="171238"/>
                </a:lnTo>
                <a:lnTo>
                  <a:pt x="231712" y="177847"/>
                </a:lnTo>
                <a:lnTo>
                  <a:pt x="220123" y="190270"/>
                </a:lnTo>
                <a:lnTo>
                  <a:pt x="197161" y="213767"/>
                </a:lnTo>
                <a:lnTo>
                  <a:pt x="191437" y="219534"/>
                </a:lnTo>
                <a:lnTo>
                  <a:pt x="184764" y="225284"/>
                </a:lnTo>
                <a:lnTo>
                  <a:pt x="177458" y="231023"/>
                </a:lnTo>
                <a:lnTo>
                  <a:pt x="169730" y="236753"/>
                </a:lnTo>
                <a:lnTo>
                  <a:pt x="162672" y="242478"/>
                </a:lnTo>
                <a:lnTo>
                  <a:pt x="156063" y="248200"/>
                </a:lnTo>
                <a:lnTo>
                  <a:pt x="149751" y="253920"/>
                </a:lnTo>
                <a:lnTo>
                  <a:pt x="137658" y="262815"/>
                </a:lnTo>
                <a:lnTo>
                  <a:pt x="125934" y="269943"/>
                </a:lnTo>
                <a:lnTo>
                  <a:pt x="114373" y="276287"/>
                </a:lnTo>
                <a:lnTo>
                  <a:pt x="101705" y="285213"/>
                </a:lnTo>
                <a:lnTo>
                  <a:pt x="91919" y="293890"/>
                </a:lnTo>
                <a:lnTo>
                  <a:pt x="82987" y="302494"/>
                </a:lnTo>
                <a:lnTo>
                  <a:pt x="80079" y="304403"/>
                </a:lnTo>
                <a:lnTo>
                  <a:pt x="74308" y="306524"/>
                </a:lnTo>
                <a:lnTo>
                  <a:pt x="72388" y="308043"/>
                </a:lnTo>
                <a:lnTo>
                  <a:pt x="71108" y="310007"/>
                </a:lnTo>
                <a:lnTo>
                  <a:pt x="69054" y="315454"/>
                </a:lnTo>
                <a:lnTo>
                  <a:pt x="69837" y="316853"/>
                </a:lnTo>
                <a:lnTo>
                  <a:pt x="73249" y="320948"/>
                </a:lnTo>
                <a:lnTo>
                  <a:pt x="75492" y="322421"/>
                </a:lnTo>
                <a:lnTo>
                  <a:pt x="88476" y="327325"/>
                </a:lnTo>
                <a:lnTo>
                  <a:pt x="97407" y="331000"/>
                </a:lnTo>
                <a:lnTo>
                  <a:pt x="104552" y="332633"/>
                </a:lnTo>
                <a:lnTo>
                  <a:pt x="118480" y="333552"/>
                </a:lnTo>
                <a:lnTo>
                  <a:pt x="125648" y="332728"/>
                </a:lnTo>
                <a:lnTo>
                  <a:pt x="134237" y="331227"/>
                </a:lnTo>
                <a:lnTo>
                  <a:pt x="143773" y="329274"/>
                </a:lnTo>
                <a:lnTo>
                  <a:pt x="152988" y="327971"/>
                </a:lnTo>
                <a:lnTo>
                  <a:pt x="161989" y="327103"/>
                </a:lnTo>
                <a:lnTo>
                  <a:pt x="170847" y="326524"/>
                </a:lnTo>
                <a:lnTo>
                  <a:pt x="180562" y="325186"/>
                </a:lnTo>
                <a:lnTo>
                  <a:pt x="190849" y="323341"/>
                </a:lnTo>
                <a:lnTo>
                  <a:pt x="201517" y="321159"/>
                </a:lnTo>
                <a:lnTo>
                  <a:pt x="212439" y="319704"/>
                </a:lnTo>
                <a:lnTo>
                  <a:pt x="223530" y="318734"/>
                </a:lnTo>
                <a:lnTo>
                  <a:pt x="234735" y="318087"/>
                </a:lnTo>
                <a:lnTo>
                  <a:pt x="246014" y="316704"/>
                </a:lnTo>
                <a:lnTo>
                  <a:pt x="257344" y="314829"/>
                </a:lnTo>
                <a:lnTo>
                  <a:pt x="268707" y="312626"/>
                </a:lnTo>
                <a:lnTo>
                  <a:pt x="280092" y="311158"/>
                </a:lnTo>
                <a:lnTo>
                  <a:pt x="291492" y="310179"/>
                </a:lnTo>
                <a:lnTo>
                  <a:pt x="302903" y="309527"/>
                </a:lnTo>
                <a:lnTo>
                  <a:pt x="315272" y="308139"/>
                </a:lnTo>
                <a:lnTo>
                  <a:pt x="328281" y="306262"/>
                </a:lnTo>
                <a:lnTo>
                  <a:pt x="341716" y="304057"/>
                </a:lnTo>
                <a:lnTo>
                  <a:pt x="353530" y="302588"/>
                </a:lnTo>
                <a:lnTo>
                  <a:pt x="364263" y="301608"/>
                </a:lnTo>
                <a:lnTo>
                  <a:pt x="374276" y="300955"/>
                </a:lnTo>
                <a:lnTo>
                  <a:pt x="383810" y="299567"/>
                </a:lnTo>
                <a:lnTo>
                  <a:pt x="393022" y="297690"/>
                </a:lnTo>
                <a:lnTo>
                  <a:pt x="402022" y="295485"/>
                </a:lnTo>
                <a:lnTo>
                  <a:pt x="409926" y="294016"/>
                </a:lnTo>
                <a:lnTo>
                  <a:pt x="423789" y="292383"/>
                </a:lnTo>
                <a:lnTo>
                  <a:pt x="436300" y="291657"/>
                </a:lnTo>
                <a:lnTo>
                  <a:pt x="442304" y="291464"/>
                </a:lnTo>
                <a:lnTo>
                  <a:pt x="447258" y="290382"/>
                </a:lnTo>
                <a:lnTo>
                  <a:pt x="455304" y="286640"/>
                </a:lnTo>
                <a:lnTo>
                  <a:pt x="458783" y="286214"/>
                </a:lnTo>
                <a:lnTo>
                  <a:pt x="462054" y="286882"/>
                </a:lnTo>
                <a:lnTo>
                  <a:pt x="465188" y="288280"/>
                </a:lnTo>
                <a:lnTo>
                  <a:pt x="466325" y="289212"/>
                </a:lnTo>
                <a:lnTo>
                  <a:pt x="466130" y="289834"/>
                </a:lnTo>
                <a:lnTo>
                  <a:pt x="465047" y="290248"/>
                </a:lnTo>
                <a:lnTo>
                  <a:pt x="456467" y="296804"/>
                </a:lnTo>
                <a:lnTo>
                  <a:pt x="445738" y="2996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2"/>
          <p:cNvSpPr/>
          <p:nvPr/>
        </p:nvSpPr>
        <p:spPr>
          <a:xfrm>
            <a:off x="131454" y="2571750"/>
            <a:ext cx="334319" cy="50235"/>
          </a:xfrm>
          <a:custGeom>
            <a:avLst/>
            <a:gdLst/>
            <a:ahLst/>
            <a:cxnLst/>
            <a:rect l="0" t="0" r="0" b="0"/>
            <a:pathLst>
              <a:path w="334319" h="50235">
                <a:moveTo>
                  <a:pt x="8563" y="34289"/>
                </a:moveTo>
                <a:lnTo>
                  <a:pt x="0" y="34289"/>
                </a:lnTo>
                <a:lnTo>
                  <a:pt x="8210" y="42509"/>
                </a:lnTo>
                <a:lnTo>
                  <a:pt x="13009" y="42757"/>
                </a:lnTo>
                <a:lnTo>
                  <a:pt x="15337" y="43745"/>
                </a:lnTo>
                <a:lnTo>
                  <a:pt x="17842" y="45355"/>
                </a:lnTo>
                <a:lnTo>
                  <a:pt x="20464" y="47382"/>
                </a:lnTo>
                <a:lnTo>
                  <a:pt x="24117" y="48733"/>
                </a:lnTo>
                <a:lnTo>
                  <a:pt x="33256" y="50234"/>
                </a:lnTo>
                <a:lnTo>
                  <a:pt x="38360" y="49682"/>
                </a:lnTo>
                <a:lnTo>
                  <a:pt x="43667" y="48361"/>
                </a:lnTo>
                <a:lnTo>
                  <a:pt x="49111" y="46528"/>
                </a:lnTo>
                <a:lnTo>
                  <a:pt x="54645" y="45306"/>
                </a:lnTo>
                <a:lnTo>
                  <a:pt x="60239" y="44491"/>
                </a:lnTo>
                <a:lnTo>
                  <a:pt x="65874" y="43948"/>
                </a:lnTo>
                <a:lnTo>
                  <a:pt x="71535" y="43586"/>
                </a:lnTo>
                <a:lnTo>
                  <a:pt x="82906" y="43184"/>
                </a:lnTo>
                <a:lnTo>
                  <a:pt x="89557" y="42124"/>
                </a:lnTo>
                <a:lnTo>
                  <a:pt x="96849" y="40465"/>
                </a:lnTo>
                <a:lnTo>
                  <a:pt x="133635" y="30959"/>
                </a:lnTo>
                <a:lnTo>
                  <a:pt x="143379" y="29211"/>
                </a:lnTo>
                <a:lnTo>
                  <a:pt x="152733" y="28047"/>
                </a:lnTo>
                <a:lnTo>
                  <a:pt x="161826" y="27270"/>
                </a:lnTo>
                <a:lnTo>
                  <a:pt x="169793" y="25800"/>
                </a:lnTo>
                <a:lnTo>
                  <a:pt x="177010" y="23867"/>
                </a:lnTo>
                <a:lnTo>
                  <a:pt x="183726" y="21626"/>
                </a:lnTo>
                <a:lnTo>
                  <a:pt x="192013" y="19180"/>
                </a:lnTo>
                <a:lnTo>
                  <a:pt x="211381" y="13922"/>
                </a:lnTo>
                <a:lnTo>
                  <a:pt x="219975" y="11186"/>
                </a:lnTo>
                <a:lnTo>
                  <a:pt x="227609" y="8410"/>
                </a:lnTo>
                <a:lnTo>
                  <a:pt x="234604" y="5606"/>
                </a:lnTo>
                <a:lnTo>
                  <a:pt x="242124" y="3737"/>
                </a:lnTo>
                <a:lnTo>
                  <a:pt x="249996" y="2491"/>
                </a:lnTo>
                <a:lnTo>
                  <a:pt x="258101" y="1661"/>
                </a:lnTo>
                <a:lnTo>
                  <a:pt x="267314" y="1107"/>
                </a:lnTo>
                <a:lnTo>
                  <a:pt x="287711" y="492"/>
                </a:lnTo>
                <a:lnTo>
                  <a:pt x="312270" y="97"/>
                </a:lnTo>
                <a:lnTo>
                  <a:pt x="3343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3"/>
          <p:cNvSpPr/>
          <p:nvPr/>
        </p:nvSpPr>
        <p:spPr>
          <a:xfrm>
            <a:off x="242992" y="3077527"/>
            <a:ext cx="1594381" cy="128588"/>
          </a:xfrm>
          <a:custGeom>
            <a:avLst/>
            <a:gdLst/>
            <a:ahLst/>
            <a:cxnLst/>
            <a:rect l="0" t="0" r="0" b="0"/>
            <a:pathLst>
              <a:path w="1594381" h="128588">
                <a:moveTo>
                  <a:pt x="8467" y="128587"/>
                </a:moveTo>
                <a:lnTo>
                  <a:pt x="0" y="128587"/>
                </a:lnTo>
                <a:lnTo>
                  <a:pt x="33066" y="128587"/>
                </a:lnTo>
                <a:lnTo>
                  <a:pt x="43530" y="126048"/>
                </a:lnTo>
                <a:lnTo>
                  <a:pt x="48987" y="124037"/>
                </a:lnTo>
                <a:lnTo>
                  <a:pt x="70321" y="121207"/>
                </a:lnTo>
                <a:lnTo>
                  <a:pt x="86440" y="118005"/>
                </a:lnTo>
                <a:lnTo>
                  <a:pt x="104082" y="114359"/>
                </a:lnTo>
                <a:lnTo>
                  <a:pt x="134482" y="111354"/>
                </a:lnTo>
                <a:lnTo>
                  <a:pt x="143912" y="109479"/>
                </a:lnTo>
                <a:lnTo>
                  <a:pt x="153056" y="107276"/>
                </a:lnTo>
                <a:lnTo>
                  <a:pt x="188680" y="99625"/>
                </a:lnTo>
                <a:lnTo>
                  <a:pt x="229398" y="95876"/>
                </a:lnTo>
                <a:lnTo>
                  <a:pt x="257471" y="92459"/>
                </a:lnTo>
                <a:lnTo>
                  <a:pt x="432035" y="65691"/>
                </a:lnTo>
                <a:lnTo>
                  <a:pt x="469135" y="62533"/>
                </a:lnTo>
                <a:lnTo>
                  <a:pt x="505626" y="60178"/>
                </a:lnTo>
                <a:lnTo>
                  <a:pt x="544069" y="55956"/>
                </a:lnTo>
                <a:lnTo>
                  <a:pt x="585920" y="53444"/>
                </a:lnTo>
                <a:lnTo>
                  <a:pt x="629921" y="51376"/>
                </a:lnTo>
                <a:lnTo>
                  <a:pt x="674876" y="47281"/>
                </a:lnTo>
                <a:lnTo>
                  <a:pt x="720257" y="44826"/>
                </a:lnTo>
                <a:lnTo>
                  <a:pt x="765826" y="42783"/>
                </a:lnTo>
                <a:lnTo>
                  <a:pt x="811479" y="38700"/>
                </a:lnTo>
                <a:lnTo>
                  <a:pt x="859709" y="36250"/>
                </a:lnTo>
                <a:lnTo>
                  <a:pt x="884572" y="35597"/>
                </a:lnTo>
                <a:lnTo>
                  <a:pt x="909719" y="34209"/>
                </a:lnTo>
                <a:lnTo>
                  <a:pt x="960521" y="30126"/>
                </a:lnTo>
                <a:lnTo>
                  <a:pt x="1009135" y="27677"/>
                </a:lnTo>
                <a:lnTo>
                  <a:pt x="1056141" y="26588"/>
                </a:lnTo>
                <a:lnTo>
                  <a:pt x="1102433" y="26105"/>
                </a:lnTo>
                <a:lnTo>
                  <a:pt x="1148407" y="23350"/>
                </a:lnTo>
                <a:lnTo>
                  <a:pt x="1193287" y="19903"/>
                </a:lnTo>
                <a:lnTo>
                  <a:pt x="1235459" y="18371"/>
                </a:lnTo>
                <a:lnTo>
                  <a:pt x="1315908" y="17387"/>
                </a:lnTo>
                <a:lnTo>
                  <a:pt x="1405238" y="17177"/>
                </a:lnTo>
                <a:lnTo>
                  <a:pt x="1434752" y="14619"/>
                </a:lnTo>
                <a:lnTo>
                  <a:pt x="1461522" y="11260"/>
                </a:lnTo>
                <a:lnTo>
                  <a:pt x="1501463" y="8416"/>
                </a:lnTo>
                <a:lnTo>
                  <a:pt x="1512433" y="6563"/>
                </a:lnTo>
                <a:lnTo>
                  <a:pt x="1531289" y="2917"/>
                </a:lnTo>
                <a:lnTo>
                  <a:pt x="1580714" y="76"/>
                </a:lnTo>
                <a:lnTo>
                  <a:pt x="15943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4"/>
          <p:cNvSpPr/>
          <p:nvPr/>
        </p:nvSpPr>
        <p:spPr>
          <a:xfrm>
            <a:off x="3380422" y="4535249"/>
            <a:ext cx="265749" cy="188199"/>
          </a:xfrm>
          <a:custGeom>
            <a:avLst/>
            <a:gdLst/>
            <a:ahLst/>
            <a:cxnLst/>
            <a:rect l="0" t="0" r="0" b="0"/>
            <a:pathLst>
              <a:path w="265749" h="188199">
                <a:moveTo>
                  <a:pt x="0" y="85328"/>
                </a:moveTo>
                <a:lnTo>
                  <a:pt x="4551" y="85328"/>
                </a:lnTo>
                <a:lnTo>
                  <a:pt x="5891" y="84376"/>
                </a:lnTo>
                <a:lnTo>
                  <a:pt x="6785" y="82788"/>
                </a:lnTo>
                <a:lnTo>
                  <a:pt x="7778" y="78484"/>
                </a:lnTo>
                <a:lnTo>
                  <a:pt x="8219" y="73396"/>
                </a:lnTo>
                <a:lnTo>
                  <a:pt x="9290" y="71659"/>
                </a:lnTo>
                <a:lnTo>
                  <a:pt x="10955" y="70500"/>
                </a:lnTo>
                <a:lnTo>
                  <a:pt x="13019" y="69728"/>
                </a:lnTo>
                <a:lnTo>
                  <a:pt x="20473" y="64090"/>
                </a:lnTo>
                <a:lnTo>
                  <a:pt x="25927" y="59062"/>
                </a:lnTo>
                <a:lnTo>
                  <a:pt x="34352" y="50875"/>
                </a:lnTo>
                <a:lnTo>
                  <a:pt x="40985" y="45251"/>
                </a:lnTo>
                <a:lnTo>
                  <a:pt x="45421" y="42418"/>
                </a:lnTo>
                <a:lnTo>
                  <a:pt x="50283" y="39576"/>
                </a:lnTo>
                <a:lnTo>
                  <a:pt x="58226" y="33879"/>
                </a:lnTo>
                <a:lnTo>
                  <a:pt x="64930" y="28172"/>
                </a:lnTo>
                <a:lnTo>
                  <a:pt x="71086" y="22460"/>
                </a:lnTo>
                <a:lnTo>
                  <a:pt x="79906" y="13890"/>
                </a:lnTo>
                <a:lnTo>
                  <a:pt x="83751" y="11985"/>
                </a:lnTo>
                <a:lnTo>
                  <a:pt x="88218" y="10715"/>
                </a:lnTo>
                <a:lnTo>
                  <a:pt x="93102" y="9869"/>
                </a:lnTo>
                <a:lnTo>
                  <a:pt x="101069" y="6388"/>
                </a:lnTo>
                <a:lnTo>
                  <a:pt x="107785" y="2619"/>
                </a:lnTo>
                <a:lnTo>
                  <a:pt x="113944" y="944"/>
                </a:lnTo>
                <a:lnTo>
                  <a:pt x="119857" y="199"/>
                </a:lnTo>
                <a:lnTo>
                  <a:pt x="122767" y="0"/>
                </a:lnTo>
                <a:lnTo>
                  <a:pt x="125660" y="821"/>
                </a:lnTo>
                <a:lnTo>
                  <a:pt x="133329" y="5573"/>
                </a:lnTo>
                <a:lnTo>
                  <a:pt x="135457" y="7019"/>
                </a:lnTo>
                <a:lnTo>
                  <a:pt x="138943" y="7661"/>
                </a:lnTo>
                <a:lnTo>
                  <a:pt x="141206" y="7833"/>
                </a:lnTo>
                <a:lnTo>
                  <a:pt x="143667" y="8900"/>
                </a:lnTo>
                <a:lnTo>
                  <a:pt x="148942" y="12625"/>
                </a:lnTo>
                <a:lnTo>
                  <a:pt x="150730" y="14952"/>
                </a:lnTo>
                <a:lnTo>
                  <a:pt x="151922" y="17456"/>
                </a:lnTo>
                <a:lnTo>
                  <a:pt x="153246" y="22778"/>
                </a:lnTo>
                <a:lnTo>
                  <a:pt x="153835" y="28318"/>
                </a:lnTo>
                <a:lnTo>
                  <a:pt x="154095" y="33955"/>
                </a:lnTo>
                <a:lnTo>
                  <a:pt x="154212" y="40588"/>
                </a:lnTo>
                <a:lnTo>
                  <a:pt x="154293" y="65831"/>
                </a:lnTo>
                <a:lnTo>
                  <a:pt x="153344" y="70425"/>
                </a:lnTo>
                <a:lnTo>
                  <a:pt x="151760" y="74440"/>
                </a:lnTo>
                <a:lnTo>
                  <a:pt x="149750" y="78069"/>
                </a:lnTo>
                <a:lnTo>
                  <a:pt x="144979" y="87182"/>
                </a:lnTo>
                <a:lnTo>
                  <a:pt x="142372" y="92279"/>
                </a:lnTo>
                <a:lnTo>
                  <a:pt x="140635" y="96630"/>
                </a:lnTo>
                <a:lnTo>
                  <a:pt x="139476" y="100482"/>
                </a:lnTo>
                <a:lnTo>
                  <a:pt x="138705" y="104003"/>
                </a:lnTo>
                <a:lnTo>
                  <a:pt x="137237" y="108256"/>
                </a:lnTo>
                <a:lnTo>
                  <a:pt x="135306" y="112995"/>
                </a:lnTo>
                <a:lnTo>
                  <a:pt x="133067" y="118060"/>
                </a:lnTo>
                <a:lnTo>
                  <a:pt x="130621" y="122389"/>
                </a:lnTo>
                <a:lnTo>
                  <a:pt x="128039" y="126228"/>
                </a:lnTo>
                <a:lnTo>
                  <a:pt x="125364" y="129740"/>
                </a:lnTo>
                <a:lnTo>
                  <a:pt x="122628" y="133033"/>
                </a:lnTo>
                <a:lnTo>
                  <a:pt x="119852" y="136182"/>
                </a:lnTo>
                <a:lnTo>
                  <a:pt x="117049" y="139233"/>
                </a:lnTo>
                <a:lnTo>
                  <a:pt x="115180" y="143172"/>
                </a:lnTo>
                <a:lnTo>
                  <a:pt x="113934" y="147703"/>
                </a:lnTo>
                <a:lnTo>
                  <a:pt x="113104" y="152629"/>
                </a:lnTo>
                <a:lnTo>
                  <a:pt x="111597" y="155913"/>
                </a:lnTo>
                <a:lnTo>
                  <a:pt x="109641" y="158102"/>
                </a:lnTo>
                <a:lnTo>
                  <a:pt x="102336" y="163723"/>
                </a:lnTo>
                <a:lnTo>
                  <a:pt x="96918" y="168748"/>
                </a:lnTo>
                <a:lnTo>
                  <a:pt x="86217" y="179145"/>
                </a:lnTo>
                <a:lnTo>
                  <a:pt x="78388" y="179583"/>
                </a:lnTo>
                <a:lnTo>
                  <a:pt x="77976" y="180550"/>
                </a:lnTo>
                <a:lnTo>
                  <a:pt x="77315" y="186405"/>
                </a:lnTo>
                <a:lnTo>
                  <a:pt x="77162" y="188094"/>
                </a:lnTo>
                <a:lnTo>
                  <a:pt x="85372" y="188196"/>
                </a:lnTo>
                <a:lnTo>
                  <a:pt x="114341" y="188198"/>
                </a:lnTo>
                <a:lnTo>
                  <a:pt x="117185" y="187246"/>
                </a:lnTo>
                <a:lnTo>
                  <a:pt x="122885" y="183648"/>
                </a:lnTo>
                <a:lnTo>
                  <a:pt x="128593" y="181413"/>
                </a:lnTo>
                <a:lnTo>
                  <a:pt x="135257" y="180420"/>
                </a:lnTo>
                <a:lnTo>
                  <a:pt x="139702" y="180155"/>
                </a:lnTo>
                <a:lnTo>
                  <a:pt x="144569" y="179979"/>
                </a:lnTo>
                <a:lnTo>
                  <a:pt x="148767" y="178909"/>
                </a:lnTo>
                <a:lnTo>
                  <a:pt x="155971" y="175179"/>
                </a:lnTo>
                <a:lnTo>
                  <a:pt x="160178" y="173804"/>
                </a:lnTo>
                <a:lnTo>
                  <a:pt x="164888" y="172887"/>
                </a:lnTo>
                <a:lnTo>
                  <a:pt x="169933" y="172276"/>
                </a:lnTo>
                <a:lnTo>
                  <a:pt x="178078" y="169056"/>
                </a:lnTo>
                <a:lnTo>
                  <a:pt x="181584" y="166865"/>
                </a:lnTo>
                <a:lnTo>
                  <a:pt x="185826" y="165403"/>
                </a:lnTo>
                <a:lnTo>
                  <a:pt x="190559" y="164429"/>
                </a:lnTo>
                <a:lnTo>
                  <a:pt x="195619" y="163779"/>
                </a:lnTo>
                <a:lnTo>
                  <a:pt x="203782" y="163058"/>
                </a:lnTo>
                <a:lnTo>
                  <a:pt x="207292" y="162865"/>
                </a:lnTo>
                <a:lnTo>
                  <a:pt x="211537" y="161785"/>
                </a:lnTo>
                <a:lnTo>
                  <a:pt x="216272" y="160112"/>
                </a:lnTo>
                <a:lnTo>
                  <a:pt x="221334" y="158043"/>
                </a:lnTo>
                <a:lnTo>
                  <a:pt x="229498" y="155746"/>
                </a:lnTo>
                <a:lnTo>
                  <a:pt x="236301" y="154725"/>
                </a:lnTo>
                <a:lnTo>
                  <a:pt x="244535" y="154150"/>
                </a:lnTo>
                <a:lnTo>
                  <a:pt x="252618" y="153940"/>
                </a:lnTo>
                <a:lnTo>
                  <a:pt x="265748" y="153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5"/>
          <p:cNvSpPr/>
          <p:nvPr/>
        </p:nvSpPr>
        <p:spPr>
          <a:xfrm>
            <a:off x="2943225" y="1937385"/>
            <a:ext cx="171451" cy="145732"/>
          </a:xfrm>
          <a:custGeom>
            <a:avLst/>
            <a:gdLst/>
            <a:ahLst/>
            <a:cxnLst/>
            <a:rect l="0" t="0" r="0" b="0"/>
            <a:pathLst>
              <a:path w="171451" h="145732">
                <a:moveTo>
                  <a:pt x="0" y="0"/>
                </a:moveTo>
                <a:lnTo>
                  <a:pt x="8219" y="0"/>
                </a:lnTo>
                <a:lnTo>
                  <a:pt x="8467" y="4550"/>
                </a:lnTo>
                <a:lnTo>
                  <a:pt x="8541" y="7380"/>
                </a:lnTo>
                <a:lnTo>
                  <a:pt x="9504" y="7778"/>
                </a:lnTo>
                <a:lnTo>
                  <a:pt x="13114" y="8219"/>
                </a:lnTo>
                <a:lnTo>
                  <a:pt x="14457" y="9289"/>
                </a:lnTo>
                <a:lnTo>
                  <a:pt x="15353" y="10955"/>
                </a:lnTo>
                <a:lnTo>
                  <a:pt x="15950" y="13018"/>
                </a:lnTo>
                <a:lnTo>
                  <a:pt x="17301" y="14394"/>
                </a:lnTo>
                <a:lnTo>
                  <a:pt x="19154" y="15311"/>
                </a:lnTo>
                <a:lnTo>
                  <a:pt x="24420" y="16782"/>
                </a:lnTo>
                <a:lnTo>
                  <a:pt x="24853" y="17855"/>
                </a:lnTo>
                <a:lnTo>
                  <a:pt x="25333" y="21588"/>
                </a:lnTo>
                <a:lnTo>
                  <a:pt x="25641" y="25854"/>
                </a:lnTo>
                <a:lnTo>
                  <a:pt x="25707" y="32991"/>
                </a:lnTo>
                <a:lnTo>
                  <a:pt x="28252" y="36252"/>
                </a:lnTo>
                <a:lnTo>
                  <a:pt x="30265" y="38456"/>
                </a:lnTo>
                <a:lnTo>
                  <a:pt x="31606" y="40877"/>
                </a:lnTo>
                <a:lnTo>
                  <a:pt x="32501" y="43444"/>
                </a:lnTo>
                <a:lnTo>
                  <a:pt x="33097" y="46107"/>
                </a:lnTo>
                <a:lnTo>
                  <a:pt x="32542" y="47883"/>
                </a:lnTo>
                <a:lnTo>
                  <a:pt x="31219" y="49067"/>
                </a:lnTo>
                <a:lnTo>
                  <a:pt x="29385" y="49856"/>
                </a:lnTo>
                <a:lnTo>
                  <a:pt x="28163" y="51335"/>
                </a:lnTo>
                <a:lnTo>
                  <a:pt x="27347" y="53273"/>
                </a:lnTo>
                <a:lnTo>
                  <a:pt x="26804" y="55518"/>
                </a:lnTo>
                <a:lnTo>
                  <a:pt x="26442" y="57967"/>
                </a:lnTo>
                <a:lnTo>
                  <a:pt x="26200" y="60552"/>
                </a:lnTo>
                <a:lnTo>
                  <a:pt x="26039" y="63228"/>
                </a:lnTo>
                <a:lnTo>
                  <a:pt x="25860" y="68741"/>
                </a:lnTo>
                <a:lnTo>
                  <a:pt x="25725" y="84041"/>
                </a:lnTo>
                <a:lnTo>
                  <a:pt x="23181" y="87516"/>
                </a:lnTo>
                <a:lnTo>
                  <a:pt x="21169" y="89776"/>
                </a:lnTo>
                <a:lnTo>
                  <a:pt x="19827" y="92236"/>
                </a:lnTo>
                <a:lnTo>
                  <a:pt x="18933" y="94828"/>
                </a:lnTo>
                <a:lnTo>
                  <a:pt x="17498" y="101281"/>
                </a:lnTo>
                <a:lnTo>
                  <a:pt x="17301" y="104704"/>
                </a:lnTo>
                <a:lnTo>
                  <a:pt x="17176" y="110111"/>
                </a:lnTo>
                <a:lnTo>
                  <a:pt x="17147" y="118706"/>
                </a:lnTo>
                <a:lnTo>
                  <a:pt x="16194" y="119142"/>
                </a:lnTo>
                <a:lnTo>
                  <a:pt x="12594" y="119627"/>
                </a:lnTo>
                <a:lnTo>
                  <a:pt x="11254" y="120709"/>
                </a:lnTo>
                <a:lnTo>
                  <a:pt x="10360" y="122382"/>
                </a:lnTo>
                <a:lnTo>
                  <a:pt x="9764" y="124450"/>
                </a:lnTo>
                <a:lnTo>
                  <a:pt x="10319" y="125829"/>
                </a:lnTo>
                <a:lnTo>
                  <a:pt x="11642" y="126749"/>
                </a:lnTo>
                <a:lnTo>
                  <a:pt x="16057" y="128224"/>
                </a:lnTo>
                <a:lnTo>
                  <a:pt x="16420" y="129297"/>
                </a:lnTo>
                <a:lnTo>
                  <a:pt x="16822" y="133030"/>
                </a:lnTo>
                <a:lnTo>
                  <a:pt x="17144" y="137150"/>
                </a:lnTo>
                <a:lnTo>
                  <a:pt x="17144" y="145379"/>
                </a:lnTo>
                <a:lnTo>
                  <a:pt x="21695" y="145627"/>
                </a:lnTo>
                <a:lnTo>
                  <a:pt x="26434" y="145726"/>
                </a:lnTo>
                <a:lnTo>
                  <a:pt x="37618" y="145731"/>
                </a:lnTo>
                <a:lnTo>
                  <a:pt x="40318" y="144779"/>
                </a:lnTo>
                <a:lnTo>
                  <a:pt x="43071" y="143192"/>
                </a:lnTo>
                <a:lnTo>
                  <a:pt x="45859" y="141181"/>
                </a:lnTo>
                <a:lnTo>
                  <a:pt x="48670" y="139841"/>
                </a:lnTo>
                <a:lnTo>
                  <a:pt x="51496" y="138947"/>
                </a:lnTo>
                <a:lnTo>
                  <a:pt x="54333" y="138351"/>
                </a:lnTo>
                <a:lnTo>
                  <a:pt x="57177" y="137954"/>
                </a:lnTo>
                <a:lnTo>
                  <a:pt x="60025" y="137689"/>
                </a:lnTo>
                <a:lnTo>
                  <a:pt x="62876" y="137513"/>
                </a:lnTo>
                <a:lnTo>
                  <a:pt x="65730" y="136442"/>
                </a:lnTo>
                <a:lnTo>
                  <a:pt x="68585" y="134777"/>
                </a:lnTo>
                <a:lnTo>
                  <a:pt x="71441" y="132713"/>
                </a:lnTo>
                <a:lnTo>
                  <a:pt x="74297" y="131338"/>
                </a:lnTo>
                <a:lnTo>
                  <a:pt x="77154" y="130421"/>
                </a:lnTo>
                <a:lnTo>
                  <a:pt x="80011" y="129810"/>
                </a:lnTo>
                <a:lnTo>
                  <a:pt x="82868" y="129402"/>
                </a:lnTo>
                <a:lnTo>
                  <a:pt x="85725" y="129130"/>
                </a:lnTo>
                <a:lnTo>
                  <a:pt x="88582" y="128949"/>
                </a:lnTo>
                <a:lnTo>
                  <a:pt x="96837" y="128748"/>
                </a:lnTo>
                <a:lnTo>
                  <a:pt x="113108" y="128619"/>
                </a:lnTo>
                <a:lnTo>
                  <a:pt x="116363" y="127656"/>
                </a:lnTo>
                <a:lnTo>
                  <a:pt x="119485" y="126061"/>
                </a:lnTo>
                <a:lnTo>
                  <a:pt x="122519" y="124046"/>
                </a:lnTo>
                <a:lnTo>
                  <a:pt x="125494" y="122702"/>
                </a:lnTo>
                <a:lnTo>
                  <a:pt x="128430" y="121806"/>
                </a:lnTo>
                <a:lnTo>
                  <a:pt x="131340" y="121209"/>
                </a:lnTo>
                <a:lnTo>
                  <a:pt x="134232" y="120811"/>
                </a:lnTo>
                <a:lnTo>
                  <a:pt x="137113" y="120545"/>
                </a:lnTo>
                <a:lnTo>
                  <a:pt x="139986" y="120369"/>
                </a:lnTo>
                <a:lnTo>
                  <a:pt x="145718" y="120172"/>
                </a:lnTo>
                <a:lnTo>
                  <a:pt x="153802" y="120024"/>
                </a:lnTo>
                <a:lnTo>
                  <a:pt x="17145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6"/>
          <p:cNvSpPr/>
          <p:nvPr/>
        </p:nvSpPr>
        <p:spPr>
          <a:xfrm>
            <a:off x="3071812" y="1954530"/>
            <a:ext cx="24495" cy="248603"/>
          </a:xfrm>
          <a:custGeom>
            <a:avLst/>
            <a:gdLst/>
            <a:ahLst/>
            <a:cxnLst/>
            <a:rect l="0" t="0" r="0" b="0"/>
            <a:pathLst>
              <a:path w="24495" h="248603">
                <a:moveTo>
                  <a:pt x="0" y="0"/>
                </a:moveTo>
                <a:lnTo>
                  <a:pt x="0" y="13092"/>
                </a:lnTo>
                <a:lnTo>
                  <a:pt x="952" y="15395"/>
                </a:lnTo>
                <a:lnTo>
                  <a:pt x="2540" y="17883"/>
                </a:lnTo>
                <a:lnTo>
                  <a:pt x="4551" y="20495"/>
                </a:lnTo>
                <a:lnTo>
                  <a:pt x="5891" y="23188"/>
                </a:lnTo>
                <a:lnTo>
                  <a:pt x="6785" y="25936"/>
                </a:lnTo>
                <a:lnTo>
                  <a:pt x="7381" y="28721"/>
                </a:lnTo>
                <a:lnTo>
                  <a:pt x="8043" y="34354"/>
                </a:lnTo>
                <a:lnTo>
                  <a:pt x="8219" y="37190"/>
                </a:lnTo>
                <a:lnTo>
                  <a:pt x="9290" y="40033"/>
                </a:lnTo>
                <a:lnTo>
                  <a:pt x="10956" y="42881"/>
                </a:lnTo>
                <a:lnTo>
                  <a:pt x="13019" y="45732"/>
                </a:lnTo>
                <a:lnTo>
                  <a:pt x="14394" y="48586"/>
                </a:lnTo>
                <a:lnTo>
                  <a:pt x="15311" y="51440"/>
                </a:lnTo>
                <a:lnTo>
                  <a:pt x="15922" y="54296"/>
                </a:lnTo>
                <a:lnTo>
                  <a:pt x="16330" y="58105"/>
                </a:lnTo>
                <a:lnTo>
                  <a:pt x="16602" y="62549"/>
                </a:lnTo>
                <a:lnTo>
                  <a:pt x="16783" y="67417"/>
                </a:lnTo>
                <a:lnTo>
                  <a:pt x="17856" y="71614"/>
                </a:lnTo>
                <a:lnTo>
                  <a:pt x="19524" y="75365"/>
                </a:lnTo>
                <a:lnTo>
                  <a:pt x="21588" y="78818"/>
                </a:lnTo>
                <a:lnTo>
                  <a:pt x="22965" y="83025"/>
                </a:lnTo>
                <a:lnTo>
                  <a:pt x="23882" y="87735"/>
                </a:lnTo>
                <a:lnTo>
                  <a:pt x="24494" y="92780"/>
                </a:lnTo>
                <a:lnTo>
                  <a:pt x="23949" y="97096"/>
                </a:lnTo>
                <a:lnTo>
                  <a:pt x="22634" y="100925"/>
                </a:lnTo>
                <a:lnTo>
                  <a:pt x="20804" y="104431"/>
                </a:lnTo>
                <a:lnTo>
                  <a:pt x="19584" y="108673"/>
                </a:lnTo>
                <a:lnTo>
                  <a:pt x="18771" y="113406"/>
                </a:lnTo>
                <a:lnTo>
                  <a:pt x="18229" y="118466"/>
                </a:lnTo>
                <a:lnTo>
                  <a:pt x="17868" y="123745"/>
                </a:lnTo>
                <a:lnTo>
                  <a:pt x="17627" y="129169"/>
                </a:lnTo>
                <a:lnTo>
                  <a:pt x="17359" y="140276"/>
                </a:lnTo>
                <a:lnTo>
                  <a:pt x="17240" y="151562"/>
                </a:lnTo>
                <a:lnTo>
                  <a:pt x="16256" y="157239"/>
                </a:lnTo>
                <a:lnTo>
                  <a:pt x="14647" y="162928"/>
                </a:lnTo>
                <a:lnTo>
                  <a:pt x="12622" y="168626"/>
                </a:lnTo>
                <a:lnTo>
                  <a:pt x="11273" y="173377"/>
                </a:lnTo>
                <a:lnTo>
                  <a:pt x="10373" y="177497"/>
                </a:lnTo>
                <a:lnTo>
                  <a:pt x="9772" y="181197"/>
                </a:lnTo>
                <a:lnTo>
                  <a:pt x="8420" y="185567"/>
                </a:lnTo>
                <a:lnTo>
                  <a:pt x="6566" y="190386"/>
                </a:lnTo>
                <a:lnTo>
                  <a:pt x="4377" y="195504"/>
                </a:lnTo>
                <a:lnTo>
                  <a:pt x="2918" y="199868"/>
                </a:lnTo>
                <a:lnTo>
                  <a:pt x="1945" y="203730"/>
                </a:lnTo>
                <a:lnTo>
                  <a:pt x="1297" y="207258"/>
                </a:lnTo>
                <a:lnTo>
                  <a:pt x="577" y="213717"/>
                </a:lnTo>
                <a:lnTo>
                  <a:pt x="256" y="219762"/>
                </a:lnTo>
                <a:lnTo>
                  <a:pt x="114" y="225625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7"/>
          <p:cNvSpPr/>
          <p:nvPr/>
        </p:nvSpPr>
        <p:spPr>
          <a:xfrm>
            <a:off x="6037897" y="1723072"/>
            <a:ext cx="762954" cy="34291"/>
          </a:xfrm>
          <a:custGeom>
            <a:avLst/>
            <a:gdLst/>
            <a:ahLst/>
            <a:cxnLst/>
            <a:rect l="0" t="0" r="0" b="0"/>
            <a:pathLst>
              <a:path w="762954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28693" y="25727"/>
                </a:lnTo>
                <a:lnTo>
                  <a:pt x="31511" y="24771"/>
                </a:lnTo>
                <a:lnTo>
                  <a:pt x="34342" y="23182"/>
                </a:lnTo>
                <a:lnTo>
                  <a:pt x="37182" y="21169"/>
                </a:lnTo>
                <a:lnTo>
                  <a:pt x="40028" y="19828"/>
                </a:lnTo>
                <a:lnTo>
                  <a:pt x="42878" y="18934"/>
                </a:lnTo>
                <a:lnTo>
                  <a:pt x="49537" y="17940"/>
                </a:lnTo>
                <a:lnTo>
                  <a:pt x="70247" y="17250"/>
                </a:lnTo>
                <a:lnTo>
                  <a:pt x="160032" y="17145"/>
                </a:lnTo>
                <a:lnTo>
                  <a:pt x="165743" y="16193"/>
                </a:lnTo>
                <a:lnTo>
                  <a:pt x="171456" y="14605"/>
                </a:lnTo>
                <a:lnTo>
                  <a:pt x="177169" y="12594"/>
                </a:lnTo>
                <a:lnTo>
                  <a:pt x="182882" y="11254"/>
                </a:lnTo>
                <a:lnTo>
                  <a:pt x="188596" y="10360"/>
                </a:lnTo>
                <a:lnTo>
                  <a:pt x="200026" y="9367"/>
                </a:lnTo>
                <a:lnTo>
                  <a:pt x="218123" y="8808"/>
                </a:lnTo>
                <a:lnTo>
                  <a:pt x="648618" y="8573"/>
                </a:lnTo>
                <a:lnTo>
                  <a:pt x="654345" y="7620"/>
                </a:lnTo>
                <a:lnTo>
                  <a:pt x="660067" y="6033"/>
                </a:lnTo>
                <a:lnTo>
                  <a:pt x="665788" y="4022"/>
                </a:lnTo>
                <a:lnTo>
                  <a:pt x="670553" y="2681"/>
                </a:lnTo>
                <a:lnTo>
                  <a:pt x="674683" y="1788"/>
                </a:lnTo>
                <a:lnTo>
                  <a:pt x="682764" y="794"/>
                </a:lnTo>
                <a:lnTo>
                  <a:pt x="704462" y="105"/>
                </a:lnTo>
                <a:lnTo>
                  <a:pt x="719553" y="3"/>
                </a:lnTo>
                <a:lnTo>
                  <a:pt x="719732" y="954"/>
                </a:lnTo>
                <a:lnTo>
                  <a:pt x="719851" y="2541"/>
                </a:lnTo>
                <a:lnTo>
                  <a:pt x="719931" y="4552"/>
                </a:lnTo>
                <a:lnTo>
                  <a:pt x="720936" y="5892"/>
                </a:lnTo>
                <a:lnTo>
                  <a:pt x="722560" y="6785"/>
                </a:lnTo>
                <a:lnTo>
                  <a:pt x="727457" y="8219"/>
                </a:lnTo>
                <a:lnTo>
                  <a:pt x="727859" y="7385"/>
                </a:lnTo>
                <a:lnTo>
                  <a:pt x="728127" y="5876"/>
                </a:lnTo>
                <a:lnTo>
                  <a:pt x="728305" y="3917"/>
                </a:lnTo>
                <a:lnTo>
                  <a:pt x="729377" y="2612"/>
                </a:lnTo>
                <a:lnTo>
                  <a:pt x="731044" y="1741"/>
                </a:lnTo>
                <a:lnTo>
                  <a:pt x="736012" y="344"/>
                </a:lnTo>
                <a:lnTo>
                  <a:pt x="756872" y="0"/>
                </a:lnTo>
                <a:lnTo>
                  <a:pt x="7629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8"/>
          <p:cNvSpPr/>
          <p:nvPr/>
        </p:nvSpPr>
        <p:spPr>
          <a:xfrm>
            <a:off x="6020783" y="1251585"/>
            <a:ext cx="17115" cy="471488"/>
          </a:xfrm>
          <a:custGeom>
            <a:avLst/>
            <a:gdLst/>
            <a:ahLst/>
            <a:cxnLst/>
            <a:rect l="0" t="0" r="0" b="0"/>
            <a:pathLst>
              <a:path w="17115" h="471488">
                <a:moveTo>
                  <a:pt x="17114" y="0"/>
                </a:moveTo>
                <a:lnTo>
                  <a:pt x="17114" y="4550"/>
                </a:lnTo>
                <a:lnTo>
                  <a:pt x="16162" y="6843"/>
                </a:lnTo>
                <a:lnTo>
                  <a:pt x="14574" y="9325"/>
                </a:lnTo>
                <a:lnTo>
                  <a:pt x="12563" y="11931"/>
                </a:lnTo>
                <a:lnTo>
                  <a:pt x="11222" y="14622"/>
                </a:lnTo>
                <a:lnTo>
                  <a:pt x="10329" y="17368"/>
                </a:lnTo>
                <a:lnTo>
                  <a:pt x="9733" y="20151"/>
                </a:lnTo>
                <a:lnTo>
                  <a:pt x="9336" y="22959"/>
                </a:lnTo>
                <a:lnTo>
                  <a:pt x="8895" y="28619"/>
                </a:lnTo>
                <a:lnTo>
                  <a:pt x="8612" y="40966"/>
                </a:lnTo>
                <a:lnTo>
                  <a:pt x="8542" y="142046"/>
                </a:lnTo>
                <a:lnTo>
                  <a:pt x="7589" y="148037"/>
                </a:lnTo>
                <a:lnTo>
                  <a:pt x="6002" y="153936"/>
                </a:lnTo>
                <a:lnTo>
                  <a:pt x="3991" y="159774"/>
                </a:lnTo>
                <a:lnTo>
                  <a:pt x="2650" y="165571"/>
                </a:lnTo>
                <a:lnTo>
                  <a:pt x="1756" y="171340"/>
                </a:lnTo>
                <a:lnTo>
                  <a:pt x="1161" y="177092"/>
                </a:lnTo>
                <a:lnTo>
                  <a:pt x="763" y="183784"/>
                </a:lnTo>
                <a:lnTo>
                  <a:pt x="322" y="198839"/>
                </a:lnTo>
                <a:lnTo>
                  <a:pt x="16" y="233465"/>
                </a:lnTo>
                <a:lnTo>
                  <a:pt x="0" y="241368"/>
                </a:lnTo>
                <a:lnTo>
                  <a:pt x="942" y="248542"/>
                </a:lnTo>
                <a:lnTo>
                  <a:pt x="2523" y="255229"/>
                </a:lnTo>
                <a:lnTo>
                  <a:pt x="4529" y="261593"/>
                </a:lnTo>
                <a:lnTo>
                  <a:pt x="5867" y="268693"/>
                </a:lnTo>
                <a:lnTo>
                  <a:pt x="6758" y="276283"/>
                </a:lnTo>
                <a:lnTo>
                  <a:pt x="7353" y="284201"/>
                </a:lnTo>
                <a:lnTo>
                  <a:pt x="7749" y="291385"/>
                </a:lnTo>
                <a:lnTo>
                  <a:pt x="8189" y="304447"/>
                </a:lnTo>
                <a:lnTo>
                  <a:pt x="8472" y="329307"/>
                </a:lnTo>
                <a:lnTo>
                  <a:pt x="8542" y="448229"/>
                </a:lnTo>
                <a:lnTo>
                  <a:pt x="9494" y="451219"/>
                </a:lnTo>
                <a:lnTo>
                  <a:pt x="11082" y="454165"/>
                </a:lnTo>
                <a:lnTo>
                  <a:pt x="13092" y="457082"/>
                </a:lnTo>
                <a:lnTo>
                  <a:pt x="14433" y="459978"/>
                </a:lnTo>
                <a:lnTo>
                  <a:pt x="15327" y="462862"/>
                </a:lnTo>
                <a:lnTo>
                  <a:pt x="17114" y="4714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9"/>
          <p:cNvSpPr/>
          <p:nvPr/>
        </p:nvSpPr>
        <p:spPr>
          <a:xfrm>
            <a:off x="6706552" y="1731645"/>
            <a:ext cx="102871" cy="8573"/>
          </a:xfrm>
          <a:custGeom>
            <a:avLst/>
            <a:gdLst/>
            <a:ahLst/>
            <a:cxnLst/>
            <a:rect l="0" t="0" r="0" b="0"/>
            <a:pathLst>
              <a:path w="102871" h="8573">
                <a:moveTo>
                  <a:pt x="0" y="0"/>
                </a:moveTo>
                <a:lnTo>
                  <a:pt x="57656" y="0"/>
                </a:lnTo>
                <a:lnTo>
                  <a:pt x="63202" y="952"/>
                </a:lnTo>
                <a:lnTo>
                  <a:pt x="68805" y="2540"/>
                </a:lnTo>
                <a:lnTo>
                  <a:pt x="74444" y="4550"/>
                </a:lnTo>
                <a:lnTo>
                  <a:pt x="79157" y="5891"/>
                </a:lnTo>
                <a:lnTo>
                  <a:pt x="83252" y="6785"/>
                </a:lnTo>
                <a:lnTo>
                  <a:pt x="86934" y="7380"/>
                </a:lnTo>
                <a:lnTo>
                  <a:pt x="90341" y="7778"/>
                </a:lnTo>
                <a:lnTo>
                  <a:pt x="93565" y="8042"/>
                </a:lnTo>
                <a:lnTo>
                  <a:pt x="10287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0"/>
          <p:cNvSpPr/>
          <p:nvPr/>
        </p:nvSpPr>
        <p:spPr>
          <a:xfrm>
            <a:off x="6252209" y="1371715"/>
            <a:ext cx="368619" cy="214198"/>
          </a:xfrm>
          <a:custGeom>
            <a:avLst/>
            <a:gdLst/>
            <a:ahLst/>
            <a:cxnLst/>
            <a:rect l="0" t="0" r="0" b="0"/>
            <a:pathLst>
              <a:path w="368619" h="214198">
                <a:moveTo>
                  <a:pt x="8573" y="77037"/>
                </a:moveTo>
                <a:lnTo>
                  <a:pt x="4023" y="77037"/>
                </a:lnTo>
                <a:lnTo>
                  <a:pt x="2682" y="76085"/>
                </a:lnTo>
                <a:lnTo>
                  <a:pt x="1788" y="74497"/>
                </a:lnTo>
                <a:lnTo>
                  <a:pt x="31" y="68569"/>
                </a:lnTo>
                <a:lnTo>
                  <a:pt x="2" y="55697"/>
                </a:lnTo>
                <a:lnTo>
                  <a:pt x="954" y="54238"/>
                </a:lnTo>
                <a:lnTo>
                  <a:pt x="2541" y="53265"/>
                </a:lnTo>
                <a:lnTo>
                  <a:pt x="4552" y="52617"/>
                </a:lnTo>
                <a:lnTo>
                  <a:pt x="9326" y="49356"/>
                </a:lnTo>
                <a:lnTo>
                  <a:pt x="14623" y="44732"/>
                </a:lnTo>
                <a:lnTo>
                  <a:pt x="20152" y="39502"/>
                </a:lnTo>
                <a:lnTo>
                  <a:pt x="28620" y="31202"/>
                </a:lnTo>
                <a:lnTo>
                  <a:pt x="36850" y="25551"/>
                </a:lnTo>
                <a:lnTo>
                  <a:pt x="45906" y="20817"/>
                </a:lnTo>
                <a:lnTo>
                  <a:pt x="57311" y="17199"/>
                </a:lnTo>
                <a:lnTo>
                  <a:pt x="67065" y="12977"/>
                </a:lnTo>
                <a:lnTo>
                  <a:pt x="75209" y="10466"/>
                </a:lnTo>
                <a:lnTo>
                  <a:pt x="82957" y="8398"/>
                </a:lnTo>
                <a:lnTo>
                  <a:pt x="92750" y="4303"/>
                </a:lnTo>
                <a:lnTo>
                  <a:pt x="100913" y="1848"/>
                </a:lnTo>
                <a:lnTo>
                  <a:pt x="110863" y="466"/>
                </a:lnTo>
                <a:lnTo>
                  <a:pt x="119844" y="57"/>
                </a:lnTo>
                <a:lnTo>
                  <a:pt x="122759" y="0"/>
                </a:lnTo>
                <a:lnTo>
                  <a:pt x="124702" y="914"/>
                </a:lnTo>
                <a:lnTo>
                  <a:pt x="125998" y="2476"/>
                </a:lnTo>
                <a:lnTo>
                  <a:pt x="126861" y="4469"/>
                </a:lnTo>
                <a:lnTo>
                  <a:pt x="128389" y="5799"/>
                </a:lnTo>
                <a:lnTo>
                  <a:pt x="130360" y="6685"/>
                </a:lnTo>
                <a:lnTo>
                  <a:pt x="132627" y="7276"/>
                </a:lnTo>
                <a:lnTo>
                  <a:pt x="137686" y="10472"/>
                </a:lnTo>
                <a:lnTo>
                  <a:pt x="145626" y="17118"/>
                </a:lnTo>
                <a:lnTo>
                  <a:pt x="154849" y="26184"/>
                </a:lnTo>
                <a:lnTo>
                  <a:pt x="157526" y="28848"/>
                </a:lnTo>
                <a:lnTo>
                  <a:pt x="159310" y="31576"/>
                </a:lnTo>
                <a:lnTo>
                  <a:pt x="161292" y="37147"/>
                </a:lnTo>
                <a:lnTo>
                  <a:pt x="162173" y="42798"/>
                </a:lnTo>
                <a:lnTo>
                  <a:pt x="162565" y="48485"/>
                </a:lnTo>
                <a:lnTo>
                  <a:pt x="162739" y="54187"/>
                </a:lnTo>
                <a:lnTo>
                  <a:pt x="162837" y="62753"/>
                </a:lnTo>
                <a:lnTo>
                  <a:pt x="161898" y="65609"/>
                </a:lnTo>
                <a:lnTo>
                  <a:pt x="158315" y="71323"/>
                </a:lnTo>
                <a:lnTo>
                  <a:pt x="156088" y="77037"/>
                </a:lnTo>
                <a:lnTo>
                  <a:pt x="155494" y="79895"/>
                </a:lnTo>
                <a:lnTo>
                  <a:pt x="152294" y="85610"/>
                </a:lnTo>
                <a:lnTo>
                  <a:pt x="150107" y="88467"/>
                </a:lnTo>
                <a:lnTo>
                  <a:pt x="147677" y="94182"/>
                </a:lnTo>
                <a:lnTo>
                  <a:pt x="147029" y="97040"/>
                </a:lnTo>
                <a:lnTo>
                  <a:pt x="143769" y="102754"/>
                </a:lnTo>
                <a:lnTo>
                  <a:pt x="139145" y="108470"/>
                </a:lnTo>
                <a:lnTo>
                  <a:pt x="133915" y="114185"/>
                </a:lnTo>
                <a:lnTo>
                  <a:pt x="125616" y="122757"/>
                </a:lnTo>
                <a:lnTo>
                  <a:pt x="64427" y="184061"/>
                </a:lnTo>
                <a:lnTo>
                  <a:pt x="62002" y="185534"/>
                </a:lnTo>
                <a:lnTo>
                  <a:pt x="56767" y="187170"/>
                </a:lnTo>
                <a:lnTo>
                  <a:pt x="54990" y="188559"/>
                </a:lnTo>
                <a:lnTo>
                  <a:pt x="53805" y="190438"/>
                </a:lnTo>
                <a:lnTo>
                  <a:pt x="53015" y="192642"/>
                </a:lnTo>
                <a:lnTo>
                  <a:pt x="51536" y="194112"/>
                </a:lnTo>
                <a:lnTo>
                  <a:pt x="49598" y="195092"/>
                </a:lnTo>
                <a:lnTo>
                  <a:pt x="44193" y="196665"/>
                </a:lnTo>
                <a:lnTo>
                  <a:pt x="34678" y="197042"/>
                </a:lnTo>
                <a:lnTo>
                  <a:pt x="28476" y="202941"/>
                </a:lnTo>
                <a:lnTo>
                  <a:pt x="25720" y="205622"/>
                </a:lnTo>
                <a:lnTo>
                  <a:pt x="18338" y="205624"/>
                </a:lnTo>
                <a:lnTo>
                  <a:pt x="17940" y="206577"/>
                </a:lnTo>
                <a:lnTo>
                  <a:pt x="17250" y="213005"/>
                </a:lnTo>
                <a:lnTo>
                  <a:pt x="16263" y="213403"/>
                </a:lnTo>
                <a:lnTo>
                  <a:pt x="8577" y="214197"/>
                </a:lnTo>
                <a:lnTo>
                  <a:pt x="8573" y="214197"/>
                </a:lnTo>
                <a:lnTo>
                  <a:pt x="8573" y="205729"/>
                </a:lnTo>
                <a:lnTo>
                  <a:pt x="8573" y="210584"/>
                </a:lnTo>
                <a:lnTo>
                  <a:pt x="8573" y="205698"/>
                </a:lnTo>
                <a:lnTo>
                  <a:pt x="8573" y="213012"/>
                </a:lnTo>
                <a:lnTo>
                  <a:pt x="8573" y="205720"/>
                </a:lnTo>
                <a:lnTo>
                  <a:pt x="8573" y="210582"/>
                </a:lnTo>
                <a:lnTo>
                  <a:pt x="8573" y="205631"/>
                </a:lnTo>
                <a:lnTo>
                  <a:pt x="8573" y="214093"/>
                </a:lnTo>
                <a:lnTo>
                  <a:pt x="8573" y="205625"/>
                </a:lnTo>
                <a:lnTo>
                  <a:pt x="0" y="205625"/>
                </a:lnTo>
                <a:lnTo>
                  <a:pt x="7382" y="205625"/>
                </a:lnTo>
                <a:lnTo>
                  <a:pt x="14229" y="211516"/>
                </a:lnTo>
                <a:lnTo>
                  <a:pt x="15849" y="213005"/>
                </a:lnTo>
                <a:lnTo>
                  <a:pt x="25863" y="213844"/>
                </a:lnTo>
                <a:lnTo>
                  <a:pt x="36344" y="214092"/>
                </a:lnTo>
                <a:lnTo>
                  <a:pt x="168249" y="214197"/>
                </a:lnTo>
                <a:lnTo>
                  <a:pt x="175032" y="213245"/>
                </a:lnTo>
                <a:lnTo>
                  <a:pt x="182411" y="211657"/>
                </a:lnTo>
                <a:lnTo>
                  <a:pt x="190187" y="209646"/>
                </a:lnTo>
                <a:lnTo>
                  <a:pt x="201368" y="207412"/>
                </a:lnTo>
                <a:lnTo>
                  <a:pt x="211417" y="206419"/>
                </a:lnTo>
                <a:lnTo>
                  <a:pt x="218097" y="206154"/>
                </a:lnTo>
                <a:lnTo>
                  <a:pt x="238612" y="205782"/>
                </a:lnTo>
                <a:lnTo>
                  <a:pt x="244800" y="205729"/>
                </a:lnTo>
                <a:lnTo>
                  <a:pt x="250830" y="204742"/>
                </a:lnTo>
                <a:lnTo>
                  <a:pt x="256755" y="203131"/>
                </a:lnTo>
                <a:lnTo>
                  <a:pt x="262610" y="201105"/>
                </a:lnTo>
                <a:lnTo>
                  <a:pt x="268419" y="199754"/>
                </a:lnTo>
                <a:lnTo>
                  <a:pt x="274196" y="198853"/>
                </a:lnTo>
                <a:lnTo>
                  <a:pt x="285695" y="197853"/>
                </a:lnTo>
                <a:lnTo>
                  <a:pt x="297156" y="197408"/>
                </a:lnTo>
                <a:lnTo>
                  <a:pt x="319083" y="197122"/>
                </a:lnTo>
                <a:lnTo>
                  <a:pt x="326918" y="197083"/>
                </a:lnTo>
                <a:lnTo>
                  <a:pt x="330341" y="196120"/>
                </a:lnTo>
                <a:lnTo>
                  <a:pt x="339708" y="191167"/>
                </a:lnTo>
                <a:lnTo>
                  <a:pt x="345609" y="189674"/>
                </a:lnTo>
                <a:lnTo>
                  <a:pt x="356206" y="188716"/>
                </a:lnTo>
                <a:lnTo>
                  <a:pt x="367724" y="188486"/>
                </a:lnTo>
                <a:lnTo>
                  <a:pt x="368618" y="188479"/>
                </a:lnTo>
                <a:lnTo>
                  <a:pt x="360046" y="1884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1"/>
          <p:cNvSpPr/>
          <p:nvPr/>
        </p:nvSpPr>
        <p:spPr>
          <a:xfrm>
            <a:off x="5197792" y="1320174"/>
            <a:ext cx="248486" cy="180011"/>
          </a:xfrm>
          <a:custGeom>
            <a:avLst/>
            <a:gdLst/>
            <a:ahLst/>
            <a:cxnLst/>
            <a:rect l="0" t="0" r="0" b="0"/>
            <a:pathLst>
              <a:path w="248486" h="180011">
                <a:moveTo>
                  <a:pt x="0" y="17136"/>
                </a:moveTo>
                <a:lnTo>
                  <a:pt x="0" y="12585"/>
                </a:lnTo>
                <a:lnTo>
                  <a:pt x="953" y="11244"/>
                </a:lnTo>
                <a:lnTo>
                  <a:pt x="2540" y="10350"/>
                </a:lnTo>
                <a:lnTo>
                  <a:pt x="6844" y="9357"/>
                </a:lnTo>
                <a:lnTo>
                  <a:pt x="11932" y="8916"/>
                </a:lnTo>
                <a:lnTo>
                  <a:pt x="15574" y="8798"/>
                </a:lnTo>
                <a:lnTo>
                  <a:pt x="35109" y="8610"/>
                </a:lnTo>
                <a:lnTo>
                  <a:pt x="40551" y="8594"/>
                </a:lnTo>
                <a:lnTo>
                  <a:pt x="46084" y="7631"/>
                </a:lnTo>
                <a:lnTo>
                  <a:pt x="51678" y="6037"/>
                </a:lnTo>
                <a:lnTo>
                  <a:pt x="57312" y="4021"/>
                </a:lnTo>
                <a:lnTo>
                  <a:pt x="62973" y="2678"/>
                </a:lnTo>
                <a:lnTo>
                  <a:pt x="68652" y="1782"/>
                </a:lnTo>
                <a:lnTo>
                  <a:pt x="74343" y="1185"/>
                </a:lnTo>
                <a:lnTo>
                  <a:pt x="80042" y="787"/>
                </a:lnTo>
                <a:lnTo>
                  <a:pt x="85747" y="521"/>
                </a:lnTo>
                <a:lnTo>
                  <a:pt x="100336" y="148"/>
                </a:lnTo>
                <a:lnTo>
                  <a:pt x="134656" y="0"/>
                </a:lnTo>
                <a:lnTo>
                  <a:pt x="139300" y="949"/>
                </a:lnTo>
                <a:lnTo>
                  <a:pt x="150389" y="5884"/>
                </a:lnTo>
                <a:lnTo>
                  <a:pt x="156692" y="7372"/>
                </a:lnTo>
                <a:lnTo>
                  <a:pt x="162668" y="8034"/>
                </a:lnTo>
                <a:lnTo>
                  <a:pt x="165596" y="8210"/>
                </a:lnTo>
                <a:lnTo>
                  <a:pt x="167547" y="9280"/>
                </a:lnTo>
                <a:lnTo>
                  <a:pt x="168848" y="10946"/>
                </a:lnTo>
                <a:lnTo>
                  <a:pt x="169716" y="13009"/>
                </a:lnTo>
                <a:lnTo>
                  <a:pt x="171246" y="14385"/>
                </a:lnTo>
                <a:lnTo>
                  <a:pt x="173219" y="15302"/>
                </a:lnTo>
                <a:lnTo>
                  <a:pt x="175487" y="15913"/>
                </a:lnTo>
                <a:lnTo>
                  <a:pt x="176999" y="17273"/>
                </a:lnTo>
                <a:lnTo>
                  <a:pt x="178007" y="19132"/>
                </a:lnTo>
                <a:lnTo>
                  <a:pt x="179127" y="23738"/>
                </a:lnTo>
                <a:lnTo>
                  <a:pt x="179624" y="28960"/>
                </a:lnTo>
                <a:lnTo>
                  <a:pt x="179905" y="32704"/>
                </a:lnTo>
                <a:lnTo>
                  <a:pt x="177431" y="36120"/>
                </a:lnTo>
                <a:lnTo>
                  <a:pt x="175437" y="38364"/>
                </a:lnTo>
                <a:lnTo>
                  <a:pt x="174108" y="40813"/>
                </a:lnTo>
                <a:lnTo>
                  <a:pt x="172631" y="46074"/>
                </a:lnTo>
                <a:lnTo>
                  <a:pt x="171285" y="47858"/>
                </a:lnTo>
                <a:lnTo>
                  <a:pt x="169435" y="49047"/>
                </a:lnTo>
                <a:lnTo>
                  <a:pt x="167249" y="49840"/>
                </a:lnTo>
                <a:lnTo>
                  <a:pt x="162280" y="53261"/>
                </a:lnTo>
                <a:lnTo>
                  <a:pt x="156898" y="57956"/>
                </a:lnTo>
                <a:lnTo>
                  <a:pt x="151330" y="63218"/>
                </a:lnTo>
                <a:lnTo>
                  <a:pt x="148511" y="65002"/>
                </a:lnTo>
                <a:lnTo>
                  <a:pt x="140947" y="67513"/>
                </a:lnTo>
                <a:lnTo>
                  <a:pt x="138843" y="68101"/>
                </a:lnTo>
                <a:lnTo>
                  <a:pt x="133108" y="72982"/>
                </a:lnTo>
                <a:lnTo>
                  <a:pt x="129696" y="74369"/>
                </a:lnTo>
                <a:lnTo>
                  <a:pt x="125517" y="75294"/>
                </a:lnTo>
                <a:lnTo>
                  <a:pt x="114222" y="76778"/>
                </a:lnTo>
                <a:lnTo>
                  <a:pt x="107715" y="77035"/>
                </a:lnTo>
                <a:lnTo>
                  <a:pt x="102870" y="77143"/>
                </a:lnTo>
                <a:lnTo>
                  <a:pt x="189795" y="77143"/>
                </a:lnTo>
                <a:lnTo>
                  <a:pt x="194158" y="78096"/>
                </a:lnTo>
                <a:lnTo>
                  <a:pt x="198971" y="79683"/>
                </a:lnTo>
                <a:lnTo>
                  <a:pt x="204085" y="81694"/>
                </a:lnTo>
                <a:lnTo>
                  <a:pt x="208447" y="83034"/>
                </a:lnTo>
                <a:lnTo>
                  <a:pt x="215833" y="84524"/>
                </a:lnTo>
                <a:lnTo>
                  <a:pt x="222291" y="87726"/>
                </a:lnTo>
                <a:lnTo>
                  <a:pt x="225346" y="89913"/>
                </a:lnTo>
                <a:lnTo>
                  <a:pt x="231282" y="92344"/>
                </a:lnTo>
                <a:lnTo>
                  <a:pt x="234198" y="92992"/>
                </a:lnTo>
                <a:lnTo>
                  <a:pt x="236142" y="94376"/>
                </a:lnTo>
                <a:lnTo>
                  <a:pt x="237438" y="96252"/>
                </a:lnTo>
                <a:lnTo>
                  <a:pt x="238302" y="98455"/>
                </a:lnTo>
                <a:lnTo>
                  <a:pt x="241802" y="103442"/>
                </a:lnTo>
                <a:lnTo>
                  <a:pt x="244069" y="106106"/>
                </a:lnTo>
                <a:lnTo>
                  <a:pt x="245580" y="108834"/>
                </a:lnTo>
                <a:lnTo>
                  <a:pt x="247259" y="114405"/>
                </a:lnTo>
                <a:lnTo>
                  <a:pt x="247707" y="117225"/>
                </a:lnTo>
                <a:lnTo>
                  <a:pt x="248005" y="120057"/>
                </a:lnTo>
                <a:lnTo>
                  <a:pt x="248205" y="122897"/>
                </a:lnTo>
                <a:lnTo>
                  <a:pt x="248337" y="125743"/>
                </a:lnTo>
                <a:lnTo>
                  <a:pt x="248485" y="131446"/>
                </a:lnTo>
                <a:lnTo>
                  <a:pt x="247572" y="134300"/>
                </a:lnTo>
                <a:lnTo>
                  <a:pt x="246010" y="137155"/>
                </a:lnTo>
                <a:lnTo>
                  <a:pt x="244017" y="140011"/>
                </a:lnTo>
                <a:lnTo>
                  <a:pt x="242688" y="142867"/>
                </a:lnTo>
                <a:lnTo>
                  <a:pt x="241802" y="145724"/>
                </a:lnTo>
                <a:lnTo>
                  <a:pt x="241212" y="148581"/>
                </a:lnTo>
                <a:lnTo>
                  <a:pt x="239865" y="151439"/>
                </a:lnTo>
                <a:lnTo>
                  <a:pt x="238015" y="154296"/>
                </a:lnTo>
                <a:lnTo>
                  <a:pt x="235830" y="157153"/>
                </a:lnTo>
                <a:lnTo>
                  <a:pt x="233419" y="159058"/>
                </a:lnTo>
                <a:lnTo>
                  <a:pt x="230861" y="160328"/>
                </a:lnTo>
                <a:lnTo>
                  <a:pt x="228202" y="161175"/>
                </a:lnTo>
                <a:lnTo>
                  <a:pt x="222708" y="164656"/>
                </a:lnTo>
                <a:lnTo>
                  <a:pt x="219910" y="166917"/>
                </a:lnTo>
                <a:lnTo>
                  <a:pt x="217091" y="168425"/>
                </a:lnTo>
                <a:lnTo>
                  <a:pt x="207622" y="171500"/>
                </a:lnTo>
                <a:lnTo>
                  <a:pt x="203184" y="173385"/>
                </a:lnTo>
                <a:lnTo>
                  <a:pt x="198322" y="175594"/>
                </a:lnTo>
                <a:lnTo>
                  <a:pt x="194127" y="177067"/>
                </a:lnTo>
                <a:lnTo>
                  <a:pt x="186926" y="178704"/>
                </a:lnTo>
                <a:lnTo>
                  <a:pt x="182720" y="179140"/>
                </a:lnTo>
                <a:lnTo>
                  <a:pt x="178011" y="179431"/>
                </a:lnTo>
                <a:lnTo>
                  <a:pt x="168651" y="179754"/>
                </a:lnTo>
                <a:lnTo>
                  <a:pt x="158027" y="179936"/>
                </a:lnTo>
                <a:lnTo>
                  <a:pt x="126956" y="180010"/>
                </a:lnTo>
                <a:lnTo>
                  <a:pt x="122737" y="179059"/>
                </a:lnTo>
                <a:lnTo>
                  <a:pt x="118020" y="177472"/>
                </a:lnTo>
                <a:lnTo>
                  <a:pt x="112970" y="175461"/>
                </a:lnTo>
                <a:lnTo>
                  <a:pt x="108651" y="174121"/>
                </a:lnTo>
                <a:lnTo>
                  <a:pt x="101312" y="172632"/>
                </a:lnTo>
                <a:lnTo>
                  <a:pt x="94875" y="171970"/>
                </a:lnTo>
                <a:lnTo>
                  <a:pt x="91825" y="171794"/>
                </a:lnTo>
                <a:lnTo>
                  <a:pt x="88839" y="170723"/>
                </a:lnTo>
                <a:lnTo>
                  <a:pt x="82982" y="166994"/>
                </a:lnTo>
                <a:lnTo>
                  <a:pt x="77203" y="164702"/>
                </a:lnTo>
                <a:lnTo>
                  <a:pt x="71460" y="163683"/>
                </a:lnTo>
                <a:lnTo>
                  <a:pt x="63824" y="163110"/>
                </a:lnTo>
                <a:lnTo>
                  <a:pt x="58222" y="162916"/>
                </a:lnTo>
                <a:lnTo>
                  <a:pt x="51435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2"/>
          <p:cNvSpPr/>
          <p:nvPr/>
        </p:nvSpPr>
        <p:spPr>
          <a:xfrm>
            <a:off x="5249227" y="14830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3"/>
          <p:cNvSpPr/>
          <p:nvPr/>
        </p:nvSpPr>
        <p:spPr>
          <a:xfrm>
            <a:off x="6423660" y="2211705"/>
            <a:ext cx="257061" cy="385763"/>
          </a:xfrm>
          <a:custGeom>
            <a:avLst/>
            <a:gdLst/>
            <a:ahLst/>
            <a:cxnLst/>
            <a:rect l="0" t="0" r="0" b="0"/>
            <a:pathLst>
              <a:path w="257061" h="385763">
                <a:moveTo>
                  <a:pt x="162877" y="0"/>
                </a:moveTo>
                <a:lnTo>
                  <a:pt x="162877" y="4551"/>
                </a:lnTo>
                <a:lnTo>
                  <a:pt x="161925" y="5891"/>
                </a:lnTo>
                <a:lnTo>
                  <a:pt x="160338" y="6785"/>
                </a:lnTo>
                <a:lnTo>
                  <a:pt x="155496" y="8219"/>
                </a:lnTo>
                <a:lnTo>
                  <a:pt x="150106" y="8467"/>
                </a:lnTo>
                <a:lnTo>
                  <a:pt x="147697" y="9455"/>
                </a:lnTo>
                <a:lnTo>
                  <a:pt x="139752" y="14443"/>
                </a:lnTo>
                <a:lnTo>
                  <a:pt x="134184" y="15944"/>
                </a:lnTo>
                <a:lnTo>
                  <a:pt x="128535" y="19151"/>
                </a:lnTo>
                <a:lnTo>
                  <a:pt x="125695" y="21340"/>
                </a:lnTo>
                <a:lnTo>
                  <a:pt x="119999" y="23771"/>
                </a:lnTo>
                <a:lnTo>
                  <a:pt x="117146" y="24420"/>
                </a:lnTo>
                <a:lnTo>
                  <a:pt x="114292" y="26757"/>
                </a:lnTo>
                <a:lnTo>
                  <a:pt x="108582" y="34435"/>
                </a:lnTo>
                <a:lnTo>
                  <a:pt x="104773" y="38196"/>
                </a:lnTo>
                <a:lnTo>
                  <a:pt x="100328" y="41657"/>
                </a:lnTo>
                <a:lnTo>
                  <a:pt x="95461" y="44916"/>
                </a:lnTo>
                <a:lnTo>
                  <a:pt x="87512" y="51078"/>
                </a:lnTo>
                <a:lnTo>
                  <a:pt x="79851" y="56991"/>
                </a:lnTo>
                <a:lnTo>
                  <a:pt x="75142" y="59901"/>
                </a:lnTo>
                <a:lnTo>
                  <a:pt x="70097" y="62794"/>
                </a:lnTo>
                <a:lnTo>
                  <a:pt x="65781" y="65675"/>
                </a:lnTo>
                <a:lnTo>
                  <a:pt x="58446" y="71416"/>
                </a:lnTo>
                <a:lnTo>
                  <a:pt x="52011" y="79683"/>
                </a:lnTo>
                <a:lnTo>
                  <a:pt x="45976" y="88754"/>
                </a:lnTo>
                <a:lnTo>
                  <a:pt x="40118" y="95961"/>
                </a:lnTo>
                <a:lnTo>
                  <a:pt x="34340" y="104879"/>
                </a:lnTo>
                <a:lnTo>
                  <a:pt x="28597" y="115193"/>
                </a:lnTo>
                <a:lnTo>
                  <a:pt x="22870" y="126127"/>
                </a:lnTo>
                <a:lnTo>
                  <a:pt x="19689" y="134796"/>
                </a:lnTo>
                <a:lnTo>
                  <a:pt x="17323" y="142777"/>
                </a:lnTo>
                <a:lnTo>
                  <a:pt x="13096" y="152673"/>
                </a:lnTo>
                <a:lnTo>
                  <a:pt x="8043" y="163422"/>
                </a:lnTo>
                <a:lnTo>
                  <a:pt x="3574" y="173597"/>
                </a:lnTo>
                <a:lnTo>
                  <a:pt x="1588" y="181294"/>
                </a:lnTo>
                <a:lnTo>
                  <a:pt x="706" y="190430"/>
                </a:lnTo>
                <a:lnTo>
                  <a:pt x="313" y="199888"/>
                </a:lnTo>
                <a:lnTo>
                  <a:pt x="93" y="211520"/>
                </a:lnTo>
                <a:lnTo>
                  <a:pt x="0" y="272768"/>
                </a:lnTo>
                <a:lnTo>
                  <a:pt x="952" y="276143"/>
                </a:lnTo>
                <a:lnTo>
                  <a:pt x="2540" y="278393"/>
                </a:lnTo>
                <a:lnTo>
                  <a:pt x="4551" y="279892"/>
                </a:lnTo>
                <a:lnTo>
                  <a:pt x="5891" y="282797"/>
                </a:lnTo>
                <a:lnTo>
                  <a:pt x="7381" y="291105"/>
                </a:lnTo>
                <a:lnTo>
                  <a:pt x="8730" y="295035"/>
                </a:lnTo>
                <a:lnTo>
                  <a:pt x="12770" y="301941"/>
                </a:lnTo>
                <a:lnTo>
                  <a:pt x="20400" y="311184"/>
                </a:lnTo>
                <a:lnTo>
                  <a:pt x="25894" y="317056"/>
                </a:lnTo>
                <a:lnTo>
                  <a:pt x="28693" y="319956"/>
                </a:lnTo>
                <a:lnTo>
                  <a:pt x="30558" y="322841"/>
                </a:lnTo>
                <a:lnTo>
                  <a:pt x="34136" y="331453"/>
                </a:lnTo>
                <a:lnTo>
                  <a:pt x="38349" y="337177"/>
                </a:lnTo>
                <a:lnTo>
                  <a:pt x="41758" y="339085"/>
                </a:lnTo>
                <a:lnTo>
                  <a:pt x="45936" y="340356"/>
                </a:lnTo>
                <a:lnTo>
                  <a:pt x="50626" y="341204"/>
                </a:lnTo>
                <a:lnTo>
                  <a:pt x="58378" y="344686"/>
                </a:lnTo>
                <a:lnTo>
                  <a:pt x="61779" y="346948"/>
                </a:lnTo>
                <a:lnTo>
                  <a:pt x="68097" y="349461"/>
                </a:lnTo>
                <a:lnTo>
                  <a:pt x="71115" y="350132"/>
                </a:lnTo>
                <a:lnTo>
                  <a:pt x="77009" y="353416"/>
                </a:lnTo>
                <a:lnTo>
                  <a:pt x="79915" y="355626"/>
                </a:lnTo>
                <a:lnTo>
                  <a:pt x="83756" y="357099"/>
                </a:lnTo>
                <a:lnTo>
                  <a:pt x="88223" y="358081"/>
                </a:lnTo>
                <a:lnTo>
                  <a:pt x="93105" y="358735"/>
                </a:lnTo>
                <a:lnTo>
                  <a:pt x="98265" y="359172"/>
                </a:lnTo>
                <a:lnTo>
                  <a:pt x="103610" y="359463"/>
                </a:lnTo>
                <a:lnTo>
                  <a:pt x="117694" y="359872"/>
                </a:lnTo>
                <a:lnTo>
                  <a:pt x="140840" y="360022"/>
                </a:lnTo>
                <a:lnTo>
                  <a:pt x="164150" y="360042"/>
                </a:lnTo>
                <a:lnTo>
                  <a:pt x="167536" y="359090"/>
                </a:lnTo>
                <a:lnTo>
                  <a:pt x="173838" y="355493"/>
                </a:lnTo>
                <a:lnTo>
                  <a:pt x="177804" y="354153"/>
                </a:lnTo>
                <a:lnTo>
                  <a:pt x="182353" y="353259"/>
                </a:lnTo>
                <a:lnTo>
                  <a:pt x="187291" y="352663"/>
                </a:lnTo>
                <a:lnTo>
                  <a:pt x="191536" y="351314"/>
                </a:lnTo>
                <a:lnTo>
                  <a:pt x="198792" y="347274"/>
                </a:lnTo>
                <a:lnTo>
                  <a:pt x="206272" y="342811"/>
                </a:lnTo>
                <a:lnTo>
                  <a:pt x="214231" y="338733"/>
                </a:lnTo>
                <a:lnTo>
                  <a:pt x="221579" y="336285"/>
                </a:lnTo>
                <a:lnTo>
                  <a:pt x="224871" y="335632"/>
                </a:lnTo>
                <a:lnTo>
                  <a:pt x="231071" y="332367"/>
                </a:lnTo>
                <a:lnTo>
                  <a:pt x="234056" y="330163"/>
                </a:lnTo>
                <a:lnTo>
                  <a:pt x="236048" y="327741"/>
                </a:lnTo>
                <a:lnTo>
                  <a:pt x="237376" y="325174"/>
                </a:lnTo>
                <a:lnTo>
                  <a:pt x="238260" y="322510"/>
                </a:lnTo>
                <a:lnTo>
                  <a:pt x="241783" y="317010"/>
                </a:lnTo>
                <a:lnTo>
                  <a:pt x="248656" y="308763"/>
                </a:lnTo>
                <a:lnTo>
                  <a:pt x="252754" y="304550"/>
                </a:lnTo>
                <a:lnTo>
                  <a:pt x="254227" y="302094"/>
                </a:lnTo>
                <a:lnTo>
                  <a:pt x="255865" y="296823"/>
                </a:lnTo>
                <a:lnTo>
                  <a:pt x="256916" y="285679"/>
                </a:lnTo>
                <a:lnTo>
                  <a:pt x="257060" y="280003"/>
                </a:lnTo>
                <a:lnTo>
                  <a:pt x="256145" y="278109"/>
                </a:lnTo>
                <a:lnTo>
                  <a:pt x="254584" y="276846"/>
                </a:lnTo>
                <a:lnTo>
                  <a:pt x="252589" y="276004"/>
                </a:lnTo>
                <a:lnTo>
                  <a:pt x="251261" y="274490"/>
                </a:lnTo>
                <a:lnTo>
                  <a:pt x="250374" y="272528"/>
                </a:lnTo>
                <a:lnTo>
                  <a:pt x="249783" y="270268"/>
                </a:lnTo>
                <a:lnTo>
                  <a:pt x="246587" y="265216"/>
                </a:lnTo>
                <a:lnTo>
                  <a:pt x="244401" y="262536"/>
                </a:lnTo>
                <a:lnTo>
                  <a:pt x="242944" y="259796"/>
                </a:lnTo>
                <a:lnTo>
                  <a:pt x="241325" y="254212"/>
                </a:lnTo>
                <a:lnTo>
                  <a:pt x="239941" y="252342"/>
                </a:lnTo>
                <a:lnTo>
                  <a:pt x="238065" y="251096"/>
                </a:lnTo>
                <a:lnTo>
                  <a:pt x="235862" y="250264"/>
                </a:lnTo>
                <a:lnTo>
                  <a:pt x="228212" y="244544"/>
                </a:lnTo>
                <a:lnTo>
                  <a:pt x="225483" y="243039"/>
                </a:lnTo>
                <a:lnTo>
                  <a:pt x="219912" y="241367"/>
                </a:lnTo>
                <a:lnTo>
                  <a:pt x="214261" y="240624"/>
                </a:lnTo>
                <a:lnTo>
                  <a:pt x="207422" y="240147"/>
                </a:lnTo>
                <a:lnTo>
                  <a:pt x="201688" y="240064"/>
                </a:lnTo>
                <a:lnTo>
                  <a:pt x="181684" y="240031"/>
                </a:lnTo>
                <a:lnTo>
                  <a:pt x="178221" y="242570"/>
                </a:lnTo>
                <a:lnTo>
                  <a:pt x="170916" y="249355"/>
                </a:lnTo>
                <a:lnTo>
                  <a:pt x="168236" y="251961"/>
                </a:lnTo>
                <a:lnTo>
                  <a:pt x="166450" y="254652"/>
                </a:lnTo>
                <a:lnTo>
                  <a:pt x="162983" y="262989"/>
                </a:lnTo>
                <a:lnTo>
                  <a:pt x="155636" y="272640"/>
                </a:lnTo>
                <a:lnTo>
                  <a:pt x="154896" y="276113"/>
                </a:lnTo>
                <a:lnTo>
                  <a:pt x="154422" y="286104"/>
                </a:lnTo>
                <a:lnTo>
                  <a:pt x="153430" y="288843"/>
                </a:lnTo>
                <a:lnTo>
                  <a:pt x="149788" y="294427"/>
                </a:lnTo>
                <a:lnTo>
                  <a:pt x="149389" y="297249"/>
                </a:lnTo>
                <a:lnTo>
                  <a:pt x="150075" y="300084"/>
                </a:lnTo>
                <a:lnTo>
                  <a:pt x="152425" y="305773"/>
                </a:lnTo>
                <a:lnTo>
                  <a:pt x="153748" y="314331"/>
                </a:lnTo>
                <a:lnTo>
                  <a:pt x="154195" y="325756"/>
                </a:lnTo>
                <a:lnTo>
                  <a:pt x="154298" y="345757"/>
                </a:lnTo>
                <a:lnTo>
                  <a:pt x="155253" y="347662"/>
                </a:lnTo>
                <a:lnTo>
                  <a:pt x="156842" y="348932"/>
                </a:lnTo>
                <a:lnTo>
                  <a:pt x="158853" y="349779"/>
                </a:lnTo>
                <a:lnTo>
                  <a:pt x="160194" y="351296"/>
                </a:lnTo>
                <a:lnTo>
                  <a:pt x="161089" y="353260"/>
                </a:lnTo>
                <a:lnTo>
                  <a:pt x="161685" y="355521"/>
                </a:lnTo>
                <a:lnTo>
                  <a:pt x="163035" y="357029"/>
                </a:lnTo>
                <a:lnTo>
                  <a:pt x="164887" y="358034"/>
                </a:lnTo>
                <a:lnTo>
                  <a:pt x="167075" y="358704"/>
                </a:lnTo>
                <a:lnTo>
                  <a:pt x="168533" y="360104"/>
                </a:lnTo>
                <a:lnTo>
                  <a:pt x="169505" y="361989"/>
                </a:lnTo>
                <a:lnTo>
                  <a:pt x="171066" y="367308"/>
                </a:lnTo>
                <a:lnTo>
                  <a:pt x="172146" y="367744"/>
                </a:lnTo>
                <a:lnTo>
                  <a:pt x="175886" y="368229"/>
                </a:lnTo>
                <a:lnTo>
                  <a:pt x="177265" y="369311"/>
                </a:lnTo>
                <a:lnTo>
                  <a:pt x="178184" y="370985"/>
                </a:lnTo>
                <a:lnTo>
                  <a:pt x="179659" y="375964"/>
                </a:lnTo>
                <a:lnTo>
                  <a:pt x="180732" y="376373"/>
                </a:lnTo>
                <a:lnTo>
                  <a:pt x="187371" y="377082"/>
                </a:lnTo>
                <a:lnTo>
                  <a:pt x="187779" y="378070"/>
                </a:lnTo>
                <a:lnTo>
                  <a:pt x="188595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4"/>
          <p:cNvSpPr/>
          <p:nvPr/>
        </p:nvSpPr>
        <p:spPr>
          <a:xfrm>
            <a:off x="5146357" y="4414837"/>
            <a:ext cx="1748791" cy="34291"/>
          </a:xfrm>
          <a:custGeom>
            <a:avLst/>
            <a:gdLst/>
            <a:ahLst/>
            <a:cxnLst/>
            <a:rect l="0" t="0" r="0" b="0"/>
            <a:pathLst>
              <a:path w="1748791" h="34291">
                <a:moveTo>
                  <a:pt x="0" y="34290"/>
                </a:moveTo>
                <a:lnTo>
                  <a:pt x="375279" y="34290"/>
                </a:lnTo>
                <a:lnTo>
                  <a:pt x="380678" y="33338"/>
                </a:lnTo>
                <a:lnTo>
                  <a:pt x="386183" y="31750"/>
                </a:lnTo>
                <a:lnTo>
                  <a:pt x="391758" y="29740"/>
                </a:lnTo>
                <a:lnTo>
                  <a:pt x="397380" y="28399"/>
                </a:lnTo>
                <a:lnTo>
                  <a:pt x="403032" y="27505"/>
                </a:lnTo>
                <a:lnTo>
                  <a:pt x="414393" y="26512"/>
                </a:lnTo>
                <a:lnTo>
                  <a:pt x="468984" y="25727"/>
                </a:lnTo>
                <a:lnTo>
                  <a:pt x="562959" y="25717"/>
                </a:lnTo>
                <a:lnTo>
                  <a:pt x="568663" y="24765"/>
                </a:lnTo>
                <a:lnTo>
                  <a:pt x="574372" y="23178"/>
                </a:lnTo>
                <a:lnTo>
                  <a:pt x="580082" y="21167"/>
                </a:lnTo>
                <a:lnTo>
                  <a:pt x="585794" y="19826"/>
                </a:lnTo>
                <a:lnTo>
                  <a:pt x="591507" y="18933"/>
                </a:lnTo>
                <a:lnTo>
                  <a:pt x="601982" y="17939"/>
                </a:lnTo>
                <a:lnTo>
                  <a:pt x="651667" y="17159"/>
                </a:lnTo>
                <a:lnTo>
                  <a:pt x="674401" y="17148"/>
                </a:lnTo>
                <a:lnTo>
                  <a:pt x="680106" y="16194"/>
                </a:lnTo>
                <a:lnTo>
                  <a:pt x="685814" y="14606"/>
                </a:lnTo>
                <a:lnTo>
                  <a:pt x="691525" y="12595"/>
                </a:lnTo>
                <a:lnTo>
                  <a:pt x="697236" y="11254"/>
                </a:lnTo>
                <a:lnTo>
                  <a:pt x="702949" y="10361"/>
                </a:lnTo>
                <a:lnTo>
                  <a:pt x="714377" y="9367"/>
                </a:lnTo>
                <a:lnTo>
                  <a:pt x="765810" y="8594"/>
                </a:lnTo>
                <a:lnTo>
                  <a:pt x="1021301" y="8573"/>
                </a:lnTo>
                <a:lnTo>
                  <a:pt x="1025673" y="9525"/>
                </a:lnTo>
                <a:lnTo>
                  <a:pt x="1030491" y="11113"/>
                </a:lnTo>
                <a:lnTo>
                  <a:pt x="1035609" y="13124"/>
                </a:lnTo>
                <a:lnTo>
                  <a:pt x="1040926" y="14464"/>
                </a:lnTo>
                <a:lnTo>
                  <a:pt x="1046376" y="15358"/>
                </a:lnTo>
                <a:lnTo>
                  <a:pt x="1057511" y="16351"/>
                </a:lnTo>
                <a:lnTo>
                  <a:pt x="1107644" y="17132"/>
                </a:lnTo>
                <a:lnTo>
                  <a:pt x="1210770" y="17145"/>
                </a:lnTo>
                <a:lnTo>
                  <a:pt x="1216755" y="18098"/>
                </a:lnTo>
                <a:lnTo>
                  <a:pt x="1221698" y="19685"/>
                </a:lnTo>
                <a:lnTo>
                  <a:pt x="1225945" y="21696"/>
                </a:lnTo>
                <a:lnTo>
                  <a:pt x="1230682" y="22084"/>
                </a:lnTo>
                <a:lnTo>
                  <a:pt x="1235744" y="21390"/>
                </a:lnTo>
                <a:lnTo>
                  <a:pt x="1241025" y="19975"/>
                </a:lnTo>
                <a:lnTo>
                  <a:pt x="1246450" y="19032"/>
                </a:lnTo>
                <a:lnTo>
                  <a:pt x="1257557" y="17983"/>
                </a:lnTo>
                <a:lnTo>
                  <a:pt x="1308742" y="17167"/>
                </a:lnTo>
                <a:lnTo>
                  <a:pt x="1437332" y="17145"/>
                </a:lnTo>
                <a:lnTo>
                  <a:pt x="1443043" y="16193"/>
                </a:lnTo>
                <a:lnTo>
                  <a:pt x="1448757" y="14605"/>
                </a:lnTo>
                <a:lnTo>
                  <a:pt x="1454471" y="12595"/>
                </a:lnTo>
                <a:lnTo>
                  <a:pt x="1460184" y="11254"/>
                </a:lnTo>
                <a:lnTo>
                  <a:pt x="1465899" y="10360"/>
                </a:lnTo>
                <a:lnTo>
                  <a:pt x="1476375" y="9367"/>
                </a:lnTo>
                <a:lnTo>
                  <a:pt x="1526062" y="8586"/>
                </a:lnTo>
                <a:lnTo>
                  <a:pt x="1701478" y="8573"/>
                </a:lnTo>
                <a:lnTo>
                  <a:pt x="1703914" y="7620"/>
                </a:lnTo>
                <a:lnTo>
                  <a:pt x="1706490" y="6033"/>
                </a:lnTo>
                <a:lnTo>
                  <a:pt x="1709160" y="4022"/>
                </a:lnTo>
                <a:lnTo>
                  <a:pt x="1711892" y="2681"/>
                </a:lnTo>
                <a:lnTo>
                  <a:pt x="1714667" y="1787"/>
                </a:lnTo>
                <a:lnTo>
                  <a:pt x="1721412" y="353"/>
                </a:lnTo>
                <a:lnTo>
                  <a:pt x="17487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5"/>
          <p:cNvSpPr/>
          <p:nvPr/>
        </p:nvSpPr>
        <p:spPr>
          <a:xfrm>
            <a:off x="6440806" y="4449127"/>
            <a:ext cx="25717" cy="428626"/>
          </a:xfrm>
          <a:custGeom>
            <a:avLst/>
            <a:gdLst/>
            <a:ahLst/>
            <a:cxnLst/>
            <a:rect l="0" t="0" r="0" b="0"/>
            <a:pathLst>
              <a:path w="25717" h="428626">
                <a:moveTo>
                  <a:pt x="25716" y="0"/>
                </a:moveTo>
                <a:lnTo>
                  <a:pt x="17248" y="0"/>
                </a:lnTo>
                <a:lnTo>
                  <a:pt x="17146" y="12770"/>
                </a:lnTo>
                <a:lnTo>
                  <a:pt x="17144" y="24142"/>
                </a:lnTo>
                <a:lnTo>
                  <a:pt x="16191" y="25620"/>
                </a:lnTo>
                <a:lnTo>
                  <a:pt x="14604" y="27557"/>
                </a:lnTo>
                <a:lnTo>
                  <a:pt x="12593" y="29802"/>
                </a:lnTo>
                <a:lnTo>
                  <a:pt x="11252" y="32251"/>
                </a:lnTo>
                <a:lnTo>
                  <a:pt x="10358" y="34835"/>
                </a:lnTo>
                <a:lnTo>
                  <a:pt x="9763" y="37511"/>
                </a:lnTo>
                <a:lnTo>
                  <a:pt x="9101" y="43024"/>
                </a:lnTo>
                <a:lnTo>
                  <a:pt x="8676" y="54324"/>
                </a:lnTo>
                <a:lnTo>
                  <a:pt x="8571" y="122519"/>
                </a:lnTo>
                <a:lnTo>
                  <a:pt x="7619" y="125495"/>
                </a:lnTo>
                <a:lnTo>
                  <a:pt x="6031" y="128431"/>
                </a:lnTo>
                <a:lnTo>
                  <a:pt x="4021" y="131341"/>
                </a:lnTo>
                <a:lnTo>
                  <a:pt x="2680" y="135185"/>
                </a:lnTo>
                <a:lnTo>
                  <a:pt x="1786" y="139654"/>
                </a:lnTo>
                <a:lnTo>
                  <a:pt x="1190" y="144537"/>
                </a:lnTo>
                <a:lnTo>
                  <a:pt x="528" y="152504"/>
                </a:lnTo>
                <a:lnTo>
                  <a:pt x="155" y="164884"/>
                </a:lnTo>
                <a:lnTo>
                  <a:pt x="0" y="220496"/>
                </a:lnTo>
                <a:lnTo>
                  <a:pt x="952" y="225102"/>
                </a:lnTo>
                <a:lnTo>
                  <a:pt x="2539" y="229126"/>
                </a:lnTo>
                <a:lnTo>
                  <a:pt x="4550" y="232760"/>
                </a:lnTo>
                <a:lnTo>
                  <a:pt x="5890" y="237088"/>
                </a:lnTo>
                <a:lnTo>
                  <a:pt x="6784" y="241879"/>
                </a:lnTo>
                <a:lnTo>
                  <a:pt x="7380" y="246978"/>
                </a:lnTo>
                <a:lnTo>
                  <a:pt x="8041" y="255183"/>
                </a:lnTo>
                <a:lnTo>
                  <a:pt x="8414" y="267698"/>
                </a:lnTo>
                <a:lnTo>
                  <a:pt x="8571" y="337151"/>
                </a:lnTo>
                <a:lnTo>
                  <a:pt x="9524" y="340020"/>
                </a:lnTo>
                <a:lnTo>
                  <a:pt x="11111" y="342885"/>
                </a:lnTo>
                <a:lnTo>
                  <a:pt x="13122" y="345748"/>
                </a:lnTo>
                <a:lnTo>
                  <a:pt x="14463" y="348608"/>
                </a:lnTo>
                <a:lnTo>
                  <a:pt x="15356" y="351468"/>
                </a:lnTo>
                <a:lnTo>
                  <a:pt x="15952" y="354327"/>
                </a:lnTo>
                <a:lnTo>
                  <a:pt x="16614" y="360044"/>
                </a:lnTo>
                <a:lnTo>
                  <a:pt x="17039" y="371475"/>
                </a:lnTo>
                <a:lnTo>
                  <a:pt x="17144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6"/>
          <p:cNvSpPr/>
          <p:nvPr/>
        </p:nvSpPr>
        <p:spPr>
          <a:xfrm>
            <a:off x="6672262" y="4551997"/>
            <a:ext cx="51436" cy="197050"/>
          </a:xfrm>
          <a:custGeom>
            <a:avLst/>
            <a:gdLst/>
            <a:ahLst/>
            <a:cxnLst/>
            <a:rect l="0" t="0" r="0" b="0"/>
            <a:pathLst>
              <a:path w="51436" h="197050">
                <a:moveTo>
                  <a:pt x="0" y="0"/>
                </a:moveTo>
                <a:lnTo>
                  <a:pt x="8468" y="0"/>
                </a:lnTo>
                <a:lnTo>
                  <a:pt x="8552" y="5892"/>
                </a:lnTo>
                <a:lnTo>
                  <a:pt x="8563" y="7381"/>
                </a:lnTo>
                <a:lnTo>
                  <a:pt x="9519" y="8731"/>
                </a:lnTo>
                <a:lnTo>
                  <a:pt x="11109" y="10583"/>
                </a:lnTo>
                <a:lnTo>
                  <a:pt x="13121" y="12770"/>
                </a:lnTo>
                <a:lnTo>
                  <a:pt x="14463" y="15181"/>
                </a:lnTo>
                <a:lnTo>
                  <a:pt x="15953" y="20400"/>
                </a:lnTo>
                <a:lnTo>
                  <a:pt x="16350" y="24077"/>
                </a:lnTo>
                <a:lnTo>
                  <a:pt x="16615" y="28434"/>
                </a:lnTo>
                <a:lnTo>
                  <a:pt x="16910" y="38355"/>
                </a:lnTo>
                <a:lnTo>
                  <a:pt x="17135" y="75534"/>
                </a:lnTo>
                <a:lnTo>
                  <a:pt x="17145" y="142885"/>
                </a:lnTo>
                <a:lnTo>
                  <a:pt x="18098" y="148597"/>
                </a:lnTo>
                <a:lnTo>
                  <a:pt x="19686" y="154309"/>
                </a:lnTo>
                <a:lnTo>
                  <a:pt x="21696" y="160023"/>
                </a:lnTo>
                <a:lnTo>
                  <a:pt x="23037" y="164785"/>
                </a:lnTo>
                <a:lnTo>
                  <a:pt x="23930" y="168911"/>
                </a:lnTo>
                <a:lnTo>
                  <a:pt x="24526" y="172615"/>
                </a:lnTo>
                <a:lnTo>
                  <a:pt x="25875" y="176037"/>
                </a:lnTo>
                <a:lnTo>
                  <a:pt x="27729" y="179270"/>
                </a:lnTo>
                <a:lnTo>
                  <a:pt x="32994" y="186753"/>
                </a:lnTo>
                <a:lnTo>
                  <a:pt x="33714" y="190317"/>
                </a:lnTo>
                <a:lnTo>
                  <a:pt x="34176" y="195814"/>
                </a:lnTo>
                <a:lnTo>
                  <a:pt x="35167" y="196265"/>
                </a:lnTo>
                <a:lnTo>
                  <a:pt x="36779" y="196567"/>
                </a:lnTo>
                <a:lnTo>
                  <a:pt x="41661" y="197049"/>
                </a:lnTo>
                <a:lnTo>
                  <a:pt x="42062" y="196136"/>
                </a:lnTo>
                <a:lnTo>
                  <a:pt x="42625" y="190300"/>
                </a:lnTo>
                <a:lnTo>
                  <a:pt x="42757" y="185225"/>
                </a:lnTo>
                <a:lnTo>
                  <a:pt x="42862" y="126742"/>
                </a:lnTo>
                <a:lnTo>
                  <a:pt x="43814" y="119737"/>
                </a:lnTo>
                <a:lnTo>
                  <a:pt x="45402" y="113162"/>
                </a:lnTo>
                <a:lnTo>
                  <a:pt x="47413" y="106874"/>
                </a:lnTo>
                <a:lnTo>
                  <a:pt x="48754" y="100777"/>
                </a:lnTo>
                <a:lnTo>
                  <a:pt x="49647" y="94807"/>
                </a:lnTo>
                <a:lnTo>
                  <a:pt x="50243" y="88922"/>
                </a:lnTo>
                <a:lnTo>
                  <a:pt x="50641" y="82141"/>
                </a:lnTo>
                <a:lnTo>
                  <a:pt x="51082" y="66987"/>
                </a:lnTo>
                <a:lnTo>
                  <a:pt x="51388" y="44158"/>
                </a:lnTo>
                <a:lnTo>
                  <a:pt x="51435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7"/>
          <p:cNvSpPr/>
          <p:nvPr/>
        </p:nvSpPr>
        <p:spPr>
          <a:xfrm>
            <a:off x="5857875" y="4166238"/>
            <a:ext cx="317183" cy="137158"/>
          </a:xfrm>
          <a:custGeom>
            <a:avLst/>
            <a:gdLst/>
            <a:ahLst/>
            <a:cxnLst/>
            <a:rect l="0" t="0" r="0" b="0"/>
            <a:pathLst>
              <a:path w="317183" h="137158">
                <a:moveTo>
                  <a:pt x="0" y="51432"/>
                </a:moveTo>
                <a:lnTo>
                  <a:pt x="0" y="38309"/>
                </a:lnTo>
                <a:lnTo>
                  <a:pt x="952" y="36016"/>
                </a:lnTo>
                <a:lnTo>
                  <a:pt x="2540" y="33535"/>
                </a:lnTo>
                <a:lnTo>
                  <a:pt x="4550" y="30928"/>
                </a:lnTo>
                <a:lnTo>
                  <a:pt x="6843" y="29190"/>
                </a:lnTo>
                <a:lnTo>
                  <a:pt x="9325" y="28031"/>
                </a:lnTo>
                <a:lnTo>
                  <a:pt x="11931" y="27259"/>
                </a:lnTo>
                <a:lnTo>
                  <a:pt x="17367" y="23860"/>
                </a:lnTo>
                <a:lnTo>
                  <a:pt x="20151" y="21621"/>
                </a:lnTo>
                <a:lnTo>
                  <a:pt x="22959" y="20128"/>
                </a:lnTo>
                <a:lnTo>
                  <a:pt x="31462" y="17074"/>
                </a:lnTo>
                <a:lnTo>
                  <a:pt x="37160" y="12984"/>
                </a:lnTo>
                <a:lnTo>
                  <a:pt x="42868" y="10531"/>
                </a:lnTo>
                <a:lnTo>
                  <a:pt x="49532" y="8489"/>
                </a:lnTo>
                <a:lnTo>
                  <a:pt x="58844" y="4406"/>
                </a:lnTo>
                <a:lnTo>
                  <a:pt x="63994" y="2936"/>
                </a:lnTo>
                <a:lnTo>
                  <a:pt x="69333" y="1956"/>
                </a:lnTo>
                <a:lnTo>
                  <a:pt x="74796" y="1303"/>
                </a:lnTo>
                <a:lnTo>
                  <a:pt x="83408" y="577"/>
                </a:lnTo>
                <a:lnTo>
                  <a:pt x="90410" y="255"/>
                </a:lnTo>
                <a:lnTo>
                  <a:pt x="99707" y="73"/>
                </a:lnTo>
                <a:lnTo>
                  <a:pt x="122860" y="0"/>
                </a:lnTo>
                <a:lnTo>
                  <a:pt x="125722" y="951"/>
                </a:lnTo>
                <a:lnTo>
                  <a:pt x="131441" y="4548"/>
                </a:lnTo>
                <a:lnTo>
                  <a:pt x="137158" y="6782"/>
                </a:lnTo>
                <a:lnTo>
                  <a:pt x="140016" y="7378"/>
                </a:lnTo>
                <a:lnTo>
                  <a:pt x="141921" y="8727"/>
                </a:lnTo>
                <a:lnTo>
                  <a:pt x="143192" y="10580"/>
                </a:lnTo>
                <a:lnTo>
                  <a:pt x="144038" y="12767"/>
                </a:lnTo>
                <a:lnTo>
                  <a:pt x="144603" y="15178"/>
                </a:lnTo>
                <a:lnTo>
                  <a:pt x="144979" y="17737"/>
                </a:lnTo>
                <a:lnTo>
                  <a:pt x="145230" y="20396"/>
                </a:lnTo>
                <a:lnTo>
                  <a:pt x="146350" y="22169"/>
                </a:lnTo>
                <a:lnTo>
                  <a:pt x="148049" y="23351"/>
                </a:lnTo>
                <a:lnTo>
                  <a:pt x="150135" y="24138"/>
                </a:lnTo>
                <a:lnTo>
                  <a:pt x="151525" y="25616"/>
                </a:lnTo>
                <a:lnTo>
                  <a:pt x="152451" y="27554"/>
                </a:lnTo>
                <a:lnTo>
                  <a:pt x="153069" y="29798"/>
                </a:lnTo>
                <a:lnTo>
                  <a:pt x="153481" y="32247"/>
                </a:lnTo>
                <a:lnTo>
                  <a:pt x="153756" y="34832"/>
                </a:lnTo>
                <a:lnTo>
                  <a:pt x="153938" y="37508"/>
                </a:lnTo>
                <a:lnTo>
                  <a:pt x="153108" y="39292"/>
                </a:lnTo>
                <a:lnTo>
                  <a:pt x="151602" y="40481"/>
                </a:lnTo>
                <a:lnTo>
                  <a:pt x="149645" y="41273"/>
                </a:lnTo>
                <a:lnTo>
                  <a:pt x="148341" y="42755"/>
                </a:lnTo>
                <a:lnTo>
                  <a:pt x="147471" y="44694"/>
                </a:lnTo>
                <a:lnTo>
                  <a:pt x="146891" y="46940"/>
                </a:lnTo>
                <a:lnTo>
                  <a:pt x="145553" y="49390"/>
                </a:lnTo>
                <a:lnTo>
                  <a:pt x="143708" y="51975"/>
                </a:lnTo>
                <a:lnTo>
                  <a:pt x="141525" y="54652"/>
                </a:lnTo>
                <a:lnTo>
                  <a:pt x="139117" y="57388"/>
                </a:lnTo>
                <a:lnTo>
                  <a:pt x="136560" y="60165"/>
                </a:lnTo>
                <a:lnTo>
                  <a:pt x="133902" y="62969"/>
                </a:lnTo>
                <a:lnTo>
                  <a:pt x="132130" y="65791"/>
                </a:lnTo>
                <a:lnTo>
                  <a:pt x="130949" y="68624"/>
                </a:lnTo>
                <a:lnTo>
                  <a:pt x="130162" y="71466"/>
                </a:lnTo>
                <a:lnTo>
                  <a:pt x="128684" y="74313"/>
                </a:lnTo>
                <a:lnTo>
                  <a:pt x="126747" y="77163"/>
                </a:lnTo>
                <a:lnTo>
                  <a:pt x="124503" y="80016"/>
                </a:lnTo>
                <a:lnTo>
                  <a:pt x="122054" y="82870"/>
                </a:lnTo>
                <a:lnTo>
                  <a:pt x="119469" y="85726"/>
                </a:lnTo>
                <a:lnTo>
                  <a:pt x="116794" y="88582"/>
                </a:lnTo>
                <a:lnTo>
                  <a:pt x="113105" y="91438"/>
                </a:lnTo>
                <a:lnTo>
                  <a:pt x="108741" y="94295"/>
                </a:lnTo>
                <a:lnTo>
                  <a:pt x="103926" y="97152"/>
                </a:lnTo>
                <a:lnTo>
                  <a:pt x="96037" y="100327"/>
                </a:lnTo>
                <a:lnTo>
                  <a:pt x="92600" y="101174"/>
                </a:lnTo>
                <a:lnTo>
                  <a:pt x="90308" y="102690"/>
                </a:lnTo>
                <a:lnTo>
                  <a:pt x="88780" y="104654"/>
                </a:lnTo>
                <a:lnTo>
                  <a:pt x="87762" y="106916"/>
                </a:lnTo>
                <a:lnTo>
                  <a:pt x="86130" y="108424"/>
                </a:lnTo>
                <a:lnTo>
                  <a:pt x="84090" y="109429"/>
                </a:lnTo>
                <a:lnTo>
                  <a:pt x="81777" y="110099"/>
                </a:lnTo>
                <a:lnTo>
                  <a:pt x="76667" y="113384"/>
                </a:lnTo>
                <a:lnTo>
                  <a:pt x="70177" y="118702"/>
                </a:lnTo>
                <a:lnTo>
                  <a:pt x="66750" y="119430"/>
                </a:lnTo>
                <a:lnTo>
                  <a:pt x="64503" y="119624"/>
                </a:lnTo>
                <a:lnTo>
                  <a:pt x="63004" y="120706"/>
                </a:lnTo>
                <a:lnTo>
                  <a:pt x="62005" y="122379"/>
                </a:lnTo>
                <a:lnTo>
                  <a:pt x="60018" y="128552"/>
                </a:lnTo>
                <a:lnTo>
                  <a:pt x="60010" y="128575"/>
                </a:lnTo>
                <a:lnTo>
                  <a:pt x="60007" y="137126"/>
                </a:lnTo>
                <a:lnTo>
                  <a:pt x="94089" y="137157"/>
                </a:lnTo>
                <a:lnTo>
                  <a:pt x="98921" y="136204"/>
                </a:lnTo>
                <a:lnTo>
                  <a:pt x="104047" y="134616"/>
                </a:lnTo>
                <a:lnTo>
                  <a:pt x="113870" y="131265"/>
                </a:lnTo>
                <a:lnTo>
                  <a:pt x="121411" y="129776"/>
                </a:lnTo>
                <a:lnTo>
                  <a:pt x="130478" y="129114"/>
                </a:lnTo>
                <a:lnTo>
                  <a:pt x="140858" y="128819"/>
                </a:lnTo>
                <a:lnTo>
                  <a:pt x="151821" y="128689"/>
                </a:lnTo>
                <a:lnTo>
                  <a:pt x="157411" y="127701"/>
                </a:lnTo>
                <a:lnTo>
                  <a:pt x="163043" y="126091"/>
                </a:lnTo>
                <a:lnTo>
                  <a:pt x="168702" y="124064"/>
                </a:lnTo>
                <a:lnTo>
                  <a:pt x="174381" y="122714"/>
                </a:lnTo>
                <a:lnTo>
                  <a:pt x="180071" y="121813"/>
                </a:lnTo>
                <a:lnTo>
                  <a:pt x="185770" y="121212"/>
                </a:lnTo>
                <a:lnTo>
                  <a:pt x="191474" y="120812"/>
                </a:lnTo>
                <a:lnTo>
                  <a:pt x="197182" y="120545"/>
                </a:lnTo>
                <a:lnTo>
                  <a:pt x="209556" y="120249"/>
                </a:lnTo>
                <a:lnTo>
                  <a:pt x="317182" y="12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8"/>
          <p:cNvSpPr/>
          <p:nvPr/>
        </p:nvSpPr>
        <p:spPr>
          <a:xfrm>
            <a:off x="5952173" y="4474845"/>
            <a:ext cx="8573" cy="162878"/>
          </a:xfrm>
          <a:custGeom>
            <a:avLst/>
            <a:gdLst/>
            <a:ahLst/>
            <a:cxnLst/>
            <a:rect l="0" t="0" r="0" b="0"/>
            <a:pathLst>
              <a:path w="8573" h="162878">
                <a:moveTo>
                  <a:pt x="8572" y="0"/>
                </a:moveTo>
                <a:lnTo>
                  <a:pt x="8572" y="61674"/>
                </a:lnTo>
                <a:lnTo>
                  <a:pt x="7619" y="65881"/>
                </a:lnTo>
                <a:lnTo>
                  <a:pt x="6032" y="70591"/>
                </a:lnTo>
                <a:lnTo>
                  <a:pt x="4021" y="75635"/>
                </a:lnTo>
                <a:lnTo>
                  <a:pt x="2680" y="79951"/>
                </a:lnTo>
                <a:lnTo>
                  <a:pt x="1786" y="83780"/>
                </a:lnTo>
                <a:lnTo>
                  <a:pt x="1190" y="87286"/>
                </a:lnTo>
                <a:lnTo>
                  <a:pt x="793" y="90575"/>
                </a:lnTo>
                <a:lnTo>
                  <a:pt x="529" y="93721"/>
                </a:lnTo>
                <a:lnTo>
                  <a:pt x="352" y="96771"/>
                </a:lnTo>
                <a:lnTo>
                  <a:pt x="156" y="105239"/>
                </a:lnTo>
                <a:lnTo>
                  <a:pt x="0" y="144007"/>
                </a:lnTo>
                <a:lnTo>
                  <a:pt x="952" y="145534"/>
                </a:lnTo>
                <a:lnTo>
                  <a:pt x="2540" y="147505"/>
                </a:lnTo>
                <a:lnTo>
                  <a:pt x="7380" y="152962"/>
                </a:lnTo>
                <a:lnTo>
                  <a:pt x="7777" y="154361"/>
                </a:lnTo>
                <a:lnTo>
                  <a:pt x="8042" y="156248"/>
                </a:lnTo>
                <a:lnTo>
                  <a:pt x="8572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9"/>
          <p:cNvSpPr/>
          <p:nvPr/>
        </p:nvSpPr>
        <p:spPr>
          <a:xfrm>
            <a:off x="6072221" y="4569142"/>
            <a:ext cx="34257" cy="42750"/>
          </a:xfrm>
          <a:custGeom>
            <a:avLst/>
            <a:gdLst/>
            <a:ahLst/>
            <a:cxnLst/>
            <a:rect l="0" t="0" r="0" b="0"/>
            <a:pathLst>
              <a:path w="34257" h="42750">
                <a:moveTo>
                  <a:pt x="34256" y="25718"/>
                </a:moveTo>
                <a:lnTo>
                  <a:pt x="29706" y="30269"/>
                </a:lnTo>
                <a:lnTo>
                  <a:pt x="27412" y="31609"/>
                </a:lnTo>
                <a:lnTo>
                  <a:pt x="24931" y="32503"/>
                </a:lnTo>
                <a:lnTo>
                  <a:pt x="22324" y="33099"/>
                </a:lnTo>
                <a:lnTo>
                  <a:pt x="20587" y="34448"/>
                </a:lnTo>
                <a:lnTo>
                  <a:pt x="19428" y="36301"/>
                </a:lnTo>
                <a:lnTo>
                  <a:pt x="18656" y="38488"/>
                </a:lnTo>
                <a:lnTo>
                  <a:pt x="17189" y="39946"/>
                </a:lnTo>
                <a:lnTo>
                  <a:pt x="15258" y="40918"/>
                </a:lnTo>
                <a:lnTo>
                  <a:pt x="9866" y="42479"/>
                </a:lnTo>
                <a:lnTo>
                  <a:pt x="8471" y="42607"/>
                </a:lnTo>
                <a:lnTo>
                  <a:pt x="6588" y="42692"/>
                </a:lnTo>
                <a:lnTo>
                  <a:pt x="4381" y="42749"/>
                </a:lnTo>
                <a:lnTo>
                  <a:pt x="2909" y="41835"/>
                </a:lnTo>
                <a:lnTo>
                  <a:pt x="1928" y="40272"/>
                </a:lnTo>
                <a:lnTo>
                  <a:pt x="1274" y="38278"/>
                </a:lnTo>
                <a:lnTo>
                  <a:pt x="838" y="35996"/>
                </a:lnTo>
                <a:lnTo>
                  <a:pt x="547" y="33523"/>
                </a:lnTo>
                <a:lnTo>
                  <a:pt x="354" y="30921"/>
                </a:lnTo>
                <a:lnTo>
                  <a:pt x="225" y="28234"/>
                </a:lnTo>
                <a:lnTo>
                  <a:pt x="81" y="22709"/>
                </a:lnTo>
                <a:lnTo>
                  <a:pt x="0" y="14243"/>
                </a:lnTo>
                <a:lnTo>
                  <a:pt x="941" y="12353"/>
                </a:lnTo>
                <a:lnTo>
                  <a:pt x="2521" y="11092"/>
                </a:lnTo>
                <a:lnTo>
                  <a:pt x="4527" y="10253"/>
                </a:lnTo>
                <a:lnTo>
                  <a:pt x="5864" y="8740"/>
                </a:lnTo>
                <a:lnTo>
                  <a:pt x="6756" y="6779"/>
                </a:lnTo>
                <a:lnTo>
                  <a:pt x="8186" y="1339"/>
                </a:lnTo>
                <a:lnTo>
                  <a:pt x="9257" y="893"/>
                </a:lnTo>
                <a:lnTo>
                  <a:pt x="10922" y="596"/>
                </a:lnTo>
                <a:lnTo>
                  <a:pt x="16749" y="35"/>
                </a:lnTo>
                <a:lnTo>
                  <a:pt x="256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0"/>
          <p:cNvSpPr/>
          <p:nvPr/>
        </p:nvSpPr>
        <p:spPr>
          <a:xfrm>
            <a:off x="6183629" y="4476036"/>
            <a:ext cx="137149" cy="187405"/>
          </a:xfrm>
          <a:custGeom>
            <a:avLst/>
            <a:gdLst/>
            <a:ahLst/>
            <a:cxnLst/>
            <a:rect l="0" t="0" r="0" b="0"/>
            <a:pathLst>
              <a:path w="137149" h="187405">
                <a:moveTo>
                  <a:pt x="128588" y="7381"/>
                </a:moveTo>
                <a:lnTo>
                  <a:pt x="128588" y="2830"/>
                </a:lnTo>
                <a:lnTo>
                  <a:pt x="127636" y="1489"/>
                </a:lnTo>
                <a:lnTo>
                  <a:pt x="126048" y="596"/>
                </a:lnTo>
                <a:lnTo>
                  <a:pt x="124037" y="0"/>
                </a:lnTo>
                <a:lnTo>
                  <a:pt x="122696" y="556"/>
                </a:lnTo>
                <a:lnTo>
                  <a:pt x="121803" y="1878"/>
                </a:lnTo>
                <a:lnTo>
                  <a:pt x="121207" y="3713"/>
                </a:lnTo>
                <a:lnTo>
                  <a:pt x="119857" y="4936"/>
                </a:lnTo>
                <a:lnTo>
                  <a:pt x="118005" y="5751"/>
                </a:lnTo>
                <a:lnTo>
                  <a:pt x="111827" y="7286"/>
                </a:lnTo>
                <a:lnTo>
                  <a:pt x="109074" y="7339"/>
                </a:lnTo>
                <a:lnTo>
                  <a:pt x="82503" y="7381"/>
                </a:lnTo>
                <a:lnTo>
                  <a:pt x="78815" y="8333"/>
                </a:lnTo>
                <a:lnTo>
                  <a:pt x="74451" y="9921"/>
                </a:lnTo>
                <a:lnTo>
                  <a:pt x="62861" y="14762"/>
                </a:lnTo>
                <a:lnTo>
                  <a:pt x="58736" y="15424"/>
                </a:lnTo>
                <a:lnTo>
                  <a:pt x="56302" y="15601"/>
                </a:lnTo>
                <a:lnTo>
                  <a:pt x="53728" y="15718"/>
                </a:lnTo>
                <a:lnTo>
                  <a:pt x="48327" y="15849"/>
                </a:lnTo>
                <a:lnTo>
                  <a:pt x="8584" y="15954"/>
                </a:lnTo>
                <a:lnTo>
                  <a:pt x="8574" y="28724"/>
                </a:lnTo>
                <a:lnTo>
                  <a:pt x="7621" y="31135"/>
                </a:lnTo>
                <a:lnTo>
                  <a:pt x="4023" y="36354"/>
                </a:lnTo>
                <a:lnTo>
                  <a:pt x="1788" y="41848"/>
                </a:lnTo>
                <a:lnTo>
                  <a:pt x="795" y="47465"/>
                </a:lnTo>
                <a:lnTo>
                  <a:pt x="354" y="53136"/>
                </a:lnTo>
                <a:lnTo>
                  <a:pt x="157" y="58832"/>
                </a:lnTo>
                <a:lnTo>
                  <a:pt x="31" y="70249"/>
                </a:lnTo>
                <a:lnTo>
                  <a:pt x="974" y="73106"/>
                </a:lnTo>
                <a:lnTo>
                  <a:pt x="4560" y="78820"/>
                </a:lnTo>
                <a:lnTo>
                  <a:pt x="7384" y="82841"/>
                </a:lnTo>
                <a:lnTo>
                  <a:pt x="8045" y="86321"/>
                </a:lnTo>
                <a:lnTo>
                  <a:pt x="8542" y="92709"/>
                </a:lnTo>
                <a:lnTo>
                  <a:pt x="8573" y="101646"/>
                </a:lnTo>
                <a:lnTo>
                  <a:pt x="15954" y="94295"/>
                </a:lnTo>
                <a:lnTo>
                  <a:pt x="19156" y="93635"/>
                </a:lnTo>
                <a:lnTo>
                  <a:pt x="21343" y="93458"/>
                </a:lnTo>
                <a:lnTo>
                  <a:pt x="23754" y="92388"/>
                </a:lnTo>
                <a:lnTo>
                  <a:pt x="26314" y="90723"/>
                </a:lnTo>
                <a:lnTo>
                  <a:pt x="28973" y="88660"/>
                </a:lnTo>
                <a:lnTo>
                  <a:pt x="31698" y="87284"/>
                </a:lnTo>
                <a:lnTo>
                  <a:pt x="34467" y="86368"/>
                </a:lnTo>
                <a:lnTo>
                  <a:pt x="37266" y="85756"/>
                </a:lnTo>
                <a:lnTo>
                  <a:pt x="40084" y="84396"/>
                </a:lnTo>
                <a:lnTo>
                  <a:pt x="42915" y="82537"/>
                </a:lnTo>
                <a:lnTo>
                  <a:pt x="45755" y="80345"/>
                </a:lnTo>
                <a:lnTo>
                  <a:pt x="48601" y="78884"/>
                </a:lnTo>
                <a:lnTo>
                  <a:pt x="51451" y="77910"/>
                </a:lnTo>
                <a:lnTo>
                  <a:pt x="54304" y="77260"/>
                </a:lnTo>
                <a:lnTo>
                  <a:pt x="57157" y="75875"/>
                </a:lnTo>
                <a:lnTo>
                  <a:pt x="60013" y="73999"/>
                </a:lnTo>
                <a:lnTo>
                  <a:pt x="62868" y="71795"/>
                </a:lnTo>
                <a:lnTo>
                  <a:pt x="65725" y="70326"/>
                </a:lnTo>
                <a:lnTo>
                  <a:pt x="68582" y="69347"/>
                </a:lnTo>
                <a:lnTo>
                  <a:pt x="71439" y="68694"/>
                </a:lnTo>
                <a:lnTo>
                  <a:pt x="74296" y="68259"/>
                </a:lnTo>
                <a:lnTo>
                  <a:pt x="77153" y="67969"/>
                </a:lnTo>
                <a:lnTo>
                  <a:pt x="80011" y="67776"/>
                </a:lnTo>
                <a:lnTo>
                  <a:pt x="82868" y="67647"/>
                </a:lnTo>
                <a:lnTo>
                  <a:pt x="88583" y="67503"/>
                </a:lnTo>
                <a:lnTo>
                  <a:pt x="105728" y="67399"/>
                </a:lnTo>
                <a:lnTo>
                  <a:pt x="107633" y="68348"/>
                </a:lnTo>
                <a:lnTo>
                  <a:pt x="108903" y="69933"/>
                </a:lnTo>
                <a:lnTo>
                  <a:pt x="109750" y="71942"/>
                </a:lnTo>
                <a:lnTo>
                  <a:pt x="111266" y="73282"/>
                </a:lnTo>
                <a:lnTo>
                  <a:pt x="113230" y="74175"/>
                </a:lnTo>
                <a:lnTo>
                  <a:pt x="115492" y="74771"/>
                </a:lnTo>
                <a:lnTo>
                  <a:pt x="117953" y="76120"/>
                </a:lnTo>
                <a:lnTo>
                  <a:pt x="120545" y="77972"/>
                </a:lnTo>
                <a:lnTo>
                  <a:pt x="123226" y="80159"/>
                </a:lnTo>
                <a:lnTo>
                  <a:pt x="125966" y="82570"/>
                </a:lnTo>
                <a:lnTo>
                  <a:pt x="128745" y="85130"/>
                </a:lnTo>
                <a:lnTo>
                  <a:pt x="131551" y="87788"/>
                </a:lnTo>
                <a:lnTo>
                  <a:pt x="133421" y="90513"/>
                </a:lnTo>
                <a:lnTo>
                  <a:pt x="135498" y="96082"/>
                </a:lnTo>
                <a:lnTo>
                  <a:pt x="136668" y="100020"/>
                </a:lnTo>
                <a:lnTo>
                  <a:pt x="137015" y="105738"/>
                </a:lnTo>
                <a:lnTo>
                  <a:pt x="137118" y="113465"/>
                </a:lnTo>
                <a:lnTo>
                  <a:pt x="137148" y="121787"/>
                </a:lnTo>
                <a:lnTo>
                  <a:pt x="136199" y="124609"/>
                </a:lnTo>
                <a:lnTo>
                  <a:pt x="132606" y="130285"/>
                </a:lnTo>
                <a:lnTo>
                  <a:pt x="130374" y="135983"/>
                </a:lnTo>
                <a:lnTo>
                  <a:pt x="129779" y="138835"/>
                </a:lnTo>
                <a:lnTo>
                  <a:pt x="126577" y="144545"/>
                </a:lnTo>
                <a:lnTo>
                  <a:pt x="124390" y="147401"/>
                </a:lnTo>
                <a:lnTo>
                  <a:pt x="121027" y="149306"/>
                </a:lnTo>
                <a:lnTo>
                  <a:pt x="116880" y="150575"/>
                </a:lnTo>
                <a:lnTo>
                  <a:pt x="112210" y="151421"/>
                </a:lnTo>
                <a:lnTo>
                  <a:pt x="109097" y="152938"/>
                </a:lnTo>
                <a:lnTo>
                  <a:pt x="107022" y="154901"/>
                </a:lnTo>
                <a:lnTo>
                  <a:pt x="105638" y="157163"/>
                </a:lnTo>
                <a:lnTo>
                  <a:pt x="102810" y="158671"/>
                </a:lnTo>
                <a:lnTo>
                  <a:pt x="99021" y="159676"/>
                </a:lnTo>
                <a:lnTo>
                  <a:pt x="94589" y="160346"/>
                </a:lnTo>
                <a:lnTo>
                  <a:pt x="90682" y="161745"/>
                </a:lnTo>
                <a:lnTo>
                  <a:pt x="87125" y="163630"/>
                </a:lnTo>
                <a:lnTo>
                  <a:pt x="83801" y="165840"/>
                </a:lnTo>
                <a:lnTo>
                  <a:pt x="79680" y="168265"/>
                </a:lnTo>
                <a:lnTo>
                  <a:pt x="75028" y="170835"/>
                </a:lnTo>
                <a:lnTo>
                  <a:pt x="70021" y="173501"/>
                </a:lnTo>
                <a:lnTo>
                  <a:pt x="65731" y="175277"/>
                </a:lnTo>
                <a:lnTo>
                  <a:pt x="61918" y="176462"/>
                </a:lnTo>
                <a:lnTo>
                  <a:pt x="58424" y="177252"/>
                </a:lnTo>
                <a:lnTo>
                  <a:pt x="55142" y="177778"/>
                </a:lnTo>
                <a:lnTo>
                  <a:pt x="52002" y="178129"/>
                </a:lnTo>
                <a:lnTo>
                  <a:pt x="48956" y="178364"/>
                </a:lnTo>
                <a:lnTo>
                  <a:pt x="45972" y="179472"/>
                </a:lnTo>
                <a:lnTo>
                  <a:pt x="43031" y="181163"/>
                </a:lnTo>
                <a:lnTo>
                  <a:pt x="40118" y="183243"/>
                </a:lnTo>
                <a:lnTo>
                  <a:pt x="37223" y="184630"/>
                </a:lnTo>
                <a:lnTo>
                  <a:pt x="34340" y="185555"/>
                </a:lnTo>
                <a:lnTo>
                  <a:pt x="31466" y="186171"/>
                </a:lnTo>
                <a:lnTo>
                  <a:pt x="28598" y="186582"/>
                </a:lnTo>
                <a:lnTo>
                  <a:pt x="25733" y="186856"/>
                </a:lnTo>
                <a:lnTo>
                  <a:pt x="18842" y="187295"/>
                </a:lnTo>
                <a:lnTo>
                  <a:pt x="15360" y="187356"/>
                </a:lnTo>
                <a:lnTo>
                  <a:pt x="0" y="1874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1"/>
          <p:cNvSpPr/>
          <p:nvPr/>
        </p:nvSpPr>
        <p:spPr>
          <a:xfrm>
            <a:off x="3989079" y="4629150"/>
            <a:ext cx="17137" cy="231458"/>
          </a:xfrm>
          <a:custGeom>
            <a:avLst/>
            <a:gdLst/>
            <a:ahLst/>
            <a:cxnLst/>
            <a:rect l="0" t="0" r="0" b="0"/>
            <a:pathLst>
              <a:path w="17137" h="231458">
                <a:moveTo>
                  <a:pt x="17136" y="0"/>
                </a:moveTo>
                <a:lnTo>
                  <a:pt x="17136" y="67314"/>
                </a:lnTo>
                <a:lnTo>
                  <a:pt x="16183" y="71546"/>
                </a:lnTo>
                <a:lnTo>
                  <a:pt x="14596" y="75320"/>
                </a:lnTo>
                <a:lnTo>
                  <a:pt x="12585" y="78788"/>
                </a:lnTo>
                <a:lnTo>
                  <a:pt x="11244" y="83005"/>
                </a:lnTo>
                <a:lnTo>
                  <a:pt x="10350" y="87722"/>
                </a:lnTo>
                <a:lnTo>
                  <a:pt x="9754" y="92771"/>
                </a:lnTo>
                <a:lnTo>
                  <a:pt x="9357" y="97090"/>
                </a:lnTo>
                <a:lnTo>
                  <a:pt x="9092" y="100922"/>
                </a:lnTo>
                <a:lnTo>
                  <a:pt x="8916" y="104428"/>
                </a:lnTo>
                <a:lnTo>
                  <a:pt x="8720" y="113405"/>
                </a:lnTo>
                <a:lnTo>
                  <a:pt x="8563" y="191335"/>
                </a:lnTo>
                <a:lnTo>
                  <a:pt x="7611" y="194232"/>
                </a:lnTo>
                <a:lnTo>
                  <a:pt x="6023" y="197115"/>
                </a:lnTo>
                <a:lnTo>
                  <a:pt x="4012" y="199990"/>
                </a:lnTo>
                <a:lnTo>
                  <a:pt x="2671" y="202859"/>
                </a:lnTo>
                <a:lnTo>
                  <a:pt x="1778" y="205725"/>
                </a:lnTo>
                <a:lnTo>
                  <a:pt x="1182" y="208587"/>
                </a:lnTo>
                <a:lnTo>
                  <a:pt x="785" y="211448"/>
                </a:lnTo>
                <a:lnTo>
                  <a:pt x="344" y="217166"/>
                </a:lnTo>
                <a:lnTo>
                  <a:pt x="61" y="222708"/>
                </a:lnTo>
                <a:lnTo>
                  <a:pt x="0" y="230116"/>
                </a:lnTo>
                <a:lnTo>
                  <a:pt x="949" y="230563"/>
                </a:lnTo>
                <a:lnTo>
                  <a:pt x="2535" y="230862"/>
                </a:lnTo>
                <a:lnTo>
                  <a:pt x="8563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2"/>
          <p:cNvSpPr/>
          <p:nvPr/>
        </p:nvSpPr>
        <p:spPr>
          <a:xfrm>
            <a:off x="4109084" y="4783454"/>
            <a:ext cx="8574" cy="17147"/>
          </a:xfrm>
          <a:custGeom>
            <a:avLst/>
            <a:gdLst/>
            <a:ahLst/>
            <a:cxnLst/>
            <a:rect l="0" t="0" r="0" b="0"/>
            <a:pathLst>
              <a:path w="8574" h="17147">
                <a:moveTo>
                  <a:pt x="8573" y="17146"/>
                </a:moveTo>
                <a:lnTo>
                  <a:pt x="8573" y="363"/>
                </a:lnTo>
                <a:lnTo>
                  <a:pt x="7621" y="242"/>
                </a:lnTo>
                <a:lnTo>
                  <a:pt x="6033" y="162"/>
                </a:lnTo>
                <a:lnTo>
                  <a:pt x="31" y="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3"/>
          <p:cNvSpPr/>
          <p:nvPr/>
        </p:nvSpPr>
        <p:spPr>
          <a:xfrm>
            <a:off x="4186237" y="4637722"/>
            <a:ext cx="137127" cy="195934"/>
          </a:xfrm>
          <a:custGeom>
            <a:avLst/>
            <a:gdLst/>
            <a:ahLst/>
            <a:cxnLst/>
            <a:rect l="0" t="0" r="0" b="0"/>
            <a:pathLst>
              <a:path w="137127" h="195934">
                <a:moveTo>
                  <a:pt x="111442" y="0"/>
                </a:moveTo>
                <a:lnTo>
                  <a:pt x="81536" y="0"/>
                </a:lnTo>
                <a:lnTo>
                  <a:pt x="79123" y="953"/>
                </a:lnTo>
                <a:lnTo>
                  <a:pt x="76561" y="2540"/>
                </a:lnTo>
                <a:lnTo>
                  <a:pt x="73901" y="4551"/>
                </a:lnTo>
                <a:lnTo>
                  <a:pt x="71175" y="5892"/>
                </a:lnTo>
                <a:lnTo>
                  <a:pt x="68405" y="6785"/>
                </a:lnTo>
                <a:lnTo>
                  <a:pt x="65605" y="7381"/>
                </a:lnTo>
                <a:lnTo>
                  <a:pt x="61835" y="7778"/>
                </a:lnTo>
                <a:lnTo>
                  <a:pt x="57415" y="8043"/>
                </a:lnTo>
                <a:lnTo>
                  <a:pt x="52565" y="8219"/>
                </a:lnTo>
                <a:lnTo>
                  <a:pt x="49331" y="9290"/>
                </a:lnTo>
                <a:lnTo>
                  <a:pt x="47174" y="10956"/>
                </a:lnTo>
                <a:lnTo>
                  <a:pt x="45737" y="13019"/>
                </a:lnTo>
                <a:lnTo>
                  <a:pt x="43826" y="14394"/>
                </a:lnTo>
                <a:lnTo>
                  <a:pt x="41600" y="15311"/>
                </a:lnTo>
                <a:lnTo>
                  <a:pt x="39163" y="15922"/>
                </a:lnTo>
                <a:lnTo>
                  <a:pt x="35634" y="16330"/>
                </a:lnTo>
                <a:lnTo>
                  <a:pt x="31376" y="16602"/>
                </a:lnTo>
                <a:lnTo>
                  <a:pt x="19956" y="17038"/>
                </a:lnTo>
                <a:lnTo>
                  <a:pt x="13427" y="17114"/>
                </a:lnTo>
                <a:lnTo>
                  <a:pt x="42" y="17145"/>
                </a:lnTo>
                <a:lnTo>
                  <a:pt x="3" y="29077"/>
                </a:lnTo>
                <a:lnTo>
                  <a:pt x="0" y="71439"/>
                </a:lnTo>
                <a:lnTo>
                  <a:pt x="953" y="74296"/>
                </a:lnTo>
                <a:lnTo>
                  <a:pt x="4551" y="80010"/>
                </a:lnTo>
                <a:lnTo>
                  <a:pt x="6785" y="85725"/>
                </a:lnTo>
                <a:lnTo>
                  <a:pt x="8219" y="92604"/>
                </a:lnTo>
                <a:lnTo>
                  <a:pt x="8468" y="98347"/>
                </a:lnTo>
                <a:lnTo>
                  <a:pt x="9455" y="99855"/>
                </a:lnTo>
                <a:lnTo>
                  <a:pt x="11066" y="100860"/>
                </a:lnTo>
                <a:lnTo>
                  <a:pt x="15944" y="102473"/>
                </a:lnTo>
                <a:lnTo>
                  <a:pt x="16344" y="103557"/>
                </a:lnTo>
                <a:lnTo>
                  <a:pt x="16987" y="109603"/>
                </a:lnTo>
                <a:lnTo>
                  <a:pt x="17040" y="110216"/>
                </a:lnTo>
                <a:lnTo>
                  <a:pt x="18027" y="109673"/>
                </a:lnTo>
                <a:lnTo>
                  <a:pt x="21665" y="106529"/>
                </a:lnTo>
                <a:lnTo>
                  <a:pt x="23968" y="105309"/>
                </a:lnTo>
                <a:lnTo>
                  <a:pt x="26456" y="104496"/>
                </a:lnTo>
                <a:lnTo>
                  <a:pt x="29068" y="103954"/>
                </a:lnTo>
                <a:lnTo>
                  <a:pt x="31761" y="103593"/>
                </a:lnTo>
                <a:lnTo>
                  <a:pt x="34509" y="103352"/>
                </a:lnTo>
                <a:lnTo>
                  <a:pt x="37294" y="103191"/>
                </a:lnTo>
                <a:lnTo>
                  <a:pt x="39150" y="102132"/>
                </a:lnTo>
                <a:lnTo>
                  <a:pt x="40387" y="100473"/>
                </a:lnTo>
                <a:lnTo>
                  <a:pt x="41212" y="98415"/>
                </a:lnTo>
                <a:lnTo>
                  <a:pt x="44669" y="93588"/>
                </a:lnTo>
                <a:lnTo>
                  <a:pt x="46925" y="90967"/>
                </a:lnTo>
                <a:lnTo>
                  <a:pt x="49381" y="89220"/>
                </a:lnTo>
                <a:lnTo>
                  <a:pt x="51970" y="88055"/>
                </a:lnTo>
                <a:lnTo>
                  <a:pt x="54649" y="87278"/>
                </a:lnTo>
                <a:lnTo>
                  <a:pt x="56435" y="85808"/>
                </a:lnTo>
                <a:lnTo>
                  <a:pt x="57626" y="83875"/>
                </a:lnTo>
                <a:lnTo>
                  <a:pt x="58420" y="81634"/>
                </a:lnTo>
                <a:lnTo>
                  <a:pt x="59902" y="80141"/>
                </a:lnTo>
                <a:lnTo>
                  <a:pt x="61842" y="79145"/>
                </a:lnTo>
                <a:lnTo>
                  <a:pt x="64088" y="78481"/>
                </a:lnTo>
                <a:lnTo>
                  <a:pt x="66538" y="78038"/>
                </a:lnTo>
                <a:lnTo>
                  <a:pt x="69124" y="77743"/>
                </a:lnTo>
                <a:lnTo>
                  <a:pt x="71800" y="77546"/>
                </a:lnTo>
                <a:lnTo>
                  <a:pt x="74537" y="76463"/>
                </a:lnTo>
                <a:lnTo>
                  <a:pt x="77313" y="74788"/>
                </a:lnTo>
                <a:lnTo>
                  <a:pt x="80117" y="72718"/>
                </a:lnTo>
                <a:lnTo>
                  <a:pt x="82939" y="71339"/>
                </a:lnTo>
                <a:lnTo>
                  <a:pt x="85773" y="70419"/>
                </a:lnTo>
                <a:lnTo>
                  <a:pt x="88614" y="69806"/>
                </a:lnTo>
                <a:lnTo>
                  <a:pt x="91461" y="69398"/>
                </a:lnTo>
                <a:lnTo>
                  <a:pt x="94312" y="69125"/>
                </a:lnTo>
                <a:lnTo>
                  <a:pt x="97165" y="68944"/>
                </a:lnTo>
                <a:lnTo>
                  <a:pt x="100019" y="68822"/>
                </a:lnTo>
                <a:lnTo>
                  <a:pt x="105730" y="68688"/>
                </a:lnTo>
                <a:lnTo>
                  <a:pt x="108587" y="69605"/>
                </a:lnTo>
                <a:lnTo>
                  <a:pt x="111444" y="71168"/>
                </a:lnTo>
                <a:lnTo>
                  <a:pt x="118322" y="75971"/>
                </a:lnTo>
                <a:lnTo>
                  <a:pt x="121803" y="76627"/>
                </a:lnTo>
                <a:lnTo>
                  <a:pt x="124064" y="76802"/>
                </a:lnTo>
                <a:lnTo>
                  <a:pt x="125572" y="77871"/>
                </a:lnTo>
                <a:lnTo>
                  <a:pt x="126577" y="79537"/>
                </a:lnTo>
                <a:lnTo>
                  <a:pt x="127248" y="81600"/>
                </a:lnTo>
                <a:lnTo>
                  <a:pt x="130532" y="86431"/>
                </a:lnTo>
                <a:lnTo>
                  <a:pt x="132742" y="89054"/>
                </a:lnTo>
                <a:lnTo>
                  <a:pt x="134214" y="91754"/>
                </a:lnTo>
                <a:lnTo>
                  <a:pt x="135851" y="97295"/>
                </a:lnTo>
                <a:lnTo>
                  <a:pt x="136578" y="102932"/>
                </a:lnTo>
                <a:lnTo>
                  <a:pt x="136901" y="108613"/>
                </a:lnTo>
                <a:lnTo>
                  <a:pt x="137045" y="114313"/>
                </a:lnTo>
                <a:lnTo>
                  <a:pt x="137126" y="122876"/>
                </a:lnTo>
                <a:lnTo>
                  <a:pt x="136185" y="125732"/>
                </a:lnTo>
                <a:lnTo>
                  <a:pt x="132599" y="131446"/>
                </a:lnTo>
                <a:lnTo>
                  <a:pt x="130309" y="134303"/>
                </a:lnTo>
                <a:lnTo>
                  <a:pt x="127830" y="137160"/>
                </a:lnTo>
                <a:lnTo>
                  <a:pt x="125225" y="140018"/>
                </a:lnTo>
                <a:lnTo>
                  <a:pt x="123489" y="143828"/>
                </a:lnTo>
                <a:lnTo>
                  <a:pt x="122331" y="148273"/>
                </a:lnTo>
                <a:lnTo>
                  <a:pt x="121559" y="153141"/>
                </a:lnTo>
                <a:lnTo>
                  <a:pt x="120092" y="156386"/>
                </a:lnTo>
                <a:lnTo>
                  <a:pt x="118161" y="158551"/>
                </a:lnTo>
                <a:lnTo>
                  <a:pt x="115922" y="159993"/>
                </a:lnTo>
                <a:lnTo>
                  <a:pt x="113476" y="161907"/>
                </a:lnTo>
                <a:lnTo>
                  <a:pt x="110893" y="164136"/>
                </a:lnTo>
                <a:lnTo>
                  <a:pt x="108219" y="166574"/>
                </a:lnTo>
                <a:lnTo>
                  <a:pt x="102707" y="171823"/>
                </a:lnTo>
                <a:lnTo>
                  <a:pt x="87409" y="186923"/>
                </a:lnTo>
                <a:lnTo>
                  <a:pt x="84943" y="187481"/>
                </a:lnTo>
                <a:lnTo>
                  <a:pt x="81393" y="187852"/>
                </a:lnTo>
                <a:lnTo>
                  <a:pt x="77123" y="188100"/>
                </a:lnTo>
                <a:lnTo>
                  <a:pt x="74275" y="189218"/>
                </a:lnTo>
                <a:lnTo>
                  <a:pt x="72377" y="190915"/>
                </a:lnTo>
                <a:lnTo>
                  <a:pt x="71111" y="192999"/>
                </a:lnTo>
                <a:lnTo>
                  <a:pt x="69315" y="194389"/>
                </a:lnTo>
                <a:lnTo>
                  <a:pt x="67165" y="195315"/>
                </a:lnTo>
                <a:lnTo>
                  <a:pt x="64779" y="195933"/>
                </a:lnTo>
                <a:lnTo>
                  <a:pt x="62236" y="195392"/>
                </a:lnTo>
                <a:lnTo>
                  <a:pt x="59588" y="194079"/>
                </a:lnTo>
                <a:lnTo>
                  <a:pt x="56870" y="192251"/>
                </a:lnTo>
                <a:lnTo>
                  <a:pt x="54106" y="191032"/>
                </a:lnTo>
                <a:lnTo>
                  <a:pt x="51311" y="190220"/>
                </a:lnTo>
                <a:lnTo>
                  <a:pt x="42863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4"/>
          <p:cNvSpPr/>
          <p:nvPr/>
        </p:nvSpPr>
        <p:spPr>
          <a:xfrm>
            <a:off x="4331970" y="4612006"/>
            <a:ext cx="119982" cy="197167"/>
          </a:xfrm>
          <a:custGeom>
            <a:avLst/>
            <a:gdLst/>
            <a:ahLst/>
            <a:cxnLst/>
            <a:rect l="0" t="0" r="0" b="0"/>
            <a:pathLst>
              <a:path w="119982" h="197167">
                <a:moveTo>
                  <a:pt x="0" y="17144"/>
                </a:moveTo>
                <a:lnTo>
                  <a:pt x="4550" y="12593"/>
                </a:lnTo>
                <a:lnTo>
                  <a:pt x="6843" y="11252"/>
                </a:lnTo>
                <a:lnTo>
                  <a:pt x="9324" y="10358"/>
                </a:lnTo>
                <a:lnTo>
                  <a:pt x="15600" y="8924"/>
                </a:lnTo>
                <a:lnTo>
                  <a:pt x="18998" y="8728"/>
                </a:lnTo>
                <a:lnTo>
                  <a:pt x="21238" y="8676"/>
                </a:lnTo>
                <a:lnTo>
                  <a:pt x="22731" y="7688"/>
                </a:lnTo>
                <a:lnTo>
                  <a:pt x="23726" y="6078"/>
                </a:lnTo>
                <a:lnTo>
                  <a:pt x="24390" y="4052"/>
                </a:lnTo>
                <a:lnTo>
                  <a:pt x="25784" y="2701"/>
                </a:lnTo>
                <a:lnTo>
                  <a:pt x="27667" y="1800"/>
                </a:lnTo>
                <a:lnTo>
                  <a:pt x="29874" y="1200"/>
                </a:lnTo>
                <a:lnTo>
                  <a:pt x="32299" y="799"/>
                </a:lnTo>
                <a:lnTo>
                  <a:pt x="34867" y="532"/>
                </a:lnTo>
                <a:lnTo>
                  <a:pt x="37532" y="354"/>
                </a:lnTo>
                <a:lnTo>
                  <a:pt x="40261" y="236"/>
                </a:lnTo>
                <a:lnTo>
                  <a:pt x="49775" y="30"/>
                </a:lnTo>
                <a:lnTo>
                  <a:pt x="66992" y="0"/>
                </a:lnTo>
                <a:lnTo>
                  <a:pt x="70414" y="2539"/>
                </a:lnTo>
                <a:lnTo>
                  <a:pt x="72660" y="4550"/>
                </a:lnTo>
                <a:lnTo>
                  <a:pt x="75110" y="5890"/>
                </a:lnTo>
                <a:lnTo>
                  <a:pt x="77696" y="6784"/>
                </a:lnTo>
                <a:lnTo>
                  <a:pt x="80372" y="7380"/>
                </a:lnTo>
                <a:lnTo>
                  <a:pt x="82156" y="8729"/>
                </a:lnTo>
                <a:lnTo>
                  <a:pt x="83346" y="10582"/>
                </a:lnTo>
                <a:lnTo>
                  <a:pt x="84139" y="12769"/>
                </a:lnTo>
                <a:lnTo>
                  <a:pt x="85620" y="14227"/>
                </a:lnTo>
                <a:lnTo>
                  <a:pt x="87560" y="15199"/>
                </a:lnTo>
                <a:lnTo>
                  <a:pt x="89806" y="15847"/>
                </a:lnTo>
                <a:lnTo>
                  <a:pt x="91303" y="17232"/>
                </a:lnTo>
                <a:lnTo>
                  <a:pt x="92301" y="19108"/>
                </a:lnTo>
                <a:lnTo>
                  <a:pt x="92966" y="21311"/>
                </a:lnTo>
                <a:lnTo>
                  <a:pt x="94362" y="22779"/>
                </a:lnTo>
                <a:lnTo>
                  <a:pt x="96246" y="23758"/>
                </a:lnTo>
                <a:lnTo>
                  <a:pt x="98454" y="24410"/>
                </a:lnTo>
                <a:lnTo>
                  <a:pt x="99926" y="25798"/>
                </a:lnTo>
                <a:lnTo>
                  <a:pt x="100907" y="27676"/>
                </a:lnTo>
                <a:lnTo>
                  <a:pt x="101997" y="32302"/>
                </a:lnTo>
                <a:lnTo>
                  <a:pt x="102482" y="37534"/>
                </a:lnTo>
                <a:lnTo>
                  <a:pt x="103564" y="40262"/>
                </a:lnTo>
                <a:lnTo>
                  <a:pt x="107305" y="45834"/>
                </a:lnTo>
                <a:lnTo>
                  <a:pt x="109603" y="51485"/>
                </a:lnTo>
                <a:lnTo>
                  <a:pt x="110216" y="54325"/>
                </a:lnTo>
                <a:lnTo>
                  <a:pt x="113438" y="60021"/>
                </a:lnTo>
                <a:lnTo>
                  <a:pt x="115630" y="62874"/>
                </a:lnTo>
                <a:lnTo>
                  <a:pt x="117091" y="66680"/>
                </a:lnTo>
                <a:lnTo>
                  <a:pt x="118066" y="71123"/>
                </a:lnTo>
                <a:lnTo>
                  <a:pt x="118715" y="75990"/>
                </a:lnTo>
                <a:lnTo>
                  <a:pt x="119149" y="80187"/>
                </a:lnTo>
                <a:lnTo>
                  <a:pt x="119437" y="83938"/>
                </a:lnTo>
                <a:lnTo>
                  <a:pt x="119630" y="87391"/>
                </a:lnTo>
                <a:lnTo>
                  <a:pt x="119843" y="93767"/>
                </a:lnTo>
                <a:lnTo>
                  <a:pt x="119964" y="105252"/>
                </a:lnTo>
                <a:lnTo>
                  <a:pt x="119981" y="110172"/>
                </a:lnTo>
                <a:lnTo>
                  <a:pt x="119040" y="114405"/>
                </a:lnTo>
                <a:lnTo>
                  <a:pt x="117459" y="118180"/>
                </a:lnTo>
                <a:lnTo>
                  <a:pt x="115453" y="121649"/>
                </a:lnTo>
                <a:lnTo>
                  <a:pt x="114116" y="125866"/>
                </a:lnTo>
                <a:lnTo>
                  <a:pt x="113225" y="130583"/>
                </a:lnTo>
                <a:lnTo>
                  <a:pt x="112631" y="135632"/>
                </a:lnTo>
                <a:lnTo>
                  <a:pt x="111282" y="139951"/>
                </a:lnTo>
                <a:lnTo>
                  <a:pt x="109430" y="143783"/>
                </a:lnTo>
                <a:lnTo>
                  <a:pt x="107244" y="147290"/>
                </a:lnTo>
                <a:lnTo>
                  <a:pt x="105785" y="151533"/>
                </a:lnTo>
                <a:lnTo>
                  <a:pt x="104814" y="156266"/>
                </a:lnTo>
                <a:lnTo>
                  <a:pt x="104165" y="161327"/>
                </a:lnTo>
                <a:lnTo>
                  <a:pt x="103733" y="165653"/>
                </a:lnTo>
                <a:lnTo>
                  <a:pt x="103446" y="169490"/>
                </a:lnTo>
                <a:lnTo>
                  <a:pt x="103253" y="173001"/>
                </a:lnTo>
                <a:lnTo>
                  <a:pt x="102173" y="176293"/>
                </a:lnTo>
                <a:lnTo>
                  <a:pt x="100500" y="179441"/>
                </a:lnTo>
                <a:lnTo>
                  <a:pt x="95522" y="186786"/>
                </a:lnTo>
                <a:lnTo>
                  <a:pt x="94841" y="190330"/>
                </a:lnTo>
                <a:lnTo>
                  <a:pt x="94297" y="1971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5"/>
          <p:cNvSpPr/>
          <p:nvPr/>
        </p:nvSpPr>
        <p:spPr>
          <a:xfrm>
            <a:off x="4383404" y="4654867"/>
            <a:ext cx="102872" cy="60009"/>
          </a:xfrm>
          <a:custGeom>
            <a:avLst/>
            <a:gdLst/>
            <a:ahLst/>
            <a:cxnLst/>
            <a:rect l="0" t="0" r="0" b="0"/>
            <a:pathLst>
              <a:path w="102872" h="60009">
                <a:moveTo>
                  <a:pt x="0" y="60008"/>
                </a:moveTo>
                <a:lnTo>
                  <a:pt x="21589" y="38419"/>
                </a:lnTo>
                <a:lnTo>
                  <a:pt x="24870" y="36090"/>
                </a:lnTo>
                <a:lnTo>
                  <a:pt x="28963" y="33585"/>
                </a:lnTo>
                <a:lnTo>
                  <a:pt x="33596" y="30963"/>
                </a:lnTo>
                <a:lnTo>
                  <a:pt x="37638" y="29214"/>
                </a:lnTo>
                <a:lnTo>
                  <a:pt x="41284" y="28049"/>
                </a:lnTo>
                <a:lnTo>
                  <a:pt x="44668" y="27272"/>
                </a:lnTo>
                <a:lnTo>
                  <a:pt x="47877" y="25801"/>
                </a:lnTo>
                <a:lnTo>
                  <a:pt x="50968" y="23869"/>
                </a:lnTo>
                <a:lnTo>
                  <a:pt x="53981" y="21628"/>
                </a:lnTo>
                <a:lnTo>
                  <a:pt x="57895" y="20133"/>
                </a:lnTo>
                <a:lnTo>
                  <a:pt x="62409" y="19137"/>
                </a:lnTo>
                <a:lnTo>
                  <a:pt x="67324" y="18473"/>
                </a:lnTo>
                <a:lnTo>
                  <a:pt x="71553" y="17078"/>
                </a:lnTo>
                <a:lnTo>
                  <a:pt x="75324" y="15196"/>
                </a:lnTo>
                <a:lnTo>
                  <a:pt x="78792" y="12988"/>
                </a:lnTo>
                <a:lnTo>
                  <a:pt x="82055" y="10564"/>
                </a:lnTo>
                <a:lnTo>
                  <a:pt x="85184" y="7995"/>
                </a:lnTo>
                <a:lnTo>
                  <a:pt x="88222" y="5330"/>
                </a:lnTo>
                <a:lnTo>
                  <a:pt x="91200" y="3553"/>
                </a:lnTo>
                <a:lnTo>
                  <a:pt x="94137" y="2369"/>
                </a:lnTo>
                <a:lnTo>
                  <a:pt x="1028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6"/>
          <p:cNvSpPr/>
          <p:nvPr/>
        </p:nvSpPr>
        <p:spPr>
          <a:xfrm>
            <a:off x="3526543" y="2331827"/>
            <a:ext cx="222497" cy="248496"/>
          </a:xfrm>
          <a:custGeom>
            <a:avLst/>
            <a:gdLst/>
            <a:ahLst/>
            <a:cxnLst/>
            <a:rect l="0" t="0" r="0" b="0"/>
            <a:pathLst>
              <a:path w="222497" h="248496">
                <a:moveTo>
                  <a:pt x="179634" y="34183"/>
                </a:moveTo>
                <a:lnTo>
                  <a:pt x="171166" y="25715"/>
                </a:lnTo>
                <a:lnTo>
                  <a:pt x="171092" y="21090"/>
                </a:lnTo>
                <a:lnTo>
                  <a:pt x="170130" y="19739"/>
                </a:lnTo>
                <a:lnTo>
                  <a:pt x="168535" y="18839"/>
                </a:lnTo>
                <a:lnTo>
                  <a:pt x="164223" y="17838"/>
                </a:lnTo>
                <a:lnTo>
                  <a:pt x="159132" y="17393"/>
                </a:lnTo>
                <a:lnTo>
                  <a:pt x="157394" y="16322"/>
                </a:lnTo>
                <a:lnTo>
                  <a:pt x="156235" y="14656"/>
                </a:lnTo>
                <a:lnTo>
                  <a:pt x="155462" y="12592"/>
                </a:lnTo>
                <a:lnTo>
                  <a:pt x="153994" y="11216"/>
                </a:lnTo>
                <a:lnTo>
                  <a:pt x="152064" y="10299"/>
                </a:lnTo>
                <a:lnTo>
                  <a:pt x="146671" y="8827"/>
                </a:lnTo>
                <a:lnTo>
                  <a:pt x="141187" y="4022"/>
                </a:lnTo>
                <a:lnTo>
                  <a:pt x="138762" y="2645"/>
                </a:lnTo>
                <a:lnTo>
                  <a:pt x="133529" y="1116"/>
                </a:lnTo>
                <a:lnTo>
                  <a:pt x="128028" y="436"/>
                </a:lnTo>
                <a:lnTo>
                  <a:pt x="121456" y="134"/>
                </a:lnTo>
                <a:lnTo>
                  <a:pt x="112185" y="0"/>
                </a:lnTo>
                <a:lnTo>
                  <a:pt x="107998" y="917"/>
                </a:lnTo>
                <a:lnTo>
                  <a:pt x="104254" y="2480"/>
                </a:lnTo>
                <a:lnTo>
                  <a:pt x="97554" y="5805"/>
                </a:lnTo>
                <a:lnTo>
                  <a:pt x="91402" y="7283"/>
                </a:lnTo>
                <a:lnTo>
                  <a:pt x="87475" y="8630"/>
                </a:lnTo>
                <a:lnTo>
                  <a:pt x="82952" y="10480"/>
                </a:lnTo>
                <a:lnTo>
                  <a:pt x="78032" y="12665"/>
                </a:lnTo>
                <a:lnTo>
                  <a:pt x="73800" y="14123"/>
                </a:lnTo>
                <a:lnTo>
                  <a:pt x="70025" y="15095"/>
                </a:lnTo>
                <a:lnTo>
                  <a:pt x="66557" y="15742"/>
                </a:lnTo>
                <a:lnTo>
                  <a:pt x="60162" y="19002"/>
                </a:lnTo>
                <a:lnTo>
                  <a:pt x="57124" y="21204"/>
                </a:lnTo>
                <a:lnTo>
                  <a:pt x="53193" y="22673"/>
                </a:lnTo>
                <a:lnTo>
                  <a:pt x="48667" y="23652"/>
                </a:lnTo>
                <a:lnTo>
                  <a:pt x="43746" y="24305"/>
                </a:lnTo>
                <a:lnTo>
                  <a:pt x="39511" y="25692"/>
                </a:lnTo>
                <a:lnTo>
                  <a:pt x="35736" y="27570"/>
                </a:lnTo>
                <a:lnTo>
                  <a:pt x="32268" y="29774"/>
                </a:lnTo>
                <a:lnTo>
                  <a:pt x="25873" y="37303"/>
                </a:lnTo>
                <a:lnTo>
                  <a:pt x="22834" y="41978"/>
                </a:lnTo>
                <a:lnTo>
                  <a:pt x="19458" y="49712"/>
                </a:lnTo>
                <a:lnTo>
                  <a:pt x="18558" y="53108"/>
                </a:lnTo>
                <a:lnTo>
                  <a:pt x="17005" y="55372"/>
                </a:lnTo>
                <a:lnTo>
                  <a:pt x="15017" y="56882"/>
                </a:lnTo>
                <a:lnTo>
                  <a:pt x="12739" y="57888"/>
                </a:lnTo>
                <a:lnTo>
                  <a:pt x="11221" y="60463"/>
                </a:lnTo>
                <a:lnTo>
                  <a:pt x="10209" y="64086"/>
                </a:lnTo>
                <a:lnTo>
                  <a:pt x="9534" y="68405"/>
                </a:lnTo>
                <a:lnTo>
                  <a:pt x="8131" y="71285"/>
                </a:lnTo>
                <a:lnTo>
                  <a:pt x="6244" y="73205"/>
                </a:lnTo>
                <a:lnTo>
                  <a:pt x="4033" y="74485"/>
                </a:lnTo>
                <a:lnTo>
                  <a:pt x="2559" y="77244"/>
                </a:lnTo>
                <a:lnTo>
                  <a:pt x="1577" y="80987"/>
                </a:lnTo>
                <a:lnTo>
                  <a:pt x="0" y="91582"/>
                </a:lnTo>
                <a:lnTo>
                  <a:pt x="823" y="93404"/>
                </a:lnTo>
                <a:lnTo>
                  <a:pt x="6532" y="100519"/>
                </a:lnTo>
                <a:lnTo>
                  <a:pt x="11577" y="105893"/>
                </a:lnTo>
                <a:lnTo>
                  <a:pt x="13304" y="108659"/>
                </a:lnTo>
                <a:lnTo>
                  <a:pt x="15222" y="114273"/>
                </a:lnTo>
                <a:lnTo>
                  <a:pt x="16686" y="116151"/>
                </a:lnTo>
                <a:lnTo>
                  <a:pt x="18615" y="117403"/>
                </a:lnTo>
                <a:lnTo>
                  <a:pt x="23297" y="118795"/>
                </a:lnTo>
                <a:lnTo>
                  <a:pt x="28553" y="119413"/>
                </a:lnTo>
                <a:lnTo>
                  <a:pt x="34065" y="119688"/>
                </a:lnTo>
                <a:lnTo>
                  <a:pt x="39689" y="119810"/>
                </a:lnTo>
                <a:lnTo>
                  <a:pt x="58464" y="119895"/>
                </a:lnTo>
                <a:lnTo>
                  <a:pt x="62660" y="118946"/>
                </a:lnTo>
                <a:lnTo>
                  <a:pt x="66408" y="117362"/>
                </a:lnTo>
                <a:lnTo>
                  <a:pt x="69860" y="115353"/>
                </a:lnTo>
                <a:lnTo>
                  <a:pt x="74067" y="114014"/>
                </a:lnTo>
                <a:lnTo>
                  <a:pt x="78776" y="113121"/>
                </a:lnTo>
                <a:lnTo>
                  <a:pt x="83820" y="112526"/>
                </a:lnTo>
                <a:lnTo>
                  <a:pt x="88136" y="111176"/>
                </a:lnTo>
                <a:lnTo>
                  <a:pt x="91965" y="109324"/>
                </a:lnTo>
                <a:lnTo>
                  <a:pt x="98760" y="105679"/>
                </a:lnTo>
                <a:lnTo>
                  <a:pt x="104955" y="104059"/>
                </a:lnTo>
                <a:lnTo>
                  <a:pt x="110883" y="100799"/>
                </a:lnTo>
                <a:lnTo>
                  <a:pt x="116693" y="96175"/>
                </a:lnTo>
                <a:lnTo>
                  <a:pt x="122450" y="90945"/>
                </a:lnTo>
                <a:lnTo>
                  <a:pt x="131046" y="82645"/>
                </a:lnTo>
                <a:lnTo>
                  <a:pt x="148201" y="65605"/>
                </a:lnTo>
                <a:lnTo>
                  <a:pt x="150106" y="62751"/>
                </a:lnTo>
                <a:lnTo>
                  <a:pt x="152223" y="57040"/>
                </a:lnTo>
                <a:lnTo>
                  <a:pt x="153164" y="51326"/>
                </a:lnTo>
                <a:lnTo>
                  <a:pt x="153415" y="48469"/>
                </a:lnTo>
                <a:lnTo>
                  <a:pt x="154535" y="45612"/>
                </a:lnTo>
                <a:lnTo>
                  <a:pt x="158319" y="39897"/>
                </a:lnTo>
                <a:lnTo>
                  <a:pt x="160636" y="34183"/>
                </a:lnTo>
                <a:lnTo>
                  <a:pt x="162123" y="27303"/>
                </a:lnTo>
                <a:lnTo>
                  <a:pt x="161292" y="25786"/>
                </a:lnTo>
                <a:lnTo>
                  <a:pt x="155076" y="18378"/>
                </a:lnTo>
                <a:lnTo>
                  <a:pt x="153919" y="17041"/>
                </a:lnTo>
                <a:lnTo>
                  <a:pt x="153918" y="21589"/>
                </a:lnTo>
                <a:lnTo>
                  <a:pt x="154870" y="22930"/>
                </a:lnTo>
                <a:lnTo>
                  <a:pt x="156457" y="23823"/>
                </a:lnTo>
                <a:lnTo>
                  <a:pt x="158468" y="24419"/>
                </a:lnTo>
                <a:lnTo>
                  <a:pt x="159808" y="25768"/>
                </a:lnTo>
                <a:lnTo>
                  <a:pt x="160702" y="27621"/>
                </a:lnTo>
                <a:lnTo>
                  <a:pt x="161298" y="29808"/>
                </a:lnTo>
                <a:lnTo>
                  <a:pt x="164500" y="34778"/>
                </a:lnTo>
                <a:lnTo>
                  <a:pt x="166687" y="37437"/>
                </a:lnTo>
                <a:lnTo>
                  <a:pt x="168145" y="40162"/>
                </a:lnTo>
                <a:lnTo>
                  <a:pt x="169765" y="45730"/>
                </a:lnTo>
                <a:lnTo>
                  <a:pt x="170485" y="51380"/>
                </a:lnTo>
                <a:lnTo>
                  <a:pt x="170677" y="54220"/>
                </a:lnTo>
                <a:lnTo>
                  <a:pt x="171758" y="58018"/>
                </a:lnTo>
                <a:lnTo>
                  <a:pt x="173431" y="62455"/>
                </a:lnTo>
                <a:lnTo>
                  <a:pt x="175499" y="67319"/>
                </a:lnTo>
                <a:lnTo>
                  <a:pt x="176877" y="72466"/>
                </a:lnTo>
                <a:lnTo>
                  <a:pt x="177796" y="77802"/>
                </a:lnTo>
                <a:lnTo>
                  <a:pt x="178409" y="83265"/>
                </a:lnTo>
                <a:lnTo>
                  <a:pt x="179769" y="88812"/>
                </a:lnTo>
                <a:lnTo>
                  <a:pt x="181629" y="94415"/>
                </a:lnTo>
                <a:lnTo>
                  <a:pt x="183822" y="100055"/>
                </a:lnTo>
                <a:lnTo>
                  <a:pt x="185283" y="105720"/>
                </a:lnTo>
                <a:lnTo>
                  <a:pt x="186257" y="111401"/>
                </a:lnTo>
                <a:lnTo>
                  <a:pt x="186907" y="117094"/>
                </a:lnTo>
                <a:lnTo>
                  <a:pt x="188293" y="122795"/>
                </a:lnTo>
                <a:lnTo>
                  <a:pt x="190169" y="128500"/>
                </a:lnTo>
                <a:lnTo>
                  <a:pt x="192373" y="134208"/>
                </a:lnTo>
                <a:lnTo>
                  <a:pt x="193841" y="139919"/>
                </a:lnTo>
                <a:lnTo>
                  <a:pt x="194820" y="145631"/>
                </a:lnTo>
                <a:lnTo>
                  <a:pt x="195473" y="151344"/>
                </a:lnTo>
                <a:lnTo>
                  <a:pt x="195908" y="156105"/>
                </a:lnTo>
                <a:lnTo>
                  <a:pt x="196199" y="160232"/>
                </a:lnTo>
                <a:lnTo>
                  <a:pt x="196392" y="163935"/>
                </a:lnTo>
                <a:lnTo>
                  <a:pt x="196607" y="173130"/>
                </a:lnTo>
                <a:lnTo>
                  <a:pt x="196665" y="178250"/>
                </a:lnTo>
                <a:lnTo>
                  <a:pt x="197655" y="182615"/>
                </a:lnTo>
                <a:lnTo>
                  <a:pt x="201296" y="190005"/>
                </a:lnTo>
                <a:lnTo>
                  <a:pt x="202648" y="194262"/>
                </a:lnTo>
                <a:lnTo>
                  <a:pt x="203549" y="199005"/>
                </a:lnTo>
                <a:lnTo>
                  <a:pt x="204150" y="204072"/>
                </a:lnTo>
                <a:lnTo>
                  <a:pt x="204550" y="208402"/>
                </a:lnTo>
                <a:lnTo>
                  <a:pt x="204996" y="215753"/>
                </a:lnTo>
                <a:lnTo>
                  <a:pt x="206067" y="219047"/>
                </a:lnTo>
                <a:lnTo>
                  <a:pt x="209797" y="225247"/>
                </a:lnTo>
                <a:lnTo>
                  <a:pt x="212090" y="231178"/>
                </a:lnTo>
                <a:lnTo>
                  <a:pt x="213562" y="238195"/>
                </a:lnTo>
                <a:lnTo>
                  <a:pt x="219744" y="245473"/>
                </a:lnTo>
                <a:lnTo>
                  <a:pt x="222496" y="2484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" name="SMARTPenAnnotation197"/>
          <p:cNvSpPr/>
          <p:nvPr/>
        </p:nvSpPr>
        <p:spPr>
          <a:xfrm>
            <a:off x="3886200" y="2477461"/>
            <a:ext cx="24495" cy="8565"/>
          </a:xfrm>
          <a:custGeom>
            <a:avLst/>
            <a:gdLst/>
            <a:ahLst/>
            <a:cxnLst/>
            <a:rect l="0" t="0" r="0" b="0"/>
            <a:pathLst>
              <a:path w="24495" h="8565">
                <a:moveTo>
                  <a:pt x="0" y="8564"/>
                </a:moveTo>
                <a:lnTo>
                  <a:pt x="13018" y="8564"/>
                </a:lnTo>
                <a:lnTo>
                  <a:pt x="14394" y="7611"/>
                </a:lnTo>
                <a:lnTo>
                  <a:pt x="15311" y="6024"/>
                </a:lnTo>
                <a:lnTo>
                  <a:pt x="16782" y="1183"/>
                </a:lnTo>
                <a:lnTo>
                  <a:pt x="17855" y="785"/>
                </a:lnTo>
                <a:lnTo>
                  <a:pt x="19524" y="521"/>
                </a:lnTo>
                <a:lnTo>
                  <a:pt x="24494" y="96"/>
                </a:lnTo>
                <a:lnTo>
                  <a:pt x="23949" y="61"/>
                </a:lnTo>
                <a:lnTo>
                  <a:pt x="18229" y="0"/>
                </a:lnTo>
                <a:lnTo>
                  <a:pt x="17867" y="950"/>
                </a:lnTo>
                <a:lnTo>
                  <a:pt x="17626" y="2535"/>
                </a:lnTo>
                <a:lnTo>
                  <a:pt x="17466" y="4545"/>
                </a:lnTo>
                <a:lnTo>
                  <a:pt x="16406" y="5884"/>
                </a:lnTo>
                <a:lnTo>
                  <a:pt x="14747" y="6777"/>
                </a:lnTo>
                <a:lnTo>
                  <a:pt x="9792" y="8211"/>
                </a:lnTo>
                <a:lnTo>
                  <a:pt x="8433" y="8328"/>
                </a:lnTo>
                <a:lnTo>
                  <a:pt x="6574" y="8407"/>
                </a:lnTo>
                <a:lnTo>
                  <a:pt x="113" y="8561"/>
                </a:lnTo>
                <a:lnTo>
                  <a:pt x="2590" y="8563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1" name="SMARTPenAnnotation198"/>
          <p:cNvSpPr/>
          <p:nvPr/>
        </p:nvSpPr>
        <p:spPr>
          <a:xfrm>
            <a:off x="3989070" y="2254567"/>
            <a:ext cx="171451" cy="85726"/>
          </a:xfrm>
          <a:custGeom>
            <a:avLst/>
            <a:gdLst/>
            <a:ahLst/>
            <a:cxnLst/>
            <a:rect l="0" t="0" r="0" b="0"/>
            <a:pathLst>
              <a:path w="171451" h="8572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337" y="8731"/>
                </a:lnTo>
                <a:lnTo>
                  <a:pt x="8415" y="10583"/>
                </a:lnTo>
                <a:lnTo>
                  <a:pt x="8503" y="15181"/>
                </a:lnTo>
                <a:lnTo>
                  <a:pt x="8571" y="53111"/>
                </a:lnTo>
                <a:lnTo>
                  <a:pt x="7618" y="56363"/>
                </a:lnTo>
                <a:lnTo>
                  <a:pt x="6032" y="59483"/>
                </a:lnTo>
                <a:lnTo>
                  <a:pt x="4021" y="62515"/>
                </a:lnTo>
                <a:lnTo>
                  <a:pt x="2680" y="65489"/>
                </a:lnTo>
                <a:lnTo>
                  <a:pt x="1787" y="68425"/>
                </a:lnTo>
                <a:lnTo>
                  <a:pt x="353" y="75428"/>
                </a:lnTo>
                <a:lnTo>
                  <a:pt x="235" y="76955"/>
                </a:lnTo>
                <a:lnTo>
                  <a:pt x="157" y="78926"/>
                </a:lnTo>
                <a:lnTo>
                  <a:pt x="30" y="84382"/>
                </a:lnTo>
                <a:lnTo>
                  <a:pt x="973" y="84830"/>
                </a:lnTo>
                <a:lnTo>
                  <a:pt x="5897" y="85460"/>
                </a:lnTo>
                <a:lnTo>
                  <a:pt x="10584" y="85673"/>
                </a:lnTo>
                <a:lnTo>
                  <a:pt x="37182" y="85724"/>
                </a:lnTo>
                <a:lnTo>
                  <a:pt x="40980" y="84772"/>
                </a:lnTo>
                <a:lnTo>
                  <a:pt x="45417" y="83185"/>
                </a:lnTo>
                <a:lnTo>
                  <a:pt x="50281" y="81174"/>
                </a:lnTo>
                <a:lnTo>
                  <a:pt x="54475" y="79834"/>
                </a:lnTo>
                <a:lnTo>
                  <a:pt x="58224" y="78940"/>
                </a:lnTo>
                <a:lnTo>
                  <a:pt x="61676" y="78344"/>
                </a:lnTo>
                <a:lnTo>
                  <a:pt x="65882" y="77947"/>
                </a:lnTo>
                <a:lnTo>
                  <a:pt x="70591" y="77682"/>
                </a:lnTo>
                <a:lnTo>
                  <a:pt x="75636" y="77505"/>
                </a:lnTo>
                <a:lnTo>
                  <a:pt x="80904" y="76435"/>
                </a:lnTo>
                <a:lnTo>
                  <a:pt x="86321" y="74770"/>
                </a:lnTo>
                <a:lnTo>
                  <a:pt x="91837" y="72707"/>
                </a:lnTo>
                <a:lnTo>
                  <a:pt x="97420" y="72283"/>
                </a:lnTo>
                <a:lnTo>
                  <a:pt x="103046" y="72954"/>
                </a:lnTo>
                <a:lnTo>
                  <a:pt x="108702" y="74354"/>
                </a:lnTo>
                <a:lnTo>
                  <a:pt x="113426" y="75286"/>
                </a:lnTo>
                <a:lnTo>
                  <a:pt x="117527" y="75909"/>
                </a:lnTo>
                <a:lnTo>
                  <a:pt x="121214" y="76323"/>
                </a:lnTo>
                <a:lnTo>
                  <a:pt x="124624" y="76600"/>
                </a:lnTo>
                <a:lnTo>
                  <a:pt x="127850" y="76784"/>
                </a:lnTo>
                <a:lnTo>
                  <a:pt x="130953" y="76907"/>
                </a:lnTo>
                <a:lnTo>
                  <a:pt x="134927" y="77941"/>
                </a:lnTo>
                <a:lnTo>
                  <a:pt x="139481" y="79583"/>
                </a:lnTo>
                <a:lnTo>
                  <a:pt x="151376" y="84512"/>
                </a:lnTo>
                <a:lnTo>
                  <a:pt x="155544" y="85186"/>
                </a:lnTo>
                <a:lnTo>
                  <a:pt x="160570" y="85485"/>
                </a:lnTo>
                <a:lnTo>
                  <a:pt x="17145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3" name="SMARTPenAnnotation199"/>
          <p:cNvSpPr/>
          <p:nvPr/>
        </p:nvSpPr>
        <p:spPr>
          <a:xfrm>
            <a:off x="4117657" y="2237422"/>
            <a:ext cx="77153" cy="240031"/>
          </a:xfrm>
          <a:custGeom>
            <a:avLst/>
            <a:gdLst/>
            <a:ahLst/>
            <a:cxnLst/>
            <a:rect l="0" t="0" r="0" b="0"/>
            <a:pathLst>
              <a:path w="77153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8731" y="28851"/>
                </a:lnTo>
                <a:lnTo>
                  <a:pt x="10583" y="32569"/>
                </a:lnTo>
                <a:lnTo>
                  <a:pt x="12770" y="36000"/>
                </a:lnTo>
                <a:lnTo>
                  <a:pt x="15181" y="41145"/>
                </a:lnTo>
                <a:lnTo>
                  <a:pt x="17741" y="47433"/>
                </a:lnTo>
                <a:lnTo>
                  <a:pt x="20400" y="54482"/>
                </a:lnTo>
                <a:lnTo>
                  <a:pt x="22172" y="61086"/>
                </a:lnTo>
                <a:lnTo>
                  <a:pt x="23354" y="67394"/>
                </a:lnTo>
                <a:lnTo>
                  <a:pt x="24142" y="73504"/>
                </a:lnTo>
                <a:lnTo>
                  <a:pt x="24667" y="80435"/>
                </a:lnTo>
                <a:lnTo>
                  <a:pt x="25018" y="87914"/>
                </a:lnTo>
                <a:lnTo>
                  <a:pt x="25510" y="109551"/>
                </a:lnTo>
                <a:lnTo>
                  <a:pt x="25580" y="115896"/>
                </a:lnTo>
                <a:lnTo>
                  <a:pt x="26578" y="122032"/>
                </a:lnTo>
                <a:lnTo>
                  <a:pt x="28196" y="128027"/>
                </a:lnTo>
                <a:lnTo>
                  <a:pt x="30227" y="133929"/>
                </a:lnTo>
                <a:lnTo>
                  <a:pt x="32534" y="139769"/>
                </a:lnTo>
                <a:lnTo>
                  <a:pt x="35025" y="145566"/>
                </a:lnTo>
                <a:lnTo>
                  <a:pt x="37637" y="151337"/>
                </a:lnTo>
                <a:lnTo>
                  <a:pt x="39379" y="157089"/>
                </a:lnTo>
                <a:lnTo>
                  <a:pt x="40540" y="162828"/>
                </a:lnTo>
                <a:lnTo>
                  <a:pt x="41314" y="168560"/>
                </a:lnTo>
                <a:lnTo>
                  <a:pt x="41831" y="174286"/>
                </a:lnTo>
                <a:lnTo>
                  <a:pt x="42174" y="180008"/>
                </a:lnTo>
                <a:lnTo>
                  <a:pt x="42404" y="185728"/>
                </a:lnTo>
                <a:lnTo>
                  <a:pt x="43509" y="190494"/>
                </a:lnTo>
                <a:lnTo>
                  <a:pt x="45198" y="194623"/>
                </a:lnTo>
                <a:lnTo>
                  <a:pt x="47277" y="198329"/>
                </a:lnTo>
                <a:lnTo>
                  <a:pt x="49587" y="204986"/>
                </a:lnTo>
                <a:lnTo>
                  <a:pt x="50203" y="208095"/>
                </a:lnTo>
                <a:lnTo>
                  <a:pt x="51566" y="211120"/>
                </a:lnTo>
                <a:lnTo>
                  <a:pt x="53427" y="214089"/>
                </a:lnTo>
                <a:lnTo>
                  <a:pt x="55621" y="217021"/>
                </a:lnTo>
                <a:lnTo>
                  <a:pt x="57083" y="219928"/>
                </a:lnTo>
                <a:lnTo>
                  <a:pt x="58708" y="225698"/>
                </a:lnTo>
                <a:lnTo>
                  <a:pt x="60093" y="227618"/>
                </a:lnTo>
                <a:lnTo>
                  <a:pt x="61970" y="228898"/>
                </a:lnTo>
                <a:lnTo>
                  <a:pt x="64173" y="229751"/>
                </a:lnTo>
                <a:lnTo>
                  <a:pt x="65642" y="231273"/>
                </a:lnTo>
                <a:lnTo>
                  <a:pt x="66622" y="233239"/>
                </a:lnTo>
                <a:lnTo>
                  <a:pt x="67275" y="235503"/>
                </a:lnTo>
                <a:lnTo>
                  <a:pt x="68662" y="237012"/>
                </a:lnTo>
                <a:lnTo>
                  <a:pt x="70540" y="238018"/>
                </a:lnTo>
                <a:lnTo>
                  <a:pt x="77152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4" name="SMARTPenAnnotation200"/>
          <p:cNvSpPr/>
          <p:nvPr/>
        </p:nvSpPr>
        <p:spPr>
          <a:xfrm>
            <a:off x="4220527" y="2177532"/>
            <a:ext cx="308611" cy="221574"/>
          </a:xfrm>
          <a:custGeom>
            <a:avLst/>
            <a:gdLst/>
            <a:ahLst/>
            <a:cxnLst/>
            <a:rect l="0" t="0" r="0" b="0"/>
            <a:pathLst>
              <a:path w="308611" h="221574">
                <a:moveTo>
                  <a:pt x="0" y="68463"/>
                </a:moveTo>
                <a:lnTo>
                  <a:pt x="4551" y="63912"/>
                </a:lnTo>
                <a:lnTo>
                  <a:pt x="5892" y="61618"/>
                </a:lnTo>
                <a:lnTo>
                  <a:pt x="7778" y="54793"/>
                </a:lnTo>
                <a:lnTo>
                  <a:pt x="8337" y="51395"/>
                </a:lnTo>
                <a:lnTo>
                  <a:pt x="8468" y="47224"/>
                </a:lnTo>
                <a:lnTo>
                  <a:pt x="9455" y="44779"/>
                </a:lnTo>
                <a:lnTo>
                  <a:pt x="13093" y="39522"/>
                </a:lnTo>
                <a:lnTo>
                  <a:pt x="17884" y="34010"/>
                </a:lnTo>
                <a:lnTo>
                  <a:pt x="23188" y="28385"/>
                </a:lnTo>
                <a:lnTo>
                  <a:pt x="37191" y="14160"/>
                </a:lnTo>
                <a:lnTo>
                  <a:pt x="40034" y="12259"/>
                </a:lnTo>
                <a:lnTo>
                  <a:pt x="48586" y="8630"/>
                </a:lnTo>
                <a:lnTo>
                  <a:pt x="54296" y="4405"/>
                </a:lnTo>
                <a:lnTo>
                  <a:pt x="58105" y="2898"/>
                </a:lnTo>
                <a:lnTo>
                  <a:pt x="67417" y="1223"/>
                </a:lnTo>
                <a:lnTo>
                  <a:pt x="75366" y="478"/>
                </a:lnTo>
                <a:lnTo>
                  <a:pt x="82073" y="147"/>
                </a:lnTo>
                <a:lnTo>
                  <a:pt x="88230" y="0"/>
                </a:lnTo>
                <a:lnTo>
                  <a:pt x="91205" y="914"/>
                </a:lnTo>
                <a:lnTo>
                  <a:pt x="97051" y="4468"/>
                </a:lnTo>
                <a:lnTo>
                  <a:pt x="102823" y="9223"/>
                </a:lnTo>
                <a:lnTo>
                  <a:pt x="109517" y="14511"/>
                </a:lnTo>
                <a:lnTo>
                  <a:pt x="118842" y="20037"/>
                </a:lnTo>
                <a:lnTo>
                  <a:pt x="122090" y="23796"/>
                </a:lnTo>
                <a:lnTo>
                  <a:pt x="124256" y="28207"/>
                </a:lnTo>
                <a:lnTo>
                  <a:pt x="125700" y="33053"/>
                </a:lnTo>
                <a:lnTo>
                  <a:pt x="127615" y="37237"/>
                </a:lnTo>
                <a:lnTo>
                  <a:pt x="129844" y="40978"/>
                </a:lnTo>
                <a:lnTo>
                  <a:pt x="132283" y="44424"/>
                </a:lnTo>
                <a:lnTo>
                  <a:pt x="133909" y="48627"/>
                </a:lnTo>
                <a:lnTo>
                  <a:pt x="134992" y="53334"/>
                </a:lnTo>
                <a:lnTo>
                  <a:pt x="135715" y="58377"/>
                </a:lnTo>
                <a:lnTo>
                  <a:pt x="136197" y="63644"/>
                </a:lnTo>
                <a:lnTo>
                  <a:pt x="136518" y="69060"/>
                </a:lnTo>
                <a:lnTo>
                  <a:pt x="136874" y="80158"/>
                </a:lnTo>
                <a:lnTo>
                  <a:pt x="137033" y="91440"/>
                </a:lnTo>
                <a:lnTo>
                  <a:pt x="136123" y="97116"/>
                </a:lnTo>
                <a:lnTo>
                  <a:pt x="134564" y="102805"/>
                </a:lnTo>
                <a:lnTo>
                  <a:pt x="132572" y="108503"/>
                </a:lnTo>
                <a:lnTo>
                  <a:pt x="131244" y="114206"/>
                </a:lnTo>
                <a:lnTo>
                  <a:pt x="130358" y="119913"/>
                </a:lnTo>
                <a:lnTo>
                  <a:pt x="129768" y="125623"/>
                </a:lnTo>
                <a:lnTo>
                  <a:pt x="128422" y="130382"/>
                </a:lnTo>
                <a:lnTo>
                  <a:pt x="126572" y="134507"/>
                </a:lnTo>
                <a:lnTo>
                  <a:pt x="124386" y="138210"/>
                </a:lnTo>
                <a:lnTo>
                  <a:pt x="121977" y="142583"/>
                </a:lnTo>
                <a:lnTo>
                  <a:pt x="116759" y="152523"/>
                </a:lnTo>
                <a:lnTo>
                  <a:pt x="114987" y="157840"/>
                </a:lnTo>
                <a:lnTo>
                  <a:pt x="113805" y="163290"/>
                </a:lnTo>
                <a:lnTo>
                  <a:pt x="113018" y="168828"/>
                </a:lnTo>
                <a:lnTo>
                  <a:pt x="112493" y="173473"/>
                </a:lnTo>
                <a:lnTo>
                  <a:pt x="112143" y="177522"/>
                </a:lnTo>
                <a:lnTo>
                  <a:pt x="111910" y="181174"/>
                </a:lnTo>
                <a:lnTo>
                  <a:pt x="110802" y="184561"/>
                </a:lnTo>
                <a:lnTo>
                  <a:pt x="107030" y="190864"/>
                </a:lnTo>
                <a:lnTo>
                  <a:pt x="104719" y="196841"/>
                </a:lnTo>
                <a:lnTo>
                  <a:pt x="104103" y="199768"/>
                </a:lnTo>
                <a:lnTo>
                  <a:pt x="102739" y="201720"/>
                </a:lnTo>
                <a:lnTo>
                  <a:pt x="100878" y="203021"/>
                </a:lnTo>
                <a:lnTo>
                  <a:pt x="98685" y="203888"/>
                </a:lnTo>
                <a:lnTo>
                  <a:pt x="97222" y="205419"/>
                </a:lnTo>
                <a:lnTo>
                  <a:pt x="96247" y="207392"/>
                </a:lnTo>
                <a:lnTo>
                  <a:pt x="94332" y="214077"/>
                </a:lnTo>
                <a:lnTo>
                  <a:pt x="98858" y="214160"/>
                </a:lnTo>
                <a:lnTo>
                  <a:pt x="100196" y="215124"/>
                </a:lnTo>
                <a:lnTo>
                  <a:pt x="101087" y="216720"/>
                </a:lnTo>
                <a:lnTo>
                  <a:pt x="101682" y="218736"/>
                </a:lnTo>
                <a:lnTo>
                  <a:pt x="103030" y="220079"/>
                </a:lnTo>
                <a:lnTo>
                  <a:pt x="104882" y="220976"/>
                </a:lnTo>
                <a:lnTo>
                  <a:pt x="107069" y="221573"/>
                </a:lnTo>
                <a:lnTo>
                  <a:pt x="114579" y="219697"/>
                </a:lnTo>
                <a:lnTo>
                  <a:pt x="119248" y="217863"/>
                </a:lnTo>
                <a:lnTo>
                  <a:pt x="124266" y="216640"/>
                </a:lnTo>
                <a:lnTo>
                  <a:pt x="129517" y="215825"/>
                </a:lnTo>
                <a:lnTo>
                  <a:pt x="134922" y="215282"/>
                </a:lnTo>
                <a:lnTo>
                  <a:pt x="140431" y="213967"/>
                </a:lnTo>
                <a:lnTo>
                  <a:pt x="146008" y="212138"/>
                </a:lnTo>
                <a:lnTo>
                  <a:pt x="151631" y="209966"/>
                </a:lnTo>
                <a:lnTo>
                  <a:pt x="157285" y="208518"/>
                </a:lnTo>
                <a:lnTo>
                  <a:pt x="162959" y="207553"/>
                </a:lnTo>
                <a:lnTo>
                  <a:pt x="168646" y="206910"/>
                </a:lnTo>
                <a:lnTo>
                  <a:pt x="175296" y="205528"/>
                </a:lnTo>
                <a:lnTo>
                  <a:pt x="182587" y="203655"/>
                </a:lnTo>
                <a:lnTo>
                  <a:pt x="190304" y="201453"/>
                </a:lnTo>
                <a:lnTo>
                  <a:pt x="197355" y="199033"/>
                </a:lnTo>
                <a:lnTo>
                  <a:pt x="203960" y="196467"/>
                </a:lnTo>
                <a:lnTo>
                  <a:pt x="210268" y="193804"/>
                </a:lnTo>
                <a:lnTo>
                  <a:pt x="222358" y="188305"/>
                </a:lnTo>
                <a:lnTo>
                  <a:pt x="228249" y="185505"/>
                </a:lnTo>
                <a:lnTo>
                  <a:pt x="235033" y="183638"/>
                </a:lnTo>
                <a:lnTo>
                  <a:pt x="242414" y="182394"/>
                </a:lnTo>
                <a:lnTo>
                  <a:pt x="250191" y="181564"/>
                </a:lnTo>
                <a:lnTo>
                  <a:pt x="256329" y="180059"/>
                </a:lnTo>
                <a:lnTo>
                  <a:pt x="265689" y="175846"/>
                </a:lnTo>
                <a:lnTo>
                  <a:pt x="270471" y="174341"/>
                </a:lnTo>
                <a:lnTo>
                  <a:pt x="275564" y="173339"/>
                </a:lnTo>
                <a:lnTo>
                  <a:pt x="280864" y="172670"/>
                </a:lnTo>
                <a:lnTo>
                  <a:pt x="289294" y="171927"/>
                </a:lnTo>
                <a:lnTo>
                  <a:pt x="292875" y="171729"/>
                </a:lnTo>
                <a:lnTo>
                  <a:pt x="295262" y="170644"/>
                </a:lnTo>
                <a:lnTo>
                  <a:pt x="296854" y="168969"/>
                </a:lnTo>
                <a:lnTo>
                  <a:pt x="297915" y="166899"/>
                </a:lnTo>
                <a:lnTo>
                  <a:pt x="299575" y="165519"/>
                </a:lnTo>
                <a:lnTo>
                  <a:pt x="301634" y="164600"/>
                </a:lnTo>
                <a:lnTo>
                  <a:pt x="307232" y="163123"/>
                </a:lnTo>
                <a:lnTo>
                  <a:pt x="307691" y="163955"/>
                </a:lnTo>
                <a:lnTo>
                  <a:pt x="308556" y="170817"/>
                </a:lnTo>
                <a:lnTo>
                  <a:pt x="308610" y="1713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5" name="SMARTPenAnnotation201"/>
          <p:cNvSpPr/>
          <p:nvPr/>
        </p:nvSpPr>
        <p:spPr>
          <a:xfrm>
            <a:off x="749284" y="2486387"/>
            <a:ext cx="234734" cy="308204"/>
          </a:xfrm>
          <a:custGeom>
            <a:avLst/>
            <a:gdLst/>
            <a:ahLst/>
            <a:cxnLst/>
            <a:rect l="0" t="0" r="0" b="0"/>
            <a:pathLst>
              <a:path w="234734" h="308204">
                <a:moveTo>
                  <a:pt x="33670" y="25355"/>
                </a:moveTo>
                <a:lnTo>
                  <a:pt x="33670" y="20804"/>
                </a:lnTo>
                <a:lnTo>
                  <a:pt x="32718" y="19464"/>
                </a:lnTo>
                <a:lnTo>
                  <a:pt x="31130" y="18570"/>
                </a:lnTo>
                <a:lnTo>
                  <a:pt x="29120" y="17974"/>
                </a:lnTo>
                <a:lnTo>
                  <a:pt x="28732" y="17577"/>
                </a:lnTo>
                <a:lnTo>
                  <a:pt x="29425" y="17312"/>
                </a:lnTo>
                <a:lnTo>
                  <a:pt x="30840" y="17135"/>
                </a:lnTo>
                <a:lnTo>
                  <a:pt x="30831" y="17018"/>
                </a:lnTo>
                <a:lnTo>
                  <a:pt x="25377" y="16792"/>
                </a:lnTo>
                <a:lnTo>
                  <a:pt x="45500" y="16783"/>
                </a:lnTo>
                <a:lnTo>
                  <a:pt x="48224" y="15830"/>
                </a:lnTo>
                <a:lnTo>
                  <a:pt x="53791" y="12232"/>
                </a:lnTo>
                <a:lnTo>
                  <a:pt x="57562" y="10891"/>
                </a:lnTo>
                <a:lnTo>
                  <a:pt x="61980" y="9998"/>
                </a:lnTo>
                <a:lnTo>
                  <a:pt x="66831" y="9402"/>
                </a:lnTo>
                <a:lnTo>
                  <a:pt x="71970" y="9005"/>
                </a:lnTo>
                <a:lnTo>
                  <a:pt x="77301" y="8740"/>
                </a:lnTo>
                <a:lnTo>
                  <a:pt x="82760" y="8563"/>
                </a:lnTo>
                <a:lnTo>
                  <a:pt x="89257" y="7493"/>
                </a:lnTo>
                <a:lnTo>
                  <a:pt x="96445" y="5827"/>
                </a:lnTo>
                <a:lnTo>
                  <a:pt x="104096" y="3764"/>
                </a:lnTo>
                <a:lnTo>
                  <a:pt x="111100" y="2388"/>
                </a:lnTo>
                <a:lnTo>
                  <a:pt x="117675" y="1471"/>
                </a:lnTo>
                <a:lnTo>
                  <a:pt x="123964" y="860"/>
                </a:lnTo>
                <a:lnTo>
                  <a:pt x="129108" y="453"/>
                </a:lnTo>
                <a:lnTo>
                  <a:pt x="133491" y="181"/>
                </a:lnTo>
                <a:lnTo>
                  <a:pt x="137365" y="0"/>
                </a:lnTo>
                <a:lnTo>
                  <a:pt x="141853" y="832"/>
                </a:lnTo>
                <a:lnTo>
                  <a:pt x="146749" y="2339"/>
                </a:lnTo>
                <a:lnTo>
                  <a:pt x="151919" y="4296"/>
                </a:lnTo>
                <a:lnTo>
                  <a:pt x="156318" y="5601"/>
                </a:lnTo>
                <a:lnTo>
                  <a:pt x="160203" y="6470"/>
                </a:lnTo>
                <a:lnTo>
                  <a:pt x="163745" y="7050"/>
                </a:lnTo>
                <a:lnTo>
                  <a:pt x="166107" y="9342"/>
                </a:lnTo>
                <a:lnTo>
                  <a:pt x="167682" y="12775"/>
                </a:lnTo>
                <a:lnTo>
                  <a:pt x="169431" y="20716"/>
                </a:lnTo>
                <a:lnTo>
                  <a:pt x="170208" y="27421"/>
                </a:lnTo>
                <a:lnTo>
                  <a:pt x="168014" y="36116"/>
                </a:lnTo>
                <a:lnTo>
                  <a:pt x="166095" y="41101"/>
                </a:lnTo>
                <a:lnTo>
                  <a:pt x="162911" y="46330"/>
                </a:lnTo>
                <a:lnTo>
                  <a:pt x="158883" y="51721"/>
                </a:lnTo>
                <a:lnTo>
                  <a:pt x="154293" y="57220"/>
                </a:lnTo>
                <a:lnTo>
                  <a:pt x="149328" y="62791"/>
                </a:lnTo>
                <a:lnTo>
                  <a:pt x="138731" y="74061"/>
                </a:lnTo>
                <a:lnTo>
                  <a:pt x="122055" y="91116"/>
                </a:lnTo>
                <a:lnTo>
                  <a:pt x="116406" y="95866"/>
                </a:lnTo>
                <a:lnTo>
                  <a:pt x="110735" y="99984"/>
                </a:lnTo>
                <a:lnTo>
                  <a:pt x="105049" y="103683"/>
                </a:lnTo>
                <a:lnTo>
                  <a:pt x="99354" y="108054"/>
                </a:lnTo>
                <a:lnTo>
                  <a:pt x="93652" y="112873"/>
                </a:lnTo>
                <a:lnTo>
                  <a:pt x="83189" y="122354"/>
                </a:lnTo>
                <a:lnTo>
                  <a:pt x="75364" y="129743"/>
                </a:lnTo>
                <a:lnTo>
                  <a:pt x="71943" y="132095"/>
                </a:lnTo>
                <a:lnTo>
                  <a:pt x="65603" y="134708"/>
                </a:lnTo>
                <a:lnTo>
                  <a:pt x="59610" y="135869"/>
                </a:lnTo>
                <a:lnTo>
                  <a:pt x="50829" y="136796"/>
                </a:lnTo>
                <a:lnTo>
                  <a:pt x="59921" y="132246"/>
                </a:lnTo>
                <a:lnTo>
                  <a:pt x="66927" y="130012"/>
                </a:lnTo>
                <a:lnTo>
                  <a:pt x="74169" y="129020"/>
                </a:lnTo>
                <a:lnTo>
                  <a:pt x="78767" y="128755"/>
                </a:lnTo>
                <a:lnTo>
                  <a:pt x="88956" y="128460"/>
                </a:lnTo>
                <a:lnTo>
                  <a:pt x="133722" y="128234"/>
                </a:lnTo>
                <a:lnTo>
                  <a:pt x="140376" y="129184"/>
                </a:lnTo>
                <a:lnTo>
                  <a:pt x="147670" y="130769"/>
                </a:lnTo>
                <a:lnTo>
                  <a:pt x="155390" y="132779"/>
                </a:lnTo>
                <a:lnTo>
                  <a:pt x="162442" y="135071"/>
                </a:lnTo>
                <a:lnTo>
                  <a:pt x="169048" y="137551"/>
                </a:lnTo>
                <a:lnTo>
                  <a:pt x="175357" y="140158"/>
                </a:lnTo>
                <a:lnTo>
                  <a:pt x="180516" y="142848"/>
                </a:lnTo>
                <a:lnTo>
                  <a:pt x="184907" y="145594"/>
                </a:lnTo>
                <a:lnTo>
                  <a:pt x="188788" y="148376"/>
                </a:lnTo>
                <a:lnTo>
                  <a:pt x="207901" y="161395"/>
                </a:lnTo>
                <a:lnTo>
                  <a:pt x="212689" y="165578"/>
                </a:lnTo>
                <a:lnTo>
                  <a:pt x="215881" y="169320"/>
                </a:lnTo>
                <a:lnTo>
                  <a:pt x="220381" y="176969"/>
                </a:lnTo>
                <a:lnTo>
                  <a:pt x="225555" y="186719"/>
                </a:lnTo>
                <a:lnTo>
                  <a:pt x="233824" y="202918"/>
                </a:lnTo>
                <a:lnTo>
                  <a:pt x="234733" y="207548"/>
                </a:lnTo>
                <a:lnTo>
                  <a:pt x="234387" y="211587"/>
                </a:lnTo>
                <a:lnTo>
                  <a:pt x="231463" y="219567"/>
                </a:lnTo>
                <a:lnTo>
                  <a:pt x="229350" y="224363"/>
                </a:lnTo>
                <a:lnTo>
                  <a:pt x="226988" y="229464"/>
                </a:lnTo>
                <a:lnTo>
                  <a:pt x="225414" y="234770"/>
                </a:lnTo>
                <a:lnTo>
                  <a:pt x="224364" y="240213"/>
                </a:lnTo>
                <a:lnTo>
                  <a:pt x="223665" y="245746"/>
                </a:lnTo>
                <a:lnTo>
                  <a:pt x="220341" y="250387"/>
                </a:lnTo>
                <a:lnTo>
                  <a:pt x="215267" y="254434"/>
                </a:lnTo>
                <a:lnTo>
                  <a:pt x="209028" y="258085"/>
                </a:lnTo>
                <a:lnTo>
                  <a:pt x="202963" y="262423"/>
                </a:lnTo>
                <a:lnTo>
                  <a:pt x="197015" y="267220"/>
                </a:lnTo>
                <a:lnTo>
                  <a:pt x="191144" y="272324"/>
                </a:lnTo>
                <a:lnTo>
                  <a:pt x="185325" y="276678"/>
                </a:lnTo>
                <a:lnTo>
                  <a:pt x="179541" y="280534"/>
                </a:lnTo>
                <a:lnTo>
                  <a:pt x="173780" y="284057"/>
                </a:lnTo>
                <a:lnTo>
                  <a:pt x="168034" y="287358"/>
                </a:lnTo>
                <a:lnTo>
                  <a:pt x="156570" y="293566"/>
                </a:lnTo>
                <a:lnTo>
                  <a:pt x="139406" y="302416"/>
                </a:lnTo>
                <a:lnTo>
                  <a:pt x="133688" y="304360"/>
                </a:lnTo>
                <a:lnTo>
                  <a:pt x="127972" y="305656"/>
                </a:lnTo>
                <a:lnTo>
                  <a:pt x="122255" y="306520"/>
                </a:lnTo>
                <a:lnTo>
                  <a:pt x="115587" y="307096"/>
                </a:lnTo>
                <a:lnTo>
                  <a:pt x="108284" y="307480"/>
                </a:lnTo>
                <a:lnTo>
                  <a:pt x="93502" y="307906"/>
                </a:lnTo>
                <a:lnTo>
                  <a:pt x="62599" y="308203"/>
                </a:lnTo>
                <a:lnTo>
                  <a:pt x="56766" y="307265"/>
                </a:lnTo>
                <a:lnTo>
                  <a:pt x="50972" y="305688"/>
                </a:lnTo>
                <a:lnTo>
                  <a:pt x="45205" y="303683"/>
                </a:lnTo>
                <a:lnTo>
                  <a:pt x="40408" y="302347"/>
                </a:lnTo>
                <a:lnTo>
                  <a:pt x="36257" y="301457"/>
                </a:lnTo>
                <a:lnTo>
                  <a:pt x="32537" y="300863"/>
                </a:lnTo>
                <a:lnTo>
                  <a:pt x="28152" y="299514"/>
                </a:lnTo>
                <a:lnTo>
                  <a:pt x="23324" y="297663"/>
                </a:lnTo>
                <a:lnTo>
                  <a:pt x="18200" y="295476"/>
                </a:lnTo>
                <a:lnTo>
                  <a:pt x="13832" y="293066"/>
                </a:lnTo>
                <a:lnTo>
                  <a:pt x="9967" y="290506"/>
                </a:lnTo>
                <a:lnTo>
                  <a:pt x="6438" y="287848"/>
                </a:lnTo>
                <a:lnTo>
                  <a:pt x="4086" y="285123"/>
                </a:lnTo>
                <a:lnTo>
                  <a:pt x="2517" y="282353"/>
                </a:lnTo>
                <a:lnTo>
                  <a:pt x="775" y="276736"/>
                </a:lnTo>
                <a:lnTo>
                  <a:pt x="0" y="271065"/>
                </a:lnTo>
                <a:lnTo>
                  <a:pt x="746" y="268219"/>
                </a:lnTo>
                <a:lnTo>
                  <a:pt x="5394" y="259663"/>
                </a:lnTo>
                <a:lnTo>
                  <a:pt x="6247" y="256808"/>
                </a:lnTo>
                <a:lnTo>
                  <a:pt x="7953" y="2482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SMARTPenAnnotation202"/>
          <p:cNvSpPr/>
          <p:nvPr/>
        </p:nvSpPr>
        <p:spPr>
          <a:xfrm>
            <a:off x="1057274" y="2464203"/>
            <a:ext cx="257176" cy="313287"/>
          </a:xfrm>
          <a:custGeom>
            <a:avLst/>
            <a:gdLst/>
            <a:ahLst/>
            <a:cxnLst/>
            <a:rect l="0" t="0" r="0" b="0"/>
            <a:pathLst>
              <a:path w="257176" h="313287">
                <a:moveTo>
                  <a:pt x="0" y="38967"/>
                </a:moveTo>
                <a:lnTo>
                  <a:pt x="4551" y="38967"/>
                </a:lnTo>
                <a:lnTo>
                  <a:pt x="5892" y="38014"/>
                </a:lnTo>
                <a:lnTo>
                  <a:pt x="6786" y="36427"/>
                </a:lnTo>
                <a:lnTo>
                  <a:pt x="7381" y="34416"/>
                </a:lnTo>
                <a:lnTo>
                  <a:pt x="8731" y="33075"/>
                </a:lnTo>
                <a:lnTo>
                  <a:pt x="10583" y="32181"/>
                </a:lnTo>
                <a:lnTo>
                  <a:pt x="15181" y="31189"/>
                </a:lnTo>
                <a:lnTo>
                  <a:pt x="20400" y="30747"/>
                </a:lnTo>
                <a:lnTo>
                  <a:pt x="23125" y="29677"/>
                </a:lnTo>
                <a:lnTo>
                  <a:pt x="32464" y="23620"/>
                </a:lnTo>
                <a:lnTo>
                  <a:pt x="36883" y="21116"/>
                </a:lnTo>
                <a:lnTo>
                  <a:pt x="41734" y="18493"/>
                </a:lnTo>
                <a:lnTo>
                  <a:pt x="46873" y="16745"/>
                </a:lnTo>
                <a:lnTo>
                  <a:pt x="52204" y="15580"/>
                </a:lnTo>
                <a:lnTo>
                  <a:pt x="57662" y="14803"/>
                </a:lnTo>
                <a:lnTo>
                  <a:pt x="63207" y="13332"/>
                </a:lnTo>
                <a:lnTo>
                  <a:pt x="68808" y="11400"/>
                </a:lnTo>
                <a:lnTo>
                  <a:pt x="74447" y="9159"/>
                </a:lnTo>
                <a:lnTo>
                  <a:pt x="80112" y="7665"/>
                </a:lnTo>
                <a:lnTo>
                  <a:pt x="85793" y="6669"/>
                </a:lnTo>
                <a:lnTo>
                  <a:pt x="91485" y="6004"/>
                </a:lnTo>
                <a:lnTo>
                  <a:pt x="98138" y="4609"/>
                </a:lnTo>
                <a:lnTo>
                  <a:pt x="105430" y="2727"/>
                </a:lnTo>
                <a:lnTo>
                  <a:pt x="113150" y="519"/>
                </a:lnTo>
                <a:lnTo>
                  <a:pt x="120201" y="0"/>
                </a:lnTo>
                <a:lnTo>
                  <a:pt x="126806" y="606"/>
                </a:lnTo>
                <a:lnTo>
                  <a:pt x="133115" y="1963"/>
                </a:lnTo>
                <a:lnTo>
                  <a:pt x="140179" y="2867"/>
                </a:lnTo>
                <a:lnTo>
                  <a:pt x="147745" y="3470"/>
                </a:lnTo>
                <a:lnTo>
                  <a:pt x="155647" y="3873"/>
                </a:lnTo>
                <a:lnTo>
                  <a:pt x="163772" y="5093"/>
                </a:lnTo>
                <a:lnTo>
                  <a:pt x="172047" y="6859"/>
                </a:lnTo>
                <a:lnTo>
                  <a:pt x="180420" y="8989"/>
                </a:lnTo>
                <a:lnTo>
                  <a:pt x="186955" y="11361"/>
                </a:lnTo>
                <a:lnTo>
                  <a:pt x="192265" y="13896"/>
                </a:lnTo>
                <a:lnTo>
                  <a:pt x="196757" y="16538"/>
                </a:lnTo>
                <a:lnTo>
                  <a:pt x="201656" y="19252"/>
                </a:lnTo>
                <a:lnTo>
                  <a:pt x="212180" y="24807"/>
                </a:lnTo>
                <a:lnTo>
                  <a:pt x="216701" y="27622"/>
                </a:lnTo>
                <a:lnTo>
                  <a:pt x="224264" y="33289"/>
                </a:lnTo>
                <a:lnTo>
                  <a:pt x="230801" y="41523"/>
                </a:lnTo>
                <a:lnTo>
                  <a:pt x="233877" y="46386"/>
                </a:lnTo>
                <a:lnTo>
                  <a:pt x="236881" y="52485"/>
                </a:lnTo>
                <a:lnTo>
                  <a:pt x="239836" y="59409"/>
                </a:lnTo>
                <a:lnTo>
                  <a:pt x="242758" y="66883"/>
                </a:lnTo>
                <a:lnTo>
                  <a:pt x="243754" y="73770"/>
                </a:lnTo>
                <a:lnTo>
                  <a:pt x="243465" y="80266"/>
                </a:lnTo>
                <a:lnTo>
                  <a:pt x="242320" y="86502"/>
                </a:lnTo>
                <a:lnTo>
                  <a:pt x="240605" y="93517"/>
                </a:lnTo>
                <a:lnTo>
                  <a:pt x="238508" y="101051"/>
                </a:lnTo>
                <a:lnTo>
                  <a:pt x="233639" y="117042"/>
                </a:lnTo>
                <a:lnTo>
                  <a:pt x="228300" y="133674"/>
                </a:lnTo>
                <a:lnTo>
                  <a:pt x="224590" y="142110"/>
                </a:lnTo>
                <a:lnTo>
                  <a:pt x="220212" y="150591"/>
                </a:lnTo>
                <a:lnTo>
                  <a:pt x="215388" y="159103"/>
                </a:lnTo>
                <a:lnTo>
                  <a:pt x="210267" y="167635"/>
                </a:lnTo>
                <a:lnTo>
                  <a:pt x="199497" y="184735"/>
                </a:lnTo>
                <a:lnTo>
                  <a:pt x="193958" y="192343"/>
                </a:lnTo>
                <a:lnTo>
                  <a:pt x="188361" y="199320"/>
                </a:lnTo>
                <a:lnTo>
                  <a:pt x="182724" y="205876"/>
                </a:lnTo>
                <a:lnTo>
                  <a:pt x="176109" y="213105"/>
                </a:lnTo>
                <a:lnTo>
                  <a:pt x="161138" y="228756"/>
                </a:lnTo>
                <a:lnTo>
                  <a:pt x="123222" y="267170"/>
                </a:lnTo>
                <a:lnTo>
                  <a:pt x="117391" y="272064"/>
                </a:lnTo>
                <a:lnTo>
                  <a:pt x="111598" y="276280"/>
                </a:lnTo>
                <a:lnTo>
                  <a:pt x="105831" y="280043"/>
                </a:lnTo>
                <a:lnTo>
                  <a:pt x="101034" y="282552"/>
                </a:lnTo>
                <a:lnTo>
                  <a:pt x="93164" y="285339"/>
                </a:lnTo>
                <a:lnTo>
                  <a:pt x="88780" y="286083"/>
                </a:lnTo>
                <a:lnTo>
                  <a:pt x="83952" y="286578"/>
                </a:lnTo>
                <a:lnTo>
                  <a:pt x="68847" y="287552"/>
                </a:lnTo>
                <a:lnTo>
                  <a:pt x="164512" y="287569"/>
                </a:lnTo>
                <a:lnTo>
                  <a:pt x="171587" y="288522"/>
                </a:lnTo>
                <a:lnTo>
                  <a:pt x="178209" y="290109"/>
                </a:lnTo>
                <a:lnTo>
                  <a:pt x="184529" y="292120"/>
                </a:lnTo>
                <a:lnTo>
                  <a:pt x="190647" y="293461"/>
                </a:lnTo>
                <a:lnTo>
                  <a:pt x="196631" y="294354"/>
                </a:lnTo>
                <a:lnTo>
                  <a:pt x="202525" y="294950"/>
                </a:lnTo>
                <a:lnTo>
                  <a:pt x="208359" y="296300"/>
                </a:lnTo>
                <a:lnTo>
                  <a:pt x="214154" y="298152"/>
                </a:lnTo>
                <a:lnTo>
                  <a:pt x="219922" y="300339"/>
                </a:lnTo>
                <a:lnTo>
                  <a:pt x="225672" y="301798"/>
                </a:lnTo>
                <a:lnTo>
                  <a:pt x="231411" y="302770"/>
                </a:lnTo>
                <a:lnTo>
                  <a:pt x="237141" y="303418"/>
                </a:lnTo>
                <a:lnTo>
                  <a:pt x="241915" y="304802"/>
                </a:lnTo>
                <a:lnTo>
                  <a:pt x="246049" y="306678"/>
                </a:lnTo>
                <a:lnTo>
                  <a:pt x="257175" y="313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7" name="SMARTPenAnnotation203"/>
          <p:cNvSpPr/>
          <p:nvPr/>
        </p:nvSpPr>
        <p:spPr>
          <a:xfrm>
            <a:off x="1485899" y="2708910"/>
            <a:ext cx="68581" cy="25718"/>
          </a:xfrm>
          <a:custGeom>
            <a:avLst/>
            <a:gdLst/>
            <a:ahLst/>
            <a:cxnLst/>
            <a:rect l="0" t="0" r="0" b="0"/>
            <a:pathLst>
              <a:path w="68581" h="25718">
                <a:moveTo>
                  <a:pt x="0" y="25717"/>
                </a:moveTo>
                <a:lnTo>
                  <a:pt x="0" y="21166"/>
                </a:lnTo>
                <a:lnTo>
                  <a:pt x="953" y="18873"/>
                </a:lnTo>
                <a:lnTo>
                  <a:pt x="2540" y="16392"/>
                </a:lnTo>
                <a:lnTo>
                  <a:pt x="7381" y="10117"/>
                </a:lnTo>
                <a:lnTo>
                  <a:pt x="8731" y="9602"/>
                </a:lnTo>
                <a:lnTo>
                  <a:pt x="10583" y="9258"/>
                </a:lnTo>
                <a:lnTo>
                  <a:pt x="12771" y="9030"/>
                </a:lnTo>
                <a:lnTo>
                  <a:pt x="15181" y="8877"/>
                </a:lnTo>
                <a:lnTo>
                  <a:pt x="17741" y="8776"/>
                </a:lnTo>
                <a:lnTo>
                  <a:pt x="20400" y="8708"/>
                </a:lnTo>
                <a:lnTo>
                  <a:pt x="24078" y="7710"/>
                </a:lnTo>
                <a:lnTo>
                  <a:pt x="28435" y="6093"/>
                </a:lnTo>
                <a:lnTo>
                  <a:pt x="33244" y="4062"/>
                </a:lnTo>
                <a:lnTo>
                  <a:pt x="37403" y="2708"/>
                </a:lnTo>
                <a:lnTo>
                  <a:pt x="41128" y="1805"/>
                </a:lnTo>
                <a:lnTo>
                  <a:pt x="44564" y="1203"/>
                </a:lnTo>
                <a:lnTo>
                  <a:pt x="48759" y="802"/>
                </a:lnTo>
                <a:lnTo>
                  <a:pt x="53461" y="535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8" name="SMARTPenAnnotation204"/>
          <p:cNvSpPr/>
          <p:nvPr/>
        </p:nvSpPr>
        <p:spPr>
          <a:xfrm>
            <a:off x="1640215" y="2443162"/>
            <a:ext cx="257165" cy="197169"/>
          </a:xfrm>
          <a:custGeom>
            <a:avLst/>
            <a:gdLst/>
            <a:ahLst/>
            <a:cxnLst/>
            <a:rect l="0" t="0" r="0" b="0"/>
            <a:pathLst>
              <a:path w="257165" h="197169">
                <a:moveTo>
                  <a:pt x="17135" y="0"/>
                </a:moveTo>
                <a:lnTo>
                  <a:pt x="21685" y="0"/>
                </a:lnTo>
                <a:lnTo>
                  <a:pt x="23026" y="953"/>
                </a:lnTo>
                <a:lnTo>
                  <a:pt x="23920" y="2540"/>
                </a:lnTo>
                <a:lnTo>
                  <a:pt x="24913" y="6844"/>
                </a:lnTo>
                <a:lnTo>
                  <a:pt x="25354" y="11932"/>
                </a:lnTo>
                <a:lnTo>
                  <a:pt x="25550" y="17368"/>
                </a:lnTo>
                <a:lnTo>
                  <a:pt x="25602" y="20151"/>
                </a:lnTo>
                <a:lnTo>
                  <a:pt x="24685" y="23912"/>
                </a:lnTo>
                <a:lnTo>
                  <a:pt x="23120" y="28324"/>
                </a:lnTo>
                <a:lnTo>
                  <a:pt x="21125" y="33170"/>
                </a:lnTo>
                <a:lnTo>
                  <a:pt x="18842" y="37353"/>
                </a:lnTo>
                <a:lnTo>
                  <a:pt x="16368" y="41095"/>
                </a:lnTo>
                <a:lnTo>
                  <a:pt x="13766" y="44542"/>
                </a:lnTo>
                <a:lnTo>
                  <a:pt x="12031" y="48744"/>
                </a:lnTo>
                <a:lnTo>
                  <a:pt x="10875" y="53451"/>
                </a:lnTo>
                <a:lnTo>
                  <a:pt x="10104" y="58494"/>
                </a:lnTo>
                <a:lnTo>
                  <a:pt x="8637" y="62809"/>
                </a:lnTo>
                <a:lnTo>
                  <a:pt x="6707" y="66638"/>
                </a:lnTo>
                <a:lnTo>
                  <a:pt x="4468" y="70142"/>
                </a:lnTo>
                <a:lnTo>
                  <a:pt x="2975" y="73432"/>
                </a:lnTo>
                <a:lnTo>
                  <a:pt x="1980" y="76577"/>
                </a:lnTo>
                <a:lnTo>
                  <a:pt x="1316" y="79626"/>
                </a:lnTo>
                <a:lnTo>
                  <a:pt x="874" y="83564"/>
                </a:lnTo>
                <a:lnTo>
                  <a:pt x="579" y="88094"/>
                </a:lnTo>
                <a:lnTo>
                  <a:pt x="252" y="97255"/>
                </a:lnTo>
                <a:lnTo>
                  <a:pt x="67" y="107768"/>
                </a:lnTo>
                <a:lnTo>
                  <a:pt x="0" y="118214"/>
                </a:lnTo>
                <a:lnTo>
                  <a:pt x="2534" y="121755"/>
                </a:lnTo>
                <a:lnTo>
                  <a:pt x="4543" y="124032"/>
                </a:lnTo>
                <a:lnTo>
                  <a:pt x="6835" y="125551"/>
                </a:lnTo>
                <a:lnTo>
                  <a:pt x="11922" y="127238"/>
                </a:lnTo>
                <a:lnTo>
                  <a:pt x="13660" y="128640"/>
                </a:lnTo>
                <a:lnTo>
                  <a:pt x="14818" y="130528"/>
                </a:lnTo>
                <a:lnTo>
                  <a:pt x="15590" y="132739"/>
                </a:lnTo>
                <a:lnTo>
                  <a:pt x="17057" y="134213"/>
                </a:lnTo>
                <a:lnTo>
                  <a:pt x="18988" y="135195"/>
                </a:lnTo>
                <a:lnTo>
                  <a:pt x="23673" y="136286"/>
                </a:lnTo>
                <a:lnTo>
                  <a:pt x="28930" y="136772"/>
                </a:lnTo>
                <a:lnTo>
                  <a:pt x="32618" y="137854"/>
                </a:lnTo>
                <a:lnTo>
                  <a:pt x="36982" y="139528"/>
                </a:lnTo>
                <a:lnTo>
                  <a:pt x="41796" y="141596"/>
                </a:lnTo>
                <a:lnTo>
                  <a:pt x="46911" y="142975"/>
                </a:lnTo>
                <a:lnTo>
                  <a:pt x="52225" y="143894"/>
                </a:lnTo>
                <a:lnTo>
                  <a:pt x="57673" y="144507"/>
                </a:lnTo>
                <a:lnTo>
                  <a:pt x="64163" y="144916"/>
                </a:lnTo>
                <a:lnTo>
                  <a:pt x="71347" y="145188"/>
                </a:lnTo>
                <a:lnTo>
                  <a:pt x="78993" y="145369"/>
                </a:lnTo>
                <a:lnTo>
                  <a:pt x="85044" y="146443"/>
                </a:lnTo>
                <a:lnTo>
                  <a:pt x="90030" y="148111"/>
                </a:lnTo>
                <a:lnTo>
                  <a:pt x="94306" y="150176"/>
                </a:lnTo>
                <a:lnTo>
                  <a:pt x="100015" y="151552"/>
                </a:lnTo>
                <a:lnTo>
                  <a:pt x="106678" y="152470"/>
                </a:lnTo>
                <a:lnTo>
                  <a:pt x="113978" y="153082"/>
                </a:lnTo>
                <a:lnTo>
                  <a:pt x="120749" y="153489"/>
                </a:lnTo>
                <a:lnTo>
                  <a:pt x="133353" y="153943"/>
                </a:lnTo>
                <a:lnTo>
                  <a:pt x="140334" y="155016"/>
                </a:lnTo>
                <a:lnTo>
                  <a:pt x="147845" y="156684"/>
                </a:lnTo>
                <a:lnTo>
                  <a:pt x="155710" y="158748"/>
                </a:lnTo>
                <a:lnTo>
                  <a:pt x="161905" y="160125"/>
                </a:lnTo>
                <a:lnTo>
                  <a:pt x="166988" y="161042"/>
                </a:lnTo>
                <a:lnTo>
                  <a:pt x="171330" y="161654"/>
                </a:lnTo>
                <a:lnTo>
                  <a:pt x="176128" y="163015"/>
                </a:lnTo>
                <a:lnTo>
                  <a:pt x="181233" y="164874"/>
                </a:lnTo>
                <a:lnTo>
                  <a:pt x="186541" y="167066"/>
                </a:lnTo>
                <a:lnTo>
                  <a:pt x="191032" y="168527"/>
                </a:lnTo>
                <a:lnTo>
                  <a:pt x="198562" y="170151"/>
                </a:lnTo>
                <a:lnTo>
                  <a:pt x="202856" y="171537"/>
                </a:lnTo>
                <a:lnTo>
                  <a:pt x="207624" y="173413"/>
                </a:lnTo>
                <a:lnTo>
                  <a:pt x="212707" y="175616"/>
                </a:lnTo>
                <a:lnTo>
                  <a:pt x="217049" y="178037"/>
                </a:lnTo>
                <a:lnTo>
                  <a:pt x="224413" y="183268"/>
                </a:lnTo>
                <a:lnTo>
                  <a:pt x="230861" y="188767"/>
                </a:lnTo>
                <a:lnTo>
                  <a:pt x="233914" y="191568"/>
                </a:lnTo>
                <a:lnTo>
                  <a:pt x="236901" y="193434"/>
                </a:lnTo>
                <a:lnTo>
                  <a:pt x="244705" y="196061"/>
                </a:lnTo>
                <a:lnTo>
                  <a:pt x="246864" y="196676"/>
                </a:lnTo>
                <a:lnTo>
                  <a:pt x="250364" y="196949"/>
                </a:lnTo>
                <a:lnTo>
                  <a:pt x="257164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SMARTPenAnnotation205"/>
          <p:cNvSpPr/>
          <p:nvPr/>
        </p:nvSpPr>
        <p:spPr>
          <a:xfrm>
            <a:off x="1888807" y="2443162"/>
            <a:ext cx="25719" cy="377191"/>
          </a:xfrm>
          <a:custGeom>
            <a:avLst/>
            <a:gdLst/>
            <a:ahLst/>
            <a:cxnLst/>
            <a:rect l="0" t="0" r="0" b="0"/>
            <a:pathLst>
              <a:path w="25719" h="377191">
                <a:moveTo>
                  <a:pt x="25718" y="0"/>
                </a:moveTo>
                <a:lnTo>
                  <a:pt x="17250" y="0"/>
                </a:lnTo>
                <a:lnTo>
                  <a:pt x="17176" y="4551"/>
                </a:lnTo>
                <a:lnTo>
                  <a:pt x="16213" y="7797"/>
                </a:lnTo>
                <a:lnTo>
                  <a:pt x="14619" y="11865"/>
                </a:lnTo>
                <a:lnTo>
                  <a:pt x="12603" y="16483"/>
                </a:lnTo>
                <a:lnTo>
                  <a:pt x="11260" y="20513"/>
                </a:lnTo>
                <a:lnTo>
                  <a:pt x="10364" y="24153"/>
                </a:lnTo>
                <a:lnTo>
                  <a:pt x="9767" y="27532"/>
                </a:lnTo>
                <a:lnTo>
                  <a:pt x="9103" y="36366"/>
                </a:lnTo>
                <a:lnTo>
                  <a:pt x="8808" y="46643"/>
                </a:lnTo>
                <a:lnTo>
                  <a:pt x="8604" y="74417"/>
                </a:lnTo>
                <a:lnTo>
                  <a:pt x="7641" y="81044"/>
                </a:lnTo>
                <a:lnTo>
                  <a:pt x="6046" y="88319"/>
                </a:lnTo>
                <a:lnTo>
                  <a:pt x="4031" y="96027"/>
                </a:lnTo>
                <a:lnTo>
                  <a:pt x="2687" y="103070"/>
                </a:lnTo>
                <a:lnTo>
                  <a:pt x="1791" y="109671"/>
                </a:lnTo>
                <a:lnTo>
                  <a:pt x="1194" y="115977"/>
                </a:lnTo>
                <a:lnTo>
                  <a:pt x="796" y="123038"/>
                </a:lnTo>
                <a:lnTo>
                  <a:pt x="354" y="138503"/>
                </a:lnTo>
                <a:lnTo>
                  <a:pt x="6" y="214178"/>
                </a:lnTo>
                <a:lnTo>
                  <a:pt x="0" y="322864"/>
                </a:lnTo>
                <a:lnTo>
                  <a:pt x="953" y="327637"/>
                </a:lnTo>
                <a:lnTo>
                  <a:pt x="2540" y="331772"/>
                </a:lnTo>
                <a:lnTo>
                  <a:pt x="4551" y="335482"/>
                </a:lnTo>
                <a:lnTo>
                  <a:pt x="4939" y="338907"/>
                </a:lnTo>
                <a:lnTo>
                  <a:pt x="4245" y="342143"/>
                </a:lnTo>
                <a:lnTo>
                  <a:pt x="2830" y="345253"/>
                </a:lnTo>
                <a:lnTo>
                  <a:pt x="1887" y="348279"/>
                </a:lnTo>
                <a:lnTo>
                  <a:pt x="1258" y="351248"/>
                </a:lnTo>
                <a:lnTo>
                  <a:pt x="559" y="357088"/>
                </a:lnTo>
                <a:lnTo>
                  <a:pt x="249" y="362858"/>
                </a:lnTo>
                <a:lnTo>
                  <a:pt x="1118" y="364778"/>
                </a:lnTo>
                <a:lnTo>
                  <a:pt x="2650" y="366058"/>
                </a:lnTo>
                <a:lnTo>
                  <a:pt x="4624" y="366911"/>
                </a:lnTo>
                <a:lnTo>
                  <a:pt x="6893" y="368433"/>
                </a:lnTo>
                <a:lnTo>
                  <a:pt x="9358" y="370399"/>
                </a:lnTo>
                <a:lnTo>
                  <a:pt x="17145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0" name="SMARTPenAnnotation206"/>
          <p:cNvSpPr/>
          <p:nvPr/>
        </p:nvSpPr>
        <p:spPr>
          <a:xfrm>
            <a:off x="1991858" y="2417566"/>
            <a:ext cx="231277" cy="368497"/>
          </a:xfrm>
          <a:custGeom>
            <a:avLst/>
            <a:gdLst/>
            <a:ahLst/>
            <a:cxnLst/>
            <a:rect l="0" t="0" r="0" b="0"/>
            <a:pathLst>
              <a:path w="231277" h="368497">
                <a:moveTo>
                  <a:pt x="154124" y="77031"/>
                </a:moveTo>
                <a:lnTo>
                  <a:pt x="158675" y="72480"/>
                </a:lnTo>
                <a:lnTo>
                  <a:pt x="160015" y="69235"/>
                </a:lnTo>
                <a:lnTo>
                  <a:pt x="161505" y="60549"/>
                </a:lnTo>
                <a:lnTo>
                  <a:pt x="162344" y="54050"/>
                </a:lnTo>
                <a:lnTo>
                  <a:pt x="167143" y="43022"/>
                </a:lnTo>
                <a:lnTo>
                  <a:pt x="169435" y="33024"/>
                </a:lnTo>
                <a:lnTo>
                  <a:pt x="170046" y="27690"/>
                </a:lnTo>
                <a:lnTo>
                  <a:pt x="169501" y="23182"/>
                </a:lnTo>
                <a:lnTo>
                  <a:pt x="168186" y="19224"/>
                </a:lnTo>
                <a:lnTo>
                  <a:pt x="163781" y="10579"/>
                </a:lnTo>
                <a:lnTo>
                  <a:pt x="158098" y="6857"/>
                </a:lnTo>
                <a:lnTo>
                  <a:pt x="153916" y="4531"/>
                </a:lnTo>
                <a:lnTo>
                  <a:pt x="146729" y="1946"/>
                </a:lnTo>
                <a:lnTo>
                  <a:pt x="143479" y="1257"/>
                </a:lnTo>
                <a:lnTo>
                  <a:pt x="139407" y="798"/>
                </a:lnTo>
                <a:lnTo>
                  <a:pt x="134788" y="491"/>
                </a:lnTo>
                <a:lnTo>
                  <a:pt x="125528" y="151"/>
                </a:lnTo>
                <a:lnTo>
                  <a:pt x="118237" y="0"/>
                </a:lnTo>
                <a:lnTo>
                  <a:pt x="114007" y="912"/>
                </a:lnTo>
                <a:lnTo>
                  <a:pt x="109282" y="2472"/>
                </a:lnTo>
                <a:lnTo>
                  <a:pt x="104227" y="4465"/>
                </a:lnTo>
                <a:lnTo>
                  <a:pt x="98951" y="6746"/>
                </a:lnTo>
                <a:lnTo>
                  <a:pt x="88010" y="11821"/>
                </a:lnTo>
                <a:lnTo>
                  <a:pt x="71141" y="20033"/>
                </a:lnTo>
                <a:lnTo>
                  <a:pt x="65464" y="23792"/>
                </a:lnTo>
                <a:lnTo>
                  <a:pt x="59775" y="28204"/>
                </a:lnTo>
                <a:lnTo>
                  <a:pt x="54077" y="33049"/>
                </a:lnTo>
                <a:lnTo>
                  <a:pt x="49326" y="38185"/>
                </a:lnTo>
                <a:lnTo>
                  <a:pt x="45206" y="43514"/>
                </a:lnTo>
                <a:lnTo>
                  <a:pt x="38089" y="54514"/>
                </a:lnTo>
                <a:lnTo>
                  <a:pt x="31750" y="65754"/>
                </a:lnTo>
                <a:lnTo>
                  <a:pt x="27774" y="71418"/>
                </a:lnTo>
                <a:lnTo>
                  <a:pt x="23218" y="77099"/>
                </a:lnTo>
                <a:lnTo>
                  <a:pt x="18276" y="82791"/>
                </a:lnTo>
                <a:lnTo>
                  <a:pt x="14029" y="89444"/>
                </a:lnTo>
                <a:lnTo>
                  <a:pt x="10245" y="96736"/>
                </a:lnTo>
                <a:lnTo>
                  <a:pt x="6770" y="104455"/>
                </a:lnTo>
                <a:lnTo>
                  <a:pt x="4453" y="111506"/>
                </a:lnTo>
                <a:lnTo>
                  <a:pt x="2908" y="118112"/>
                </a:lnTo>
                <a:lnTo>
                  <a:pt x="1878" y="124421"/>
                </a:lnTo>
                <a:lnTo>
                  <a:pt x="1192" y="130532"/>
                </a:lnTo>
                <a:lnTo>
                  <a:pt x="734" y="136511"/>
                </a:lnTo>
                <a:lnTo>
                  <a:pt x="226" y="147281"/>
                </a:lnTo>
                <a:lnTo>
                  <a:pt x="0" y="155244"/>
                </a:lnTo>
                <a:lnTo>
                  <a:pt x="2439" y="164497"/>
                </a:lnTo>
                <a:lnTo>
                  <a:pt x="6699" y="174007"/>
                </a:lnTo>
                <a:lnTo>
                  <a:pt x="11766" y="181409"/>
                </a:lnTo>
                <a:lnTo>
                  <a:pt x="15404" y="183764"/>
                </a:lnTo>
                <a:lnTo>
                  <a:pt x="19734" y="185334"/>
                </a:lnTo>
                <a:lnTo>
                  <a:pt x="24526" y="186380"/>
                </a:lnTo>
                <a:lnTo>
                  <a:pt x="29625" y="188031"/>
                </a:lnTo>
                <a:lnTo>
                  <a:pt x="34930" y="190083"/>
                </a:lnTo>
                <a:lnTo>
                  <a:pt x="40371" y="192404"/>
                </a:lnTo>
                <a:lnTo>
                  <a:pt x="44951" y="193951"/>
                </a:lnTo>
                <a:lnTo>
                  <a:pt x="48957" y="194983"/>
                </a:lnTo>
                <a:lnTo>
                  <a:pt x="52580" y="195671"/>
                </a:lnTo>
                <a:lnTo>
                  <a:pt x="56901" y="196129"/>
                </a:lnTo>
                <a:lnTo>
                  <a:pt x="61686" y="196435"/>
                </a:lnTo>
                <a:lnTo>
                  <a:pt x="66781" y="196638"/>
                </a:lnTo>
                <a:lnTo>
                  <a:pt x="72083" y="195822"/>
                </a:lnTo>
                <a:lnTo>
                  <a:pt x="77522" y="194325"/>
                </a:lnTo>
                <a:lnTo>
                  <a:pt x="83054" y="192374"/>
                </a:lnTo>
                <a:lnTo>
                  <a:pt x="88646" y="191074"/>
                </a:lnTo>
                <a:lnTo>
                  <a:pt x="94280" y="190207"/>
                </a:lnTo>
                <a:lnTo>
                  <a:pt x="99940" y="189629"/>
                </a:lnTo>
                <a:lnTo>
                  <a:pt x="105619" y="188291"/>
                </a:lnTo>
                <a:lnTo>
                  <a:pt x="111310" y="186447"/>
                </a:lnTo>
                <a:lnTo>
                  <a:pt x="117009" y="184265"/>
                </a:lnTo>
                <a:lnTo>
                  <a:pt x="121760" y="181858"/>
                </a:lnTo>
                <a:lnTo>
                  <a:pt x="125881" y="179301"/>
                </a:lnTo>
                <a:lnTo>
                  <a:pt x="132999" y="173919"/>
                </a:lnTo>
                <a:lnTo>
                  <a:pt x="139338" y="168352"/>
                </a:lnTo>
                <a:lnTo>
                  <a:pt x="145330" y="162704"/>
                </a:lnTo>
                <a:lnTo>
                  <a:pt x="148261" y="159863"/>
                </a:lnTo>
                <a:lnTo>
                  <a:pt x="154058" y="151628"/>
                </a:lnTo>
                <a:lnTo>
                  <a:pt x="159810" y="142570"/>
                </a:lnTo>
                <a:lnTo>
                  <a:pt x="165541" y="135370"/>
                </a:lnTo>
                <a:lnTo>
                  <a:pt x="171263" y="126454"/>
                </a:lnTo>
                <a:lnTo>
                  <a:pt x="176029" y="117094"/>
                </a:lnTo>
                <a:lnTo>
                  <a:pt x="178147" y="109759"/>
                </a:lnTo>
                <a:lnTo>
                  <a:pt x="179088" y="100785"/>
                </a:lnTo>
                <a:lnTo>
                  <a:pt x="179507" y="91398"/>
                </a:lnTo>
                <a:lnTo>
                  <a:pt x="179742" y="80759"/>
                </a:lnTo>
                <a:lnTo>
                  <a:pt x="179798" y="74560"/>
                </a:lnTo>
                <a:lnTo>
                  <a:pt x="180765" y="71574"/>
                </a:lnTo>
                <a:lnTo>
                  <a:pt x="185724" y="62820"/>
                </a:lnTo>
                <a:lnTo>
                  <a:pt x="188309" y="51818"/>
                </a:lnTo>
                <a:lnTo>
                  <a:pt x="188408" y="61026"/>
                </a:lnTo>
                <a:lnTo>
                  <a:pt x="188413" y="79098"/>
                </a:lnTo>
                <a:lnTo>
                  <a:pt x="190954" y="87792"/>
                </a:lnTo>
                <a:lnTo>
                  <a:pt x="192964" y="92778"/>
                </a:lnTo>
                <a:lnTo>
                  <a:pt x="193353" y="98959"/>
                </a:lnTo>
                <a:lnTo>
                  <a:pt x="192659" y="105937"/>
                </a:lnTo>
                <a:lnTo>
                  <a:pt x="191244" y="113447"/>
                </a:lnTo>
                <a:lnTo>
                  <a:pt x="191253" y="120358"/>
                </a:lnTo>
                <a:lnTo>
                  <a:pt x="192212" y="126871"/>
                </a:lnTo>
                <a:lnTo>
                  <a:pt x="193803" y="133118"/>
                </a:lnTo>
                <a:lnTo>
                  <a:pt x="194864" y="140140"/>
                </a:lnTo>
                <a:lnTo>
                  <a:pt x="195572" y="147678"/>
                </a:lnTo>
                <a:lnTo>
                  <a:pt x="196043" y="155562"/>
                </a:lnTo>
                <a:lnTo>
                  <a:pt x="196567" y="171941"/>
                </a:lnTo>
                <a:lnTo>
                  <a:pt x="196707" y="180309"/>
                </a:lnTo>
                <a:lnTo>
                  <a:pt x="197753" y="188746"/>
                </a:lnTo>
                <a:lnTo>
                  <a:pt x="199402" y="197228"/>
                </a:lnTo>
                <a:lnTo>
                  <a:pt x="201455" y="205740"/>
                </a:lnTo>
                <a:lnTo>
                  <a:pt x="202823" y="214272"/>
                </a:lnTo>
                <a:lnTo>
                  <a:pt x="203735" y="222817"/>
                </a:lnTo>
                <a:lnTo>
                  <a:pt x="204343" y="231372"/>
                </a:lnTo>
                <a:lnTo>
                  <a:pt x="205701" y="239932"/>
                </a:lnTo>
                <a:lnTo>
                  <a:pt x="207558" y="248497"/>
                </a:lnTo>
                <a:lnTo>
                  <a:pt x="209749" y="257064"/>
                </a:lnTo>
                <a:lnTo>
                  <a:pt x="212163" y="264681"/>
                </a:lnTo>
                <a:lnTo>
                  <a:pt x="214724" y="271663"/>
                </a:lnTo>
                <a:lnTo>
                  <a:pt x="217384" y="278223"/>
                </a:lnTo>
                <a:lnTo>
                  <a:pt x="219157" y="285454"/>
                </a:lnTo>
                <a:lnTo>
                  <a:pt x="220339" y="293132"/>
                </a:lnTo>
                <a:lnTo>
                  <a:pt x="221128" y="301109"/>
                </a:lnTo>
                <a:lnTo>
                  <a:pt x="221653" y="308331"/>
                </a:lnTo>
                <a:lnTo>
                  <a:pt x="222003" y="315051"/>
                </a:lnTo>
                <a:lnTo>
                  <a:pt x="222496" y="331071"/>
                </a:lnTo>
                <a:lnTo>
                  <a:pt x="222677" y="348081"/>
                </a:lnTo>
                <a:lnTo>
                  <a:pt x="222703" y="366787"/>
                </a:lnTo>
                <a:lnTo>
                  <a:pt x="223656" y="367357"/>
                </a:lnTo>
                <a:lnTo>
                  <a:pt x="230747" y="368429"/>
                </a:lnTo>
                <a:lnTo>
                  <a:pt x="231276" y="368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36" name="Group 5135"/>
          <p:cNvGrpSpPr/>
          <p:nvPr/>
        </p:nvGrpSpPr>
        <p:grpSpPr>
          <a:xfrm>
            <a:off x="551497" y="3317557"/>
            <a:ext cx="1320166" cy="428504"/>
            <a:chOff x="551497" y="3317557"/>
            <a:chExt cx="1320166" cy="428504"/>
          </a:xfrm>
        </p:grpSpPr>
        <p:sp>
          <p:nvSpPr>
            <p:cNvPr id="5131" name="SMARTPenAnnotation207"/>
            <p:cNvSpPr/>
            <p:nvPr/>
          </p:nvSpPr>
          <p:spPr>
            <a:xfrm>
              <a:off x="551497" y="3389868"/>
              <a:ext cx="291260" cy="339166"/>
            </a:xfrm>
            <a:custGeom>
              <a:avLst/>
              <a:gdLst/>
              <a:ahLst/>
              <a:cxnLst/>
              <a:rect l="0" t="0" r="0" b="0"/>
              <a:pathLst>
                <a:path w="291260" h="339166">
                  <a:moveTo>
                    <a:pt x="25717" y="47704"/>
                  </a:moveTo>
                  <a:lnTo>
                    <a:pt x="17250" y="39236"/>
                  </a:lnTo>
                  <a:lnTo>
                    <a:pt x="17176" y="34612"/>
                  </a:lnTo>
                  <a:lnTo>
                    <a:pt x="18118" y="33261"/>
                  </a:lnTo>
                  <a:lnTo>
                    <a:pt x="19699" y="32360"/>
                  </a:lnTo>
                  <a:lnTo>
                    <a:pt x="21705" y="31760"/>
                  </a:lnTo>
                  <a:lnTo>
                    <a:pt x="26474" y="28553"/>
                  </a:lnTo>
                  <a:lnTo>
                    <a:pt x="34514" y="21392"/>
                  </a:lnTo>
                  <a:lnTo>
                    <a:pt x="41057" y="16007"/>
                  </a:lnTo>
                  <a:lnTo>
                    <a:pt x="45469" y="13238"/>
                  </a:lnTo>
                  <a:lnTo>
                    <a:pt x="50315" y="10439"/>
                  </a:lnTo>
                  <a:lnTo>
                    <a:pt x="55451" y="8573"/>
                  </a:lnTo>
                  <a:lnTo>
                    <a:pt x="60780" y="7330"/>
                  </a:lnTo>
                  <a:lnTo>
                    <a:pt x="66237" y="6500"/>
                  </a:lnTo>
                  <a:lnTo>
                    <a:pt x="72733" y="5947"/>
                  </a:lnTo>
                  <a:lnTo>
                    <a:pt x="79921" y="5579"/>
                  </a:lnTo>
                  <a:lnTo>
                    <a:pt x="87571" y="5333"/>
                  </a:lnTo>
                  <a:lnTo>
                    <a:pt x="95528" y="4217"/>
                  </a:lnTo>
                  <a:lnTo>
                    <a:pt x="103690" y="2520"/>
                  </a:lnTo>
                  <a:lnTo>
                    <a:pt x="111989" y="437"/>
                  </a:lnTo>
                  <a:lnTo>
                    <a:pt x="120380" y="0"/>
                  </a:lnTo>
                  <a:lnTo>
                    <a:pt x="128831" y="661"/>
                  </a:lnTo>
                  <a:lnTo>
                    <a:pt x="137322" y="2055"/>
                  </a:lnTo>
                  <a:lnTo>
                    <a:pt x="145840" y="2984"/>
                  </a:lnTo>
                  <a:lnTo>
                    <a:pt x="154377" y="3603"/>
                  </a:lnTo>
                  <a:lnTo>
                    <a:pt x="162926" y="4016"/>
                  </a:lnTo>
                  <a:lnTo>
                    <a:pt x="170529" y="5244"/>
                  </a:lnTo>
                  <a:lnTo>
                    <a:pt x="177504" y="7014"/>
                  </a:lnTo>
                  <a:lnTo>
                    <a:pt x="184058" y="9148"/>
                  </a:lnTo>
                  <a:lnTo>
                    <a:pt x="190333" y="11522"/>
                  </a:lnTo>
                  <a:lnTo>
                    <a:pt x="196421" y="14058"/>
                  </a:lnTo>
                  <a:lnTo>
                    <a:pt x="202385" y="16701"/>
                  </a:lnTo>
                  <a:lnTo>
                    <a:pt x="207313" y="19415"/>
                  </a:lnTo>
                  <a:lnTo>
                    <a:pt x="215329" y="24971"/>
                  </a:lnTo>
                  <a:lnTo>
                    <a:pt x="217848" y="27786"/>
                  </a:lnTo>
                  <a:lnTo>
                    <a:pt x="219527" y="30616"/>
                  </a:lnTo>
                  <a:lnTo>
                    <a:pt x="220646" y="33454"/>
                  </a:lnTo>
                  <a:lnTo>
                    <a:pt x="224430" y="39148"/>
                  </a:lnTo>
                  <a:lnTo>
                    <a:pt x="226772" y="42000"/>
                  </a:lnTo>
                  <a:lnTo>
                    <a:pt x="227382" y="45807"/>
                  </a:lnTo>
                  <a:lnTo>
                    <a:pt x="225518" y="55116"/>
                  </a:lnTo>
                  <a:lnTo>
                    <a:pt x="221515" y="65603"/>
                  </a:lnTo>
                  <a:lnTo>
                    <a:pt x="219114" y="71067"/>
                  </a:lnTo>
                  <a:lnTo>
                    <a:pt x="213907" y="82218"/>
                  </a:lnTo>
                  <a:lnTo>
                    <a:pt x="211184" y="87858"/>
                  </a:lnTo>
                  <a:lnTo>
                    <a:pt x="207465" y="93523"/>
                  </a:lnTo>
                  <a:lnTo>
                    <a:pt x="203080" y="99205"/>
                  </a:lnTo>
                  <a:lnTo>
                    <a:pt x="198252" y="104898"/>
                  </a:lnTo>
                  <a:lnTo>
                    <a:pt x="192175" y="110598"/>
                  </a:lnTo>
                  <a:lnTo>
                    <a:pt x="185267" y="116304"/>
                  </a:lnTo>
                  <a:lnTo>
                    <a:pt x="177804" y="122012"/>
                  </a:lnTo>
                  <a:lnTo>
                    <a:pt x="170923" y="127723"/>
                  </a:lnTo>
                  <a:lnTo>
                    <a:pt x="164431" y="133435"/>
                  </a:lnTo>
                  <a:lnTo>
                    <a:pt x="158198" y="139148"/>
                  </a:lnTo>
                  <a:lnTo>
                    <a:pt x="151186" y="143909"/>
                  </a:lnTo>
                  <a:lnTo>
                    <a:pt x="143653" y="148036"/>
                  </a:lnTo>
                  <a:lnTo>
                    <a:pt x="121939" y="158394"/>
                  </a:lnTo>
                  <a:lnTo>
                    <a:pt x="97535" y="170428"/>
                  </a:lnTo>
                  <a:lnTo>
                    <a:pt x="88434" y="173686"/>
                  </a:lnTo>
                  <a:lnTo>
                    <a:pt x="81214" y="175133"/>
                  </a:lnTo>
                  <a:lnTo>
                    <a:pt x="74830" y="175777"/>
                  </a:lnTo>
                  <a:lnTo>
                    <a:pt x="65881" y="176139"/>
                  </a:lnTo>
                  <a:lnTo>
                    <a:pt x="61748" y="176246"/>
                  </a:lnTo>
                  <a:lnTo>
                    <a:pt x="61168" y="175309"/>
                  </a:lnTo>
                  <a:lnTo>
                    <a:pt x="60523" y="171728"/>
                  </a:lnTo>
                  <a:lnTo>
                    <a:pt x="61304" y="170391"/>
                  </a:lnTo>
                  <a:lnTo>
                    <a:pt x="62777" y="169501"/>
                  </a:lnTo>
                  <a:lnTo>
                    <a:pt x="64711" y="168907"/>
                  </a:lnTo>
                  <a:lnTo>
                    <a:pt x="69400" y="165707"/>
                  </a:lnTo>
                  <a:lnTo>
                    <a:pt x="71984" y="163520"/>
                  </a:lnTo>
                  <a:lnTo>
                    <a:pt x="74660" y="162062"/>
                  </a:lnTo>
                  <a:lnTo>
                    <a:pt x="80172" y="160443"/>
                  </a:lnTo>
                  <a:lnTo>
                    <a:pt x="84880" y="160011"/>
                  </a:lnTo>
                  <a:lnTo>
                    <a:pt x="90877" y="159723"/>
                  </a:lnTo>
                  <a:lnTo>
                    <a:pt x="97732" y="159531"/>
                  </a:lnTo>
                  <a:lnTo>
                    <a:pt x="105160" y="158450"/>
                  </a:lnTo>
                  <a:lnTo>
                    <a:pt x="112969" y="156777"/>
                  </a:lnTo>
                  <a:lnTo>
                    <a:pt x="121033" y="154710"/>
                  </a:lnTo>
                  <a:lnTo>
                    <a:pt x="129266" y="153331"/>
                  </a:lnTo>
                  <a:lnTo>
                    <a:pt x="137612" y="152412"/>
                  </a:lnTo>
                  <a:lnTo>
                    <a:pt x="146034" y="151799"/>
                  </a:lnTo>
                  <a:lnTo>
                    <a:pt x="154506" y="152344"/>
                  </a:lnTo>
                  <a:lnTo>
                    <a:pt x="163012" y="153659"/>
                  </a:lnTo>
                  <a:lnTo>
                    <a:pt x="171539" y="155488"/>
                  </a:lnTo>
                  <a:lnTo>
                    <a:pt x="180082" y="157660"/>
                  </a:lnTo>
                  <a:lnTo>
                    <a:pt x="188635" y="160061"/>
                  </a:lnTo>
                  <a:lnTo>
                    <a:pt x="205758" y="165268"/>
                  </a:lnTo>
                  <a:lnTo>
                    <a:pt x="222893" y="170757"/>
                  </a:lnTo>
                  <a:lnTo>
                    <a:pt x="231463" y="174507"/>
                  </a:lnTo>
                  <a:lnTo>
                    <a:pt x="240033" y="178912"/>
                  </a:lnTo>
                  <a:lnTo>
                    <a:pt x="256224" y="187934"/>
                  </a:lnTo>
                  <a:lnTo>
                    <a:pt x="269770" y="195118"/>
                  </a:lnTo>
                  <a:lnTo>
                    <a:pt x="275097" y="199320"/>
                  </a:lnTo>
                  <a:lnTo>
                    <a:pt x="283555" y="209069"/>
                  </a:lnTo>
                  <a:lnTo>
                    <a:pt x="286192" y="214336"/>
                  </a:lnTo>
                  <a:lnTo>
                    <a:pt x="287950" y="219752"/>
                  </a:lnTo>
                  <a:lnTo>
                    <a:pt x="289121" y="225268"/>
                  </a:lnTo>
                  <a:lnTo>
                    <a:pt x="289902" y="230850"/>
                  </a:lnTo>
                  <a:lnTo>
                    <a:pt x="290423" y="236476"/>
                  </a:lnTo>
                  <a:lnTo>
                    <a:pt x="290771" y="242132"/>
                  </a:lnTo>
                  <a:lnTo>
                    <a:pt x="291156" y="253497"/>
                  </a:lnTo>
                  <a:lnTo>
                    <a:pt x="291259" y="259194"/>
                  </a:lnTo>
                  <a:lnTo>
                    <a:pt x="289423" y="264898"/>
                  </a:lnTo>
                  <a:lnTo>
                    <a:pt x="286294" y="270605"/>
                  </a:lnTo>
                  <a:lnTo>
                    <a:pt x="278689" y="281073"/>
                  </a:lnTo>
                  <a:lnTo>
                    <a:pt x="272134" y="288902"/>
                  </a:lnTo>
                  <a:lnTo>
                    <a:pt x="263506" y="298096"/>
                  </a:lnTo>
                  <a:lnTo>
                    <a:pt x="258538" y="303214"/>
                  </a:lnTo>
                  <a:lnTo>
                    <a:pt x="252369" y="307579"/>
                  </a:lnTo>
                  <a:lnTo>
                    <a:pt x="245398" y="311442"/>
                  </a:lnTo>
                  <a:lnTo>
                    <a:pt x="224475" y="321429"/>
                  </a:lnTo>
                  <a:lnTo>
                    <a:pt x="218230" y="324485"/>
                  </a:lnTo>
                  <a:lnTo>
                    <a:pt x="211209" y="327474"/>
                  </a:lnTo>
                  <a:lnTo>
                    <a:pt x="203671" y="330420"/>
                  </a:lnTo>
                  <a:lnTo>
                    <a:pt x="195788" y="333336"/>
                  </a:lnTo>
                  <a:lnTo>
                    <a:pt x="188628" y="335281"/>
                  </a:lnTo>
                  <a:lnTo>
                    <a:pt x="181949" y="336577"/>
                  </a:lnTo>
                  <a:lnTo>
                    <a:pt x="175592" y="337441"/>
                  </a:lnTo>
                  <a:lnTo>
                    <a:pt x="168496" y="338017"/>
                  </a:lnTo>
                  <a:lnTo>
                    <a:pt x="160908" y="338401"/>
                  </a:lnTo>
                  <a:lnTo>
                    <a:pt x="144857" y="338828"/>
                  </a:lnTo>
                  <a:lnTo>
                    <a:pt x="67025" y="339165"/>
                  </a:lnTo>
                  <a:lnTo>
                    <a:pt x="59923" y="338214"/>
                  </a:lnTo>
                  <a:lnTo>
                    <a:pt x="53284" y="336628"/>
                  </a:lnTo>
                  <a:lnTo>
                    <a:pt x="46953" y="334617"/>
                  </a:lnTo>
                  <a:lnTo>
                    <a:pt x="41779" y="333277"/>
                  </a:lnTo>
                  <a:lnTo>
                    <a:pt x="33491" y="331788"/>
                  </a:lnTo>
                  <a:lnTo>
                    <a:pt x="26632" y="328586"/>
                  </a:lnTo>
                  <a:lnTo>
                    <a:pt x="23470" y="326399"/>
                  </a:lnTo>
                  <a:lnTo>
                    <a:pt x="17416" y="323968"/>
                  </a:lnTo>
                  <a:lnTo>
                    <a:pt x="8653" y="322600"/>
                  </a:lnTo>
                  <a:lnTo>
                    <a:pt x="0" y="3220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2" name="SMARTPenAnnotation208"/>
            <p:cNvSpPr/>
            <p:nvPr/>
          </p:nvSpPr>
          <p:spPr>
            <a:xfrm>
              <a:off x="963234" y="3326279"/>
              <a:ext cx="222619" cy="419782"/>
            </a:xfrm>
            <a:custGeom>
              <a:avLst/>
              <a:gdLst/>
              <a:ahLst/>
              <a:cxnLst/>
              <a:rect l="0" t="0" r="0" b="0"/>
              <a:pathLst>
                <a:path w="222619" h="419782">
                  <a:moveTo>
                    <a:pt x="145475" y="94148"/>
                  </a:moveTo>
                  <a:lnTo>
                    <a:pt x="145475" y="41043"/>
                  </a:lnTo>
                  <a:lnTo>
                    <a:pt x="144523" y="37790"/>
                  </a:lnTo>
                  <a:lnTo>
                    <a:pt x="140925" y="31635"/>
                  </a:lnTo>
                  <a:lnTo>
                    <a:pt x="136150" y="25724"/>
                  </a:lnTo>
                  <a:lnTo>
                    <a:pt x="133544" y="22815"/>
                  </a:lnTo>
                  <a:lnTo>
                    <a:pt x="131806" y="19923"/>
                  </a:lnTo>
                  <a:lnTo>
                    <a:pt x="128408" y="11301"/>
                  </a:lnTo>
                  <a:lnTo>
                    <a:pt x="124237" y="5574"/>
                  </a:lnTo>
                  <a:lnTo>
                    <a:pt x="120839" y="3667"/>
                  </a:lnTo>
                  <a:lnTo>
                    <a:pt x="116669" y="2395"/>
                  </a:lnTo>
                  <a:lnTo>
                    <a:pt x="111983" y="1546"/>
                  </a:lnTo>
                  <a:lnTo>
                    <a:pt x="107908" y="981"/>
                  </a:lnTo>
                  <a:lnTo>
                    <a:pt x="104238" y="605"/>
                  </a:lnTo>
                  <a:lnTo>
                    <a:pt x="100839" y="353"/>
                  </a:lnTo>
                  <a:lnTo>
                    <a:pt x="96667" y="186"/>
                  </a:lnTo>
                  <a:lnTo>
                    <a:pt x="86953" y="0"/>
                  </a:lnTo>
                  <a:lnTo>
                    <a:pt x="82648" y="903"/>
                  </a:lnTo>
                  <a:lnTo>
                    <a:pt x="78826" y="2457"/>
                  </a:lnTo>
                  <a:lnTo>
                    <a:pt x="75325" y="4446"/>
                  </a:lnTo>
                  <a:lnTo>
                    <a:pt x="71086" y="5771"/>
                  </a:lnTo>
                  <a:lnTo>
                    <a:pt x="66355" y="6655"/>
                  </a:lnTo>
                  <a:lnTo>
                    <a:pt x="61296" y="7245"/>
                  </a:lnTo>
                  <a:lnTo>
                    <a:pt x="56018" y="8590"/>
                  </a:lnTo>
                  <a:lnTo>
                    <a:pt x="50595" y="10439"/>
                  </a:lnTo>
                  <a:lnTo>
                    <a:pt x="45074" y="12625"/>
                  </a:lnTo>
                  <a:lnTo>
                    <a:pt x="40441" y="15034"/>
                  </a:lnTo>
                  <a:lnTo>
                    <a:pt x="36400" y="17593"/>
                  </a:lnTo>
                  <a:lnTo>
                    <a:pt x="32754" y="20252"/>
                  </a:lnTo>
                  <a:lnTo>
                    <a:pt x="26162" y="28285"/>
                  </a:lnTo>
                  <a:lnTo>
                    <a:pt x="23071" y="33095"/>
                  </a:lnTo>
                  <a:lnTo>
                    <a:pt x="19105" y="37253"/>
                  </a:lnTo>
                  <a:lnTo>
                    <a:pt x="14556" y="40978"/>
                  </a:lnTo>
                  <a:lnTo>
                    <a:pt x="9618" y="44414"/>
                  </a:lnTo>
                  <a:lnTo>
                    <a:pt x="6326" y="48609"/>
                  </a:lnTo>
                  <a:lnTo>
                    <a:pt x="4132" y="53312"/>
                  </a:lnTo>
                  <a:lnTo>
                    <a:pt x="1694" y="63616"/>
                  </a:lnTo>
                  <a:lnTo>
                    <a:pt x="610" y="74546"/>
                  </a:lnTo>
                  <a:lnTo>
                    <a:pt x="0" y="86858"/>
                  </a:lnTo>
                  <a:lnTo>
                    <a:pt x="2397" y="95988"/>
                  </a:lnTo>
                  <a:lnTo>
                    <a:pt x="5685" y="105444"/>
                  </a:lnTo>
                  <a:lnTo>
                    <a:pt x="7146" y="112821"/>
                  </a:lnTo>
                  <a:lnTo>
                    <a:pt x="10336" y="119275"/>
                  </a:lnTo>
                  <a:lnTo>
                    <a:pt x="12520" y="122329"/>
                  </a:lnTo>
                  <a:lnTo>
                    <a:pt x="15881" y="125318"/>
                  </a:lnTo>
                  <a:lnTo>
                    <a:pt x="20027" y="128263"/>
                  </a:lnTo>
                  <a:lnTo>
                    <a:pt x="24695" y="131179"/>
                  </a:lnTo>
                  <a:lnTo>
                    <a:pt x="28760" y="134075"/>
                  </a:lnTo>
                  <a:lnTo>
                    <a:pt x="32423" y="136959"/>
                  </a:lnTo>
                  <a:lnTo>
                    <a:pt x="35817" y="139834"/>
                  </a:lnTo>
                  <a:lnTo>
                    <a:pt x="42128" y="143028"/>
                  </a:lnTo>
                  <a:lnTo>
                    <a:pt x="49061" y="145400"/>
                  </a:lnTo>
                  <a:lnTo>
                    <a:pt x="53577" y="147366"/>
                  </a:lnTo>
                  <a:lnTo>
                    <a:pt x="58492" y="149629"/>
                  </a:lnTo>
                  <a:lnTo>
                    <a:pt x="63674" y="150185"/>
                  </a:lnTo>
                  <a:lnTo>
                    <a:pt x="69034" y="149604"/>
                  </a:lnTo>
                  <a:lnTo>
                    <a:pt x="74512" y="148263"/>
                  </a:lnTo>
                  <a:lnTo>
                    <a:pt x="79116" y="147370"/>
                  </a:lnTo>
                  <a:lnTo>
                    <a:pt x="83139" y="146774"/>
                  </a:lnTo>
                  <a:lnTo>
                    <a:pt x="86772" y="146377"/>
                  </a:lnTo>
                  <a:lnTo>
                    <a:pt x="91100" y="145160"/>
                  </a:lnTo>
                  <a:lnTo>
                    <a:pt x="95890" y="143396"/>
                  </a:lnTo>
                  <a:lnTo>
                    <a:pt x="100989" y="141267"/>
                  </a:lnTo>
                  <a:lnTo>
                    <a:pt x="105340" y="138896"/>
                  </a:lnTo>
                  <a:lnTo>
                    <a:pt x="109193" y="136363"/>
                  </a:lnTo>
                  <a:lnTo>
                    <a:pt x="112715" y="133721"/>
                  </a:lnTo>
                  <a:lnTo>
                    <a:pt x="116968" y="131008"/>
                  </a:lnTo>
                  <a:lnTo>
                    <a:pt x="121708" y="128246"/>
                  </a:lnTo>
                  <a:lnTo>
                    <a:pt x="126773" y="125452"/>
                  </a:lnTo>
                  <a:lnTo>
                    <a:pt x="131102" y="122638"/>
                  </a:lnTo>
                  <a:lnTo>
                    <a:pt x="134941" y="119809"/>
                  </a:lnTo>
                  <a:lnTo>
                    <a:pt x="141746" y="114125"/>
                  </a:lnTo>
                  <a:lnTo>
                    <a:pt x="147945" y="108424"/>
                  </a:lnTo>
                  <a:lnTo>
                    <a:pt x="156791" y="99860"/>
                  </a:lnTo>
                  <a:lnTo>
                    <a:pt x="158734" y="97003"/>
                  </a:lnTo>
                  <a:lnTo>
                    <a:pt x="162421" y="88432"/>
                  </a:lnTo>
                  <a:lnTo>
                    <a:pt x="169178" y="79543"/>
                  </a:lnTo>
                  <a:lnTo>
                    <a:pt x="169850" y="78696"/>
                  </a:lnTo>
                  <a:lnTo>
                    <a:pt x="169345" y="77179"/>
                  </a:lnTo>
                  <a:lnTo>
                    <a:pt x="166244" y="72954"/>
                  </a:lnTo>
                  <a:lnTo>
                    <a:pt x="164084" y="71446"/>
                  </a:lnTo>
                  <a:lnTo>
                    <a:pt x="157445" y="69324"/>
                  </a:lnTo>
                  <a:lnTo>
                    <a:pt x="154495" y="68548"/>
                  </a:lnTo>
                  <a:lnTo>
                    <a:pt x="158731" y="68465"/>
                  </a:lnTo>
                  <a:lnTo>
                    <a:pt x="160028" y="69406"/>
                  </a:lnTo>
                  <a:lnTo>
                    <a:pt x="160892" y="70986"/>
                  </a:lnTo>
                  <a:lnTo>
                    <a:pt x="161468" y="72992"/>
                  </a:lnTo>
                  <a:lnTo>
                    <a:pt x="162805" y="74329"/>
                  </a:lnTo>
                  <a:lnTo>
                    <a:pt x="164648" y="75220"/>
                  </a:lnTo>
                  <a:lnTo>
                    <a:pt x="166830" y="75814"/>
                  </a:lnTo>
                  <a:lnTo>
                    <a:pt x="168284" y="78116"/>
                  </a:lnTo>
                  <a:lnTo>
                    <a:pt x="171284" y="89503"/>
                  </a:lnTo>
                  <a:lnTo>
                    <a:pt x="183011" y="109894"/>
                  </a:lnTo>
                  <a:lnTo>
                    <a:pt x="185739" y="116075"/>
                  </a:lnTo>
                  <a:lnTo>
                    <a:pt x="188510" y="123054"/>
                  </a:lnTo>
                  <a:lnTo>
                    <a:pt x="191310" y="130563"/>
                  </a:lnTo>
                  <a:lnTo>
                    <a:pt x="193177" y="137475"/>
                  </a:lnTo>
                  <a:lnTo>
                    <a:pt x="195251" y="150235"/>
                  </a:lnTo>
                  <a:lnTo>
                    <a:pt x="196757" y="157256"/>
                  </a:lnTo>
                  <a:lnTo>
                    <a:pt x="198713" y="164795"/>
                  </a:lnTo>
                  <a:lnTo>
                    <a:pt x="200970" y="172679"/>
                  </a:lnTo>
                  <a:lnTo>
                    <a:pt x="206017" y="189058"/>
                  </a:lnTo>
                  <a:lnTo>
                    <a:pt x="208697" y="197426"/>
                  </a:lnTo>
                  <a:lnTo>
                    <a:pt x="210483" y="205863"/>
                  </a:lnTo>
                  <a:lnTo>
                    <a:pt x="211674" y="214345"/>
                  </a:lnTo>
                  <a:lnTo>
                    <a:pt x="212468" y="222857"/>
                  </a:lnTo>
                  <a:lnTo>
                    <a:pt x="213949" y="232341"/>
                  </a:lnTo>
                  <a:lnTo>
                    <a:pt x="215890" y="242474"/>
                  </a:lnTo>
                  <a:lnTo>
                    <a:pt x="218136" y="253040"/>
                  </a:lnTo>
                  <a:lnTo>
                    <a:pt x="219633" y="262941"/>
                  </a:lnTo>
                  <a:lnTo>
                    <a:pt x="220631" y="272399"/>
                  </a:lnTo>
                  <a:lnTo>
                    <a:pt x="221297" y="281562"/>
                  </a:lnTo>
                  <a:lnTo>
                    <a:pt x="221741" y="290528"/>
                  </a:lnTo>
                  <a:lnTo>
                    <a:pt x="222234" y="308111"/>
                  </a:lnTo>
                  <a:lnTo>
                    <a:pt x="222576" y="344492"/>
                  </a:lnTo>
                  <a:lnTo>
                    <a:pt x="222618" y="372834"/>
                  </a:lnTo>
                  <a:lnTo>
                    <a:pt x="220083" y="385013"/>
                  </a:lnTo>
                  <a:lnTo>
                    <a:pt x="216735" y="395824"/>
                  </a:lnTo>
                  <a:lnTo>
                    <a:pt x="214585" y="407985"/>
                  </a:lnTo>
                  <a:lnTo>
                    <a:pt x="214058" y="419781"/>
                  </a:lnTo>
                  <a:lnTo>
                    <a:pt x="214055" y="411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3" name="SMARTPenAnnotation209"/>
            <p:cNvSpPr/>
            <p:nvPr/>
          </p:nvSpPr>
          <p:spPr>
            <a:xfrm>
              <a:off x="1297304" y="3651887"/>
              <a:ext cx="42477" cy="34289"/>
            </a:xfrm>
            <a:custGeom>
              <a:avLst/>
              <a:gdLst/>
              <a:ahLst/>
              <a:cxnLst/>
              <a:rect l="0" t="0" r="0" b="0"/>
              <a:pathLst>
                <a:path w="42477" h="34289">
                  <a:moveTo>
                    <a:pt x="0" y="8570"/>
                  </a:moveTo>
                  <a:lnTo>
                    <a:pt x="11932" y="8570"/>
                  </a:lnTo>
                  <a:lnTo>
                    <a:pt x="13670" y="7617"/>
                  </a:lnTo>
                  <a:lnTo>
                    <a:pt x="14829" y="6030"/>
                  </a:lnTo>
                  <a:lnTo>
                    <a:pt x="15601" y="4019"/>
                  </a:lnTo>
                  <a:lnTo>
                    <a:pt x="17068" y="2679"/>
                  </a:lnTo>
                  <a:lnTo>
                    <a:pt x="18999" y="1785"/>
                  </a:lnTo>
                  <a:lnTo>
                    <a:pt x="24391" y="350"/>
                  </a:lnTo>
                  <a:lnTo>
                    <a:pt x="25786" y="233"/>
                  </a:lnTo>
                  <a:lnTo>
                    <a:pt x="27668" y="155"/>
                  </a:lnTo>
                  <a:lnTo>
                    <a:pt x="32982" y="29"/>
                  </a:lnTo>
                  <a:lnTo>
                    <a:pt x="41556" y="0"/>
                  </a:lnTo>
                  <a:lnTo>
                    <a:pt x="41992" y="952"/>
                  </a:lnTo>
                  <a:lnTo>
                    <a:pt x="42282" y="2539"/>
                  </a:lnTo>
                  <a:lnTo>
                    <a:pt x="42476" y="4549"/>
                  </a:lnTo>
                  <a:lnTo>
                    <a:pt x="41652" y="5890"/>
                  </a:lnTo>
                  <a:lnTo>
                    <a:pt x="40151" y="6783"/>
                  </a:lnTo>
                  <a:lnTo>
                    <a:pt x="38198" y="7379"/>
                  </a:lnTo>
                  <a:lnTo>
                    <a:pt x="36895" y="8728"/>
                  </a:lnTo>
                  <a:lnTo>
                    <a:pt x="36027" y="10580"/>
                  </a:lnTo>
                  <a:lnTo>
                    <a:pt x="35448" y="12768"/>
                  </a:lnTo>
                  <a:lnTo>
                    <a:pt x="34110" y="15179"/>
                  </a:lnTo>
                  <a:lnTo>
                    <a:pt x="32265" y="17738"/>
                  </a:lnTo>
                  <a:lnTo>
                    <a:pt x="30083" y="20397"/>
                  </a:lnTo>
                  <a:lnTo>
                    <a:pt x="27675" y="23123"/>
                  </a:lnTo>
                  <a:lnTo>
                    <a:pt x="17145" y="3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4" name="SMARTPenAnnotation210"/>
            <p:cNvSpPr/>
            <p:nvPr/>
          </p:nvSpPr>
          <p:spPr>
            <a:xfrm>
              <a:off x="1451724" y="3338413"/>
              <a:ext cx="231265" cy="321644"/>
            </a:xfrm>
            <a:custGeom>
              <a:avLst/>
              <a:gdLst/>
              <a:ahLst/>
              <a:cxnLst/>
              <a:rect l="0" t="0" r="0" b="0"/>
              <a:pathLst>
                <a:path w="231265" h="321644">
                  <a:moveTo>
                    <a:pt x="162763" y="56297"/>
                  </a:moveTo>
                  <a:lnTo>
                    <a:pt x="167314" y="51746"/>
                  </a:lnTo>
                  <a:lnTo>
                    <a:pt x="167702" y="50405"/>
                  </a:lnTo>
                  <a:lnTo>
                    <a:pt x="167008" y="49511"/>
                  </a:lnTo>
                  <a:lnTo>
                    <a:pt x="163601" y="48077"/>
                  </a:lnTo>
                  <a:lnTo>
                    <a:pt x="163136" y="45341"/>
                  </a:lnTo>
                  <a:lnTo>
                    <a:pt x="163011" y="43278"/>
                  </a:lnTo>
                  <a:lnTo>
                    <a:pt x="161976" y="41902"/>
                  </a:lnTo>
                  <a:lnTo>
                    <a:pt x="160333" y="40986"/>
                  </a:lnTo>
                  <a:lnTo>
                    <a:pt x="158286" y="40374"/>
                  </a:lnTo>
                  <a:lnTo>
                    <a:pt x="156921" y="39014"/>
                  </a:lnTo>
                  <a:lnTo>
                    <a:pt x="156010" y="37155"/>
                  </a:lnTo>
                  <a:lnTo>
                    <a:pt x="154550" y="31878"/>
                  </a:lnTo>
                  <a:lnTo>
                    <a:pt x="153478" y="31445"/>
                  </a:lnTo>
                  <a:lnTo>
                    <a:pt x="146465" y="30836"/>
                  </a:lnTo>
                  <a:lnTo>
                    <a:pt x="130052" y="30630"/>
                  </a:lnTo>
                  <a:lnTo>
                    <a:pt x="79774" y="30580"/>
                  </a:lnTo>
                  <a:lnTo>
                    <a:pt x="74100" y="29627"/>
                  </a:lnTo>
                  <a:lnTo>
                    <a:pt x="68411" y="28040"/>
                  </a:lnTo>
                  <a:lnTo>
                    <a:pt x="62714" y="26028"/>
                  </a:lnTo>
                  <a:lnTo>
                    <a:pt x="57964" y="23735"/>
                  </a:lnTo>
                  <a:lnTo>
                    <a:pt x="53844" y="21254"/>
                  </a:lnTo>
                  <a:lnTo>
                    <a:pt x="50146" y="18647"/>
                  </a:lnTo>
                  <a:lnTo>
                    <a:pt x="45775" y="16910"/>
                  </a:lnTo>
                  <a:lnTo>
                    <a:pt x="40956" y="15751"/>
                  </a:lnTo>
                  <a:lnTo>
                    <a:pt x="35838" y="14979"/>
                  </a:lnTo>
                  <a:lnTo>
                    <a:pt x="32426" y="13511"/>
                  </a:lnTo>
                  <a:lnTo>
                    <a:pt x="30152" y="11580"/>
                  </a:lnTo>
                  <a:lnTo>
                    <a:pt x="28636" y="9341"/>
                  </a:lnTo>
                  <a:lnTo>
                    <a:pt x="26672" y="7848"/>
                  </a:lnTo>
                  <a:lnTo>
                    <a:pt x="24411" y="6852"/>
                  </a:lnTo>
                  <a:lnTo>
                    <a:pt x="18488" y="5255"/>
                  </a:lnTo>
                  <a:lnTo>
                    <a:pt x="18002" y="4171"/>
                  </a:lnTo>
                  <a:lnTo>
                    <a:pt x="17318" y="0"/>
                  </a:lnTo>
                  <a:lnTo>
                    <a:pt x="17034" y="9340"/>
                  </a:lnTo>
                  <a:lnTo>
                    <a:pt x="17031" y="25006"/>
                  </a:lnTo>
                  <a:lnTo>
                    <a:pt x="19571" y="33182"/>
                  </a:lnTo>
                  <a:lnTo>
                    <a:pt x="22922" y="42214"/>
                  </a:lnTo>
                  <a:lnTo>
                    <a:pt x="24411" y="49403"/>
                  </a:lnTo>
                  <a:lnTo>
                    <a:pt x="25073" y="58313"/>
                  </a:lnTo>
                  <a:lnTo>
                    <a:pt x="25250" y="63356"/>
                  </a:lnTo>
                  <a:lnTo>
                    <a:pt x="24415" y="68623"/>
                  </a:lnTo>
                  <a:lnTo>
                    <a:pt x="22906" y="74039"/>
                  </a:lnTo>
                  <a:lnTo>
                    <a:pt x="20948" y="79555"/>
                  </a:lnTo>
                  <a:lnTo>
                    <a:pt x="19642" y="85137"/>
                  </a:lnTo>
                  <a:lnTo>
                    <a:pt x="18771" y="90764"/>
                  </a:lnTo>
                  <a:lnTo>
                    <a:pt x="18191" y="96419"/>
                  </a:lnTo>
                  <a:lnTo>
                    <a:pt x="16852" y="102095"/>
                  </a:lnTo>
                  <a:lnTo>
                    <a:pt x="15006" y="107784"/>
                  </a:lnTo>
                  <a:lnTo>
                    <a:pt x="12823" y="113482"/>
                  </a:lnTo>
                  <a:lnTo>
                    <a:pt x="11368" y="119185"/>
                  </a:lnTo>
                  <a:lnTo>
                    <a:pt x="10398" y="124892"/>
                  </a:lnTo>
                  <a:lnTo>
                    <a:pt x="9752" y="130602"/>
                  </a:lnTo>
                  <a:lnTo>
                    <a:pt x="8368" y="136314"/>
                  </a:lnTo>
                  <a:lnTo>
                    <a:pt x="6493" y="142026"/>
                  </a:lnTo>
                  <a:lnTo>
                    <a:pt x="4290" y="147740"/>
                  </a:lnTo>
                  <a:lnTo>
                    <a:pt x="1843" y="156628"/>
                  </a:lnTo>
                  <a:lnTo>
                    <a:pt x="756" y="163753"/>
                  </a:lnTo>
                  <a:lnTo>
                    <a:pt x="143" y="173119"/>
                  </a:lnTo>
                  <a:lnTo>
                    <a:pt x="0" y="179021"/>
                  </a:lnTo>
                  <a:lnTo>
                    <a:pt x="914" y="180975"/>
                  </a:lnTo>
                  <a:lnTo>
                    <a:pt x="2476" y="182278"/>
                  </a:lnTo>
                  <a:lnTo>
                    <a:pt x="4470" y="183147"/>
                  </a:lnTo>
                  <a:lnTo>
                    <a:pt x="5799" y="184678"/>
                  </a:lnTo>
                  <a:lnTo>
                    <a:pt x="6686" y="186652"/>
                  </a:lnTo>
                  <a:lnTo>
                    <a:pt x="8108" y="192112"/>
                  </a:lnTo>
                  <a:lnTo>
                    <a:pt x="9177" y="192561"/>
                  </a:lnTo>
                  <a:lnTo>
                    <a:pt x="12905" y="193059"/>
                  </a:lnTo>
                  <a:lnTo>
                    <a:pt x="15233" y="192238"/>
                  </a:lnTo>
                  <a:lnTo>
                    <a:pt x="20359" y="188788"/>
                  </a:lnTo>
                  <a:lnTo>
                    <a:pt x="25812" y="186619"/>
                  </a:lnTo>
                  <a:lnTo>
                    <a:pt x="28600" y="186041"/>
                  </a:lnTo>
                  <a:lnTo>
                    <a:pt x="34237" y="182858"/>
                  </a:lnTo>
                  <a:lnTo>
                    <a:pt x="39918" y="178269"/>
                  </a:lnTo>
                  <a:lnTo>
                    <a:pt x="45618" y="173054"/>
                  </a:lnTo>
                  <a:lnTo>
                    <a:pt x="49424" y="170330"/>
                  </a:lnTo>
                  <a:lnTo>
                    <a:pt x="53866" y="167561"/>
                  </a:lnTo>
                  <a:lnTo>
                    <a:pt x="58732" y="164763"/>
                  </a:lnTo>
                  <a:lnTo>
                    <a:pt x="64834" y="161945"/>
                  </a:lnTo>
                  <a:lnTo>
                    <a:pt x="71760" y="159114"/>
                  </a:lnTo>
                  <a:lnTo>
                    <a:pt x="79234" y="156274"/>
                  </a:lnTo>
                  <a:lnTo>
                    <a:pt x="86122" y="153428"/>
                  </a:lnTo>
                  <a:lnTo>
                    <a:pt x="92619" y="150578"/>
                  </a:lnTo>
                  <a:lnTo>
                    <a:pt x="98855" y="147726"/>
                  </a:lnTo>
                  <a:lnTo>
                    <a:pt x="105870" y="144872"/>
                  </a:lnTo>
                  <a:lnTo>
                    <a:pt x="113405" y="142017"/>
                  </a:lnTo>
                  <a:lnTo>
                    <a:pt x="121285" y="139161"/>
                  </a:lnTo>
                  <a:lnTo>
                    <a:pt x="128443" y="137257"/>
                  </a:lnTo>
                  <a:lnTo>
                    <a:pt x="135121" y="135988"/>
                  </a:lnTo>
                  <a:lnTo>
                    <a:pt x="141477" y="135142"/>
                  </a:lnTo>
                  <a:lnTo>
                    <a:pt x="147620" y="134577"/>
                  </a:lnTo>
                  <a:lnTo>
                    <a:pt x="153620" y="134201"/>
                  </a:lnTo>
                  <a:lnTo>
                    <a:pt x="159525" y="133951"/>
                  </a:lnTo>
                  <a:lnTo>
                    <a:pt x="165367" y="134736"/>
                  </a:lnTo>
                  <a:lnTo>
                    <a:pt x="171166" y="136212"/>
                  </a:lnTo>
                  <a:lnTo>
                    <a:pt x="176938" y="138148"/>
                  </a:lnTo>
                  <a:lnTo>
                    <a:pt x="182690" y="140392"/>
                  </a:lnTo>
                  <a:lnTo>
                    <a:pt x="188430" y="142840"/>
                  </a:lnTo>
                  <a:lnTo>
                    <a:pt x="194162" y="145425"/>
                  </a:lnTo>
                  <a:lnTo>
                    <a:pt x="198936" y="148100"/>
                  </a:lnTo>
                  <a:lnTo>
                    <a:pt x="203070" y="150837"/>
                  </a:lnTo>
                  <a:lnTo>
                    <a:pt x="206780" y="153613"/>
                  </a:lnTo>
                  <a:lnTo>
                    <a:pt x="211158" y="157369"/>
                  </a:lnTo>
                  <a:lnTo>
                    <a:pt x="215981" y="161779"/>
                  </a:lnTo>
                  <a:lnTo>
                    <a:pt x="221102" y="166623"/>
                  </a:lnTo>
                  <a:lnTo>
                    <a:pt x="224515" y="171758"/>
                  </a:lnTo>
                  <a:lnTo>
                    <a:pt x="226791" y="177085"/>
                  </a:lnTo>
                  <a:lnTo>
                    <a:pt x="228308" y="182543"/>
                  </a:lnTo>
                  <a:lnTo>
                    <a:pt x="229320" y="188086"/>
                  </a:lnTo>
                  <a:lnTo>
                    <a:pt x="229994" y="193686"/>
                  </a:lnTo>
                  <a:lnTo>
                    <a:pt x="230444" y="199324"/>
                  </a:lnTo>
                  <a:lnTo>
                    <a:pt x="230744" y="204988"/>
                  </a:lnTo>
                  <a:lnTo>
                    <a:pt x="231077" y="216362"/>
                  </a:lnTo>
                  <a:lnTo>
                    <a:pt x="231264" y="233475"/>
                  </a:lnTo>
                  <a:lnTo>
                    <a:pt x="230338" y="239186"/>
                  </a:lnTo>
                  <a:lnTo>
                    <a:pt x="228768" y="244898"/>
                  </a:lnTo>
                  <a:lnTo>
                    <a:pt x="226769" y="250611"/>
                  </a:lnTo>
                  <a:lnTo>
                    <a:pt x="223531" y="256324"/>
                  </a:lnTo>
                  <a:lnTo>
                    <a:pt x="219467" y="262038"/>
                  </a:lnTo>
                  <a:lnTo>
                    <a:pt x="214853" y="267753"/>
                  </a:lnTo>
                  <a:lnTo>
                    <a:pt x="210825" y="273468"/>
                  </a:lnTo>
                  <a:lnTo>
                    <a:pt x="207187" y="279182"/>
                  </a:lnTo>
                  <a:lnTo>
                    <a:pt x="203809" y="284897"/>
                  </a:lnTo>
                  <a:lnTo>
                    <a:pt x="199652" y="289659"/>
                  </a:lnTo>
                  <a:lnTo>
                    <a:pt x="194975" y="293787"/>
                  </a:lnTo>
                  <a:lnTo>
                    <a:pt x="189953" y="297491"/>
                  </a:lnTo>
                  <a:lnTo>
                    <a:pt x="185652" y="300913"/>
                  </a:lnTo>
                  <a:lnTo>
                    <a:pt x="181832" y="304147"/>
                  </a:lnTo>
                  <a:lnTo>
                    <a:pt x="178334" y="307255"/>
                  </a:lnTo>
                  <a:lnTo>
                    <a:pt x="174096" y="309327"/>
                  </a:lnTo>
                  <a:lnTo>
                    <a:pt x="169366" y="310709"/>
                  </a:lnTo>
                  <a:lnTo>
                    <a:pt x="164307" y="311630"/>
                  </a:lnTo>
                  <a:lnTo>
                    <a:pt x="159030" y="313196"/>
                  </a:lnTo>
                  <a:lnTo>
                    <a:pt x="153607" y="315193"/>
                  </a:lnTo>
                  <a:lnTo>
                    <a:pt x="148086" y="317477"/>
                  </a:lnTo>
                  <a:lnTo>
                    <a:pt x="142501" y="318999"/>
                  </a:lnTo>
                  <a:lnTo>
                    <a:pt x="136873" y="320014"/>
                  </a:lnTo>
                  <a:lnTo>
                    <a:pt x="131215" y="320691"/>
                  </a:lnTo>
                  <a:lnTo>
                    <a:pt x="126491" y="321142"/>
                  </a:lnTo>
                  <a:lnTo>
                    <a:pt x="122389" y="321443"/>
                  </a:lnTo>
                  <a:lnTo>
                    <a:pt x="118702" y="321643"/>
                  </a:lnTo>
                  <a:lnTo>
                    <a:pt x="115292" y="320824"/>
                  </a:lnTo>
                  <a:lnTo>
                    <a:pt x="108962" y="317375"/>
                  </a:lnTo>
                  <a:lnTo>
                    <a:pt x="106893" y="315121"/>
                  </a:lnTo>
                  <a:lnTo>
                    <a:pt x="105514" y="312666"/>
                  </a:lnTo>
                  <a:lnTo>
                    <a:pt x="104594" y="310077"/>
                  </a:lnTo>
                  <a:lnTo>
                    <a:pt x="103029" y="308351"/>
                  </a:lnTo>
                  <a:lnTo>
                    <a:pt x="101033" y="307200"/>
                  </a:lnTo>
                  <a:lnTo>
                    <a:pt x="96275" y="305922"/>
                  </a:lnTo>
                  <a:lnTo>
                    <a:pt x="90985" y="305354"/>
                  </a:lnTo>
                  <a:lnTo>
                    <a:pt x="88241" y="304250"/>
                  </a:lnTo>
                  <a:lnTo>
                    <a:pt x="82652" y="300483"/>
                  </a:lnTo>
                  <a:lnTo>
                    <a:pt x="80781" y="298145"/>
                  </a:lnTo>
                  <a:lnTo>
                    <a:pt x="79533" y="295634"/>
                  </a:lnTo>
                  <a:lnTo>
                    <a:pt x="78147" y="290304"/>
                  </a:lnTo>
                  <a:lnTo>
                    <a:pt x="77366" y="281948"/>
                  </a:lnTo>
                  <a:lnTo>
                    <a:pt x="77038" y="2706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5" name="SMARTPenAnnotation211"/>
            <p:cNvSpPr/>
            <p:nvPr/>
          </p:nvSpPr>
          <p:spPr>
            <a:xfrm>
              <a:off x="1828800" y="3317557"/>
              <a:ext cx="42863" cy="360046"/>
            </a:xfrm>
            <a:custGeom>
              <a:avLst/>
              <a:gdLst/>
              <a:ahLst/>
              <a:cxnLst/>
              <a:rect l="0" t="0" r="0" b="0"/>
              <a:pathLst>
                <a:path w="42863" h="360046">
                  <a:moveTo>
                    <a:pt x="0" y="0"/>
                  </a:moveTo>
                  <a:lnTo>
                    <a:pt x="0" y="7381"/>
                  </a:lnTo>
                  <a:lnTo>
                    <a:pt x="952" y="8731"/>
                  </a:lnTo>
                  <a:lnTo>
                    <a:pt x="2539" y="10583"/>
                  </a:lnTo>
                  <a:lnTo>
                    <a:pt x="4550" y="12770"/>
                  </a:lnTo>
                  <a:lnTo>
                    <a:pt x="5891" y="15181"/>
                  </a:lnTo>
                  <a:lnTo>
                    <a:pt x="6785" y="17741"/>
                  </a:lnTo>
                  <a:lnTo>
                    <a:pt x="7380" y="20400"/>
                  </a:lnTo>
                  <a:lnTo>
                    <a:pt x="8730" y="24077"/>
                  </a:lnTo>
                  <a:lnTo>
                    <a:pt x="10582" y="28434"/>
                  </a:lnTo>
                  <a:lnTo>
                    <a:pt x="12770" y="33244"/>
                  </a:lnTo>
                  <a:lnTo>
                    <a:pt x="14228" y="38355"/>
                  </a:lnTo>
                  <a:lnTo>
                    <a:pt x="15200" y="43668"/>
                  </a:lnTo>
                  <a:lnTo>
                    <a:pt x="16280" y="54650"/>
                  </a:lnTo>
                  <a:lnTo>
                    <a:pt x="16760" y="65882"/>
                  </a:lnTo>
                  <a:lnTo>
                    <a:pt x="17841" y="72496"/>
                  </a:lnTo>
                  <a:lnTo>
                    <a:pt x="19514" y="79763"/>
                  </a:lnTo>
                  <a:lnTo>
                    <a:pt x="21582" y="87466"/>
                  </a:lnTo>
                  <a:lnTo>
                    <a:pt x="22007" y="95458"/>
                  </a:lnTo>
                  <a:lnTo>
                    <a:pt x="21339" y="103644"/>
                  </a:lnTo>
                  <a:lnTo>
                    <a:pt x="19941" y="111958"/>
                  </a:lnTo>
                  <a:lnTo>
                    <a:pt x="19009" y="120359"/>
                  </a:lnTo>
                  <a:lnTo>
                    <a:pt x="18387" y="128817"/>
                  </a:lnTo>
                  <a:lnTo>
                    <a:pt x="17973" y="137313"/>
                  </a:lnTo>
                  <a:lnTo>
                    <a:pt x="17513" y="154373"/>
                  </a:lnTo>
                  <a:lnTo>
                    <a:pt x="17217" y="188609"/>
                  </a:lnTo>
                  <a:lnTo>
                    <a:pt x="18145" y="197176"/>
                  </a:lnTo>
                  <a:lnTo>
                    <a:pt x="19717" y="205746"/>
                  </a:lnTo>
                  <a:lnTo>
                    <a:pt x="21717" y="214317"/>
                  </a:lnTo>
                  <a:lnTo>
                    <a:pt x="23050" y="222888"/>
                  </a:lnTo>
                  <a:lnTo>
                    <a:pt x="23939" y="231459"/>
                  </a:lnTo>
                  <a:lnTo>
                    <a:pt x="24532" y="240032"/>
                  </a:lnTo>
                  <a:lnTo>
                    <a:pt x="24927" y="248604"/>
                  </a:lnTo>
                  <a:lnTo>
                    <a:pt x="25366" y="265748"/>
                  </a:lnTo>
                  <a:lnTo>
                    <a:pt x="25686" y="305251"/>
                  </a:lnTo>
                  <a:lnTo>
                    <a:pt x="26649" y="310180"/>
                  </a:lnTo>
                  <a:lnTo>
                    <a:pt x="28243" y="314420"/>
                  </a:lnTo>
                  <a:lnTo>
                    <a:pt x="30259" y="318198"/>
                  </a:lnTo>
                  <a:lnTo>
                    <a:pt x="31602" y="321670"/>
                  </a:lnTo>
                  <a:lnTo>
                    <a:pt x="32498" y="324936"/>
                  </a:lnTo>
                  <a:lnTo>
                    <a:pt x="33759" y="334085"/>
                  </a:lnTo>
                  <a:lnTo>
                    <a:pt x="34132" y="342828"/>
                  </a:lnTo>
                  <a:lnTo>
                    <a:pt x="34259" y="349765"/>
                  </a:lnTo>
                  <a:lnTo>
                    <a:pt x="35221" y="351287"/>
                  </a:lnTo>
                  <a:lnTo>
                    <a:pt x="36816" y="353254"/>
                  </a:lnTo>
                  <a:lnTo>
                    <a:pt x="42862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0107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1252538"/>
            <a:ext cx="5667375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99"/>
          <p:cNvSpPr/>
          <p:nvPr/>
        </p:nvSpPr>
        <p:spPr>
          <a:xfrm>
            <a:off x="3887391" y="1525905"/>
            <a:ext cx="41672" cy="171451"/>
          </a:xfrm>
          <a:custGeom>
            <a:avLst/>
            <a:gdLst/>
            <a:ahLst/>
            <a:cxnLst/>
            <a:rect l="0" t="0" r="0" b="0"/>
            <a:pathLst>
              <a:path w="41672" h="171451">
                <a:moveTo>
                  <a:pt x="7381" y="0"/>
                </a:moveTo>
                <a:lnTo>
                  <a:pt x="7381" y="4550"/>
                </a:lnTo>
                <a:lnTo>
                  <a:pt x="6429" y="5891"/>
                </a:lnTo>
                <a:lnTo>
                  <a:pt x="4841" y="6785"/>
                </a:lnTo>
                <a:lnTo>
                  <a:pt x="0" y="8219"/>
                </a:lnTo>
                <a:lnTo>
                  <a:pt x="556" y="9289"/>
                </a:lnTo>
                <a:lnTo>
                  <a:pt x="1878" y="10955"/>
                </a:lnTo>
                <a:lnTo>
                  <a:pt x="6294" y="15922"/>
                </a:lnTo>
                <a:lnTo>
                  <a:pt x="6898" y="19141"/>
                </a:lnTo>
                <a:lnTo>
                  <a:pt x="7167" y="23747"/>
                </a:lnTo>
                <a:lnTo>
                  <a:pt x="7286" y="28969"/>
                </a:lnTo>
                <a:lnTo>
                  <a:pt x="7353" y="37264"/>
                </a:lnTo>
                <a:lnTo>
                  <a:pt x="8315" y="40083"/>
                </a:lnTo>
                <a:lnTo>
                  <a:pt x="9909" y="42914"/>
                </a:lnTo>
                <a:lnTo>
                  <a:pt x="11924" y="45754"/>
                </a:lnTo>
                <a:lnTo>
                  <a:pt x="13267" y="49553"/>
                </a:lnTo>
                <a:lnTo>
                  <a:pt x="14163" y="53990"/>
                </a:lnTo>
                <a:lnTo>
                  <a:pt x="14759" y="58853"/>
                </a:lnTo>
                <a:lnTo>
                  <a:pt x="15158" y="63048"/>
                </a:lnTo>
                <a:lnTo>
                  <a:pt x="15423" y="66797"/>
                </a:lnTo>
                <a:lnTo>
                  <a:pt x="15600" y="70249"/>
                </a:lnTo>
                <a:lnTo>
                  <a:pt x="16670" y="74455"/>
                </a:lnTo>
                <a:lnTo>
                  <a:pt x="18336" y="79164"/>
                </a:lnTo>
                <a:lnTo>
                  <a:pt x="20399" y="84208"/>
                </a:lnTo>
                <a:lnTo>
                  <a:pt x="21775" y="88524"/>
                </a:lnTo>
                <a:lnTo>
                  <a:pt x="22692" y="92353"/>
                </a:lnTo>
                <a:lnTo>
                  <a:pt x="23303" y="95859"/>
                </a:lnTo>
                <a:lnTo>
                  <a:pt x="23711" y="99148"/>
                </a:lnTo>
                <a:lnTo>
                  <a:pt x="23983" y="102294"/>
                </a:lnTo>
                <a:lnTo>
                  <a:pt x="24164" y="105343"/>
                </a:lnTo>
                <a:lnTo>
                  <a:pt x="24365" y="113811"/>
                </a:lnTo>
                <a:lnTo>
                  <a:pt x="24419" y="118737"/>
                </a:lnTo>
                <a:lnTo>
                  <a:pt x="25407" y="122973"/>
                </a:lnTo>
                <a:lnTo>
                  <a:pt x="27018" y="126749"/>
                </a:lnTo>
                <a:lnTo>
                  <a:pt x="29045" y="130219"/>
                </a:lnTo>
                <a:lnTo>
                  <a:pt x="30396" y="133485"/>
                </a:lnTo>
                <a:lnTo>
                  <a:pt x="31297" y="136615"/>
                </a:lnTo>
                <a:lnTo>
                  <a:pt x="31898" y="139654"/>
                </a:lnTo>
                <a:lnTo>
                  <a:pt x="33250" y="142633"/>
                </a:lnTo>
                <a:lnTo>
                  <a:pt x="35105" y="145571"/>
                </a:lnTo>
                <a:lnTo>
                  <a:pt x="37294" y="148482"/>
                </a:lnTo>
                <a:lnTo>
                  <a:pt x="38753" y="151375"/>
                </a:lnTo>
                <a:lnTo>
                  <a:pt x="39726" y="154257"/>
                </a:lnTo>
                <a:lnTo>
                  <a:pt x="41557" y="162372"/>
                </a:lnTo>
                <a:lnTo>
                  <a:pt x="41637" y="167278"/>
                </a:lnTo>
                <a:lnTo>
                  <a:pt x="4167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00"/>
          <p:cNvSpPr/>
          <p:nvPr/>
        </p:nvSpPr>
        <p:spPr>
          <a:xfrm>
            <a:off x="3980497" y="1483076"/>
            <a:ext cx="102871" cy="171407"/>
          </a:xfrm>
          <a:custGeom>
            <a:avLst/>
            <a:gdLst/>
            <a:ahLst/>
            <a:cxnLst/>
            <a:rect l="0" t="0" r="0" b="0"/>
            <a:pathLst>
              <a:path w="102871" h="171407">
                <a:moveTo>
                  <a:pt x="0" y="17111"/>
                </a:moveTo>
                <a:lnTo>
                  <a:pt x="4551" y="12560"/>
                </a:lnTo>
                <a:lnTo>
                  <a:pt x="6844" y="11220"/>
                </a:lnTo>
                <a:lnTo>
                  <a:pt x="9325" y="10326"/>
                </a:lnTo>
                <a:lnTo>
                  <a:pt x="11932" y="9730"/>
                </a:lnTo>
                <a:lnTo>
                  <a:pt x="14622" y="8381"/>
                </a:lnTo>
                <a:lnTo>
                  <a:pt x="17368" y="6528"/>
                </a:lnTo>
                <a:lnTo>
                  <a:pt x="20151" y="4341"/>
                </a:lnTo>
                <a:lnTo>
                  <a:pt x="22959" y="2883"/>
                </a:lnTo>
                <a:lnTo>
                  <a:pt x="25784" y="1910"/>
                </a:lnTo>
                <a:lnTo>
                  <a:pt x="28619" y="1262"/>
                </a:lnTo>
                <a:lnTo>
                  <a:pt x="31462" y="830"/>
                </a:lnTo>
                <a:lnTo>
                  <a:pt x="34310" y="542"/>
                </a:lnTo>
                <a:lnTo>
                  <a:pt x="37160" y="350"/>
                </a:lnTo>
                <a:lnTo>
                  <a:pt x="40966" y="222"/>
                </a:lnTo>
                <a:lnTo>
                  <a:pt x="58222" y="17"/>
                </a:lnTo>
                <a:lnTo>
                  <a:pt x="61674" y="0"/>
                </a:lnTo>
                <a:lnTo>
                  <a:pt x="64929" y="941"/>
                </a:lnTo>
                <a:lnTo>
                  <a:pt x="68051" y="2521"/>
                </a:lnTo>
                <a:lnTo>
                  <a:pt x="75355" y="7350"/>
                </a:lnTo>
                <a:lnTo>
                  <a:pt x="76906" y="8699"/>
                </a:lnTo>
                <a:lnTo>
                  <a:pt x="78894" y="10550"/>
                </a:lnTo>
                <a:lnTo>
                  <a:pt x="81170" y="12737"/>
                </a:lnTo>
                <a:lnTo>
                  <a:pt x="82689" y="15148"/>
                </a:lnTo>
                <a:lnTo>
                  <a:pt x="84376" y="20366"/>
                </a:lnTo>
                <a:lnTo>
                  <a:pt x="84826" y="23091"/>
                </a:lnTo>
                <a:lnTo>
                  <a:pt x="85125" y="25860"/>
                </a:lnTo>
                <a:lnTo>
                  <a:pt x="85325" y="28659"/>
                </a:lnTo>
                <a:lnTo>
                  <a:pt x="84506" y="32430"/>
                </a:lnTo>
                <a:lnTo>
                  <a:pt x="83007" y="36848"/>
                </a:lnTo>
                <a:lnTo>
                  <a:pt x="81056" y="41699"/>
                </a:lnTo>
                <a:lnTo>
                  <a:pt x="79755" y="46838"/>
                </a:lnTo>
                <a:lnTo>
                  <a:pt x="78888" y="52169"/>
                </a:lnTo>
                <a:lnTo>
                  <a:pt x="78309" y="57628"/>
                </a:lnTo>
                <a:lnTo>
                  <a:pt x="76971" y="62220"/>
                </a:lnTo>
                <a:lnTo>
                  <a:pt x="75127" y="66234"/>
                </a:lnTo>
                <a:lnTo>
                  <a:pt x="72944" y="69862"/>
                </a:lnTo>
                <a:lnTo>
                  <a:pt x="70537" y="74186"/>
                </a:lnTo>
                <a:lnTo>
                  <a:pt x="65322" y="84070"/>
                </a:lnTo>
                <a:lnTo>
                  <a:pt x="62598" y="88420"/>
                </a:lnTo>
                <a:lnTo>
                  <a:pt x="59830" y="92273"/>
                </a:lnTo>
                <a:lnTo>
                  <a:pt x="57031" y="95794"/>
                </a:lnTo>
                <a:lnTo>
                  <a:pt x="53261" y="100046"/>
                </a:lnTo>
                <a:lnTo>
                  <a:pt x="43992" y="109851"/>
                </a:lnTo>
                <a:lnTo>
                  <a:pt x="40758" y="114180"/>
                </a:lnTo>
                <a:lnTo>
                  <a:pt x="38602" y="118019"/>
                </a:lnTo>
                <a:lnTo>
                  <a:pt x="37165" y="121530"/>
                </a:lnTo>
                <a:lnTo>
                  <a:pt x="35254" y="124824"/>
                </a:lnTo>
                <a:lnTo>
                  <a:pt x="33027" y="127972"/>
                </a:lnTo>
                <a:lnTo>
                  <a:pt x="30591" y="131023"/>
                </a:lnTo>
                <a:lnTo>
                  <a:pt x="28967" y="134010"/>
                </a:lnTo>
                <a:lnTo>
                  <a:pt x="27884" y="136954"/>
                </a:lnTo>
                <a:lnTo>
                  <a:pt x="26146" y="143971"/>
                </a:lnTo>
                <a:lnTo>
                  <a:pt x="25908" y="147471"/>
                </a:lnTo>
                <a:lnTo>
                  <a:pt x="25802" y="152201"/>
                </a:lnTo>
                <a:lnTo>
                  <a:pt x="25721" y="162373"/>
                </a:lnTo>
                <a:lnTo>
                  <a:pt x="28259" y="165174"/>
                </a:lnTo>
                <a:lnTo>
                  <a:pt x="33937" y="171051"/>
                </a:lnTo>
                <a:lnTo>
                  <a:pt x="35960" y="171173"/>
                </a:lnTo>
                <a:lnTo>
                  <a:pt x="43288" y="171308"/>
                </a:lnTo>
                <a:lnTo>
                  <a:pt x="62651" y="171406"/>
                </a:lnTo>
                <a:lnTo>
                  <a:pt x="65580" y="170457"/>
                </a:lnTo>
                <a:lnTo>
                  <a:pt x="68485" y="168872"/>
                </a:lnTo>
                <a:lnTo>
                  <a:pt x="71375" y="166862"/>
                </a:lnTo>
                <a:lnTo>
                  <a:pt x="74253" y="165523"/>
                </a:lnTo>
                <a:lnTo>
                  <a:pt x="77124" y="164630"/>
                </a:lnTo>
                <a:lnTo>
                  <a:pt x="79991" y="164034"/>
                </a:lnTo>
                <a:lnTo>
                  <a:pt x="83808" y="163637"/>
                </a:lnTo>
                <a:lnTo>
                  <a:pt x="88257" y="163373"/>
                </a:lnTo>
                <a:lnTo>
                  <a:pt x="102870" y="162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1"/>
          <p:cNvSpPr/>
          <p:nvPr/>
        </p:nvSpPr>
        <p:spPr>
          <a:xfrm>
            <a:off x="4177665" y="162020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2"/>
          <p:cNvSpPr/>
          <p:nvPr/>
        </p:nvSpPr>
        <p:spPr>
          <a:xfrm>
            <a:off x="4254851" y="1448857"/>
            <a:ext cx="124585" cy="171346"/>
          </a:xfrm>
          <a:custGeom>
            <a:avLst/>
            <a:gdLst/>
            <a:ahLst/>
            <a:cxnLst/>
            <a:rect l="0" t="0" r="0" b="0"/>
            <a:pathLst>
              <a:path w="124585" h="171346">
                <a:moveTo>
                  <a:pt x="85691" y="8468"/>
                </a:moveTo>
                <a:lnTo>
                  <a:pt x="77472" y="248"/>
                </a:lnTo>
                <a:lnTo>
                  <a:pt x="74736" y="52"/>
                </a:lnTo>
                <a:lnTo>
                  <a:pt x="72672" y="0"/>
                </a:lnTo>
                <a:lnTo>
                  <a:pt x="71297" y="917"/>
                </a:lnTo>
                <a:lnTo>
                  <a:pt x="70380" y="2482"/>
                </a:lnTo>
                <a:lnTo>
                  <a:pt x="69769" y="4477"/>
                </a:lnTo>
                <a:lnTo>
                  <a:pt x="68408" y="5807"/>
                </a:lnTo>
                <a:lnTo>
                  <a:pt x="66549" y="6694"/>
                </a:lnTo>
                <a:lnTo>
                  <a:pt x="64358" y="7285"/>
                </a:lnTo>
                <a:lnTo>
                  <a:pt x="60991" y="7679"/>
                </a:lnTo>
                <a:lnTo>
                  <a:pt x="56842" y="7942"/>
                </a:lnTo>
                <a:lnTo>
                  <a:pt x="48104" y="8234"/>
                </a:lnTo>
                <a:lnTo>
                  <a:pt x="34734" y="8421"/>
                </a:lnTo>
                <a:lnTo>
                  <a:pt x="17621" y="8467"/>
                </a:lnTo>
                <a:lnTo>
                  <a:pt x="17262" y="3917"/>
                </a:lnTo>
                <a:lnTo>
                  <a:pt x="17125" y="248"/>
                </a:lnTo>
                <a:lnTo>
                  <a:pt x="17111" y="45377"/>
                </a:lnTo>
                <a:lnTo>
                  <a:pt x="16159" y="48314"/>
                </a:lnTo>
                <a:lnTo>
                  <a:pt x="14571" y="51224"/>
                </a:lnTo>
                <a:lnTo>
                  <a:pt x="12561" y="54117"/>
                </a:lnTo>
                <a:lnTo>
                  <a:pt x="11219" y="56998"/>
                </a:lnTo>
                <a:lnTo>
                  <a:pt x="10326" y="59871"/>
                </a:lnTo>
                <a:lnTo>
                  <a:pt x="9730" y="62739"/>
                </a:lnTo>
                <a:lnTo>
                  <a:pt x="8381" y="65604"/>
                </a:lnTo>
                <a:lnTo>
                  <a:pt x="6528" y="68466"/>
                </a:lnTo>
                <a:lnTo>
                  <a:pt x="4340" y="71326"/>
                </a:lnTo>
                <a:lnTo>
                  <a:pt x="2882" y="74186"/>
                </a:lnTo>
                <a:lnTo>
                  <a:pt x="1910" y="77045"/>
                </a:lnTo>
                <a:lnTo>
                  <a:pt x="1262" y="79903"/>
                </a:lnTo>
                <a:lnTo>
                  <a:pt x="830" y="82761"/>
                </a:lnTo>
                <a:lnTo>
                  <a:pt x="542" y="85619"/>
                </a:lnTo>
                <a:lnTo>
                  <a:pt x="80" y="92499"/>
                </a:lnTo>
                <a:lnTo>
                  <a:pt x="17" y="95980"/>
                </a:lnTo>
                <a:lnTo>
                  <a:pt x="0" y="98242"/>
                </a:lnTo>
                <a:lnTo>
                  <a:pt x="941" y="99749"/>
                </a:lnTo>
                <a:lnTo>
                  <a:pt x="2521" y="100755"/>
                </a:lnTo>
                <a:lnTo>
                  <a:pt x="7350" y="102368"/>
                </a:lnTo>
                <a:lnTo>
                  <a:pt x="10550" y="102589"/>
                </a:lnTo>
                <a:lnTo>
                  <a:pt x="12737" y="102647"/>
                </a:lnTo>
                <a:lnTo>
                  <a:pt x="14195" y="101734"/>
                </a:lnTo>
                <a:lnTo>
                  <a:pt x="15167" y="100173"/>
                </a:lnTo>
                <a:lnTo>
                  <a:pt x="15815" y="98179"/>
                </a:lnTo>
                <a:lnTo>
                  <a:pt x="18152" y="96850"/>
                </a:lnTo>
                <a:lnTo>
                  <a:pt x="21615" y="95964"/>
                </a:lnTo>
                <a:lnTo>
                  <a:pt x="25829" y="95374"/>
                </a:lnTo>
                <a:lnTo>
                  <a:pt x="29590" y="94028"/>
                </a:lnTo>
                <a:lnTo>
                  <a:pt x="33050" y="92178"/>
                </a:lnTo>
                <a:lnTo>
                  <a:pt x="36309" y="89992"/>
                </a:lnTo>
                <a:lnTo>
                  <a:pt x="40387" y="88535"/>
                </a:lnTo>
                <a:lnTo>
                  <a:pt x="45011" y="87563"/>
                </a:lnTo>
                <a:lnTo>
                  <a:pt x="49999" y="86915"/>
                </a:lnTo>
                <a:lnTo>
                  <a:pt x="54276" y="86484"/>
                </a:lnTo>
                <a:lnTo>
                  <a:pt x="58081" y="86196"/>
                </a:lnTo>
                <a:lnTo>
                  <a:pt x="61569" y="86004"/>
                </a:lnTo>
                <a:lnTo>
                  <a:pt x="70525" y="85791"/>
                </a:lnTo>
                <a:lnTo>
                  <a:pt x="105579" y="85623"/>
                </a:lnTo>
                <a:lnTo>
                  <a:pt x="108475" y="86575"/>
                </a:lnTo>
                <a:lnTo>
                  <a:pt x="111358" y="88161"/>
                </a:lnTo>
                <a:lnTo>
                  <a:pt x="114232" y="90172"/>
                </a:lnTo>
                <a:lnTo>
                  <a:pt x="116148" y="92465"/>
                </a:lnTo>
                <a:lnTo>
                  <a:pt x="117426" y="94946"/>
                </a:lnTo>
                <a:lnTo>
                  <a:pt x="118277" y="97552"/>
                </a:lnTo>
                <a:lnTo>
                  <a:pt x="119798" y="100242"/>
                </a:lnTo>
                <a:lnTo>
                  <a:pt x="121764" y="102988"/>
                </a:lnTo>
                <a:lnTo>
                  <a:pt x="124027" y="105771"/>
                </a:lnTo>
                <a:lnTo>
                  <a:pt x="124584" y="108579"/>
                </a:lnTo>
                <a:lnTo>
                  <a:pt x="124002" y="111404"/>
                </a:lnTo>
                <a:lnTo>
                  <a:pt x="122662" y="114239"/>
                </a:lnTo>
                <a:lnTo>
                  <a:pt x="121768" y="117082"/>
                </a:lnTo>
                <a:lnTo>
                  <a:pt x="121172" y="119930"/>
                </a:lnTo>
                <a:lnTo>
                  <a:pt x="120775" y="122781"/>
                </a:lnTo>
                <a:lnTo>
                  <a:pt x="119558" y="125634"/>
                </a:lnTo>
                <a:lnTo>
                  <a:pt x="117794" y="128488"/>
                </a:lnTo>
                <a:lnTo>
                  <a:pt x="115665" y="131344"/>
                </a:lnTo>
                <a:lnTo>
                  <a:pt x="113294" y="134200"/>
                </a:lnTo>
                <a:lnTo>
                  <a:pt x="110761" y="137057"/>
                </a:lnTo>
                <a:lnTo>
                  <a:pt x="105406" y="142771"/>
                </a:lnTo>
                <a:lnTo>
                  <a:pt x="99851" y="148485"/>
                </a:lnTo>
                <a:lnTo>
                  <a:pt x="96083" y="151343"/>
                </a:lnTo>
                <a:lnTo>
                  <a:pt x="91667" y="154200"/>
                </a:lnTo>
                <a:lnTo>
                  <a:pt x="86817" y="157058"/>
                </a:lnTo>
                <a:lnTo>
                  <a:pt x="82632" y="158963"/>
                </a:lnTo>
                <a:lnTo>
                  <a:pt x="78889" y="160233"/>
                </a:lnTo>
                <a:lnTo>
                  <a:pt x="75442" y="161079"/>
                </a:lnTo>
                <a:lnTo>
                  <a:pt x="72190" y="162596"/>
                </a:lnTo>
                <a:lnTo>
                  <a:pt x="69071" y="164560"/>
                </a:lnTo>
                <a:lnTo>
                  <a:pt x="61771" y="170005"/>
                </a:lnTo>
                <a:lnTo>
                  <a:pt x="58232" y="170749"/>
                </a:lnTo>
                <a:lnTo>
                  <a:pt x="51401" y="1713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3"/>
          <p:cNvSpPr/>
          <p:nvPr/>
        </p:nvSpPr>
        <p:spPr>
          <a:xfrm>
            <a:off x="4451986" y="1448752"/>
            <a:ext cx="162830" cy="180024"/>
          </a:xfrm>
          <a:custGeom>
            <a:avLst/>
            <a:gdLst/>
            <a:ahLst/>
            <a:cxnLst/>
            <a:rect l="0" t="0" r="0" b="0"/>
            <a:pathLst>
              <a:path w="162830" h="180024">
                <a:moveTo>
                  <a:pt x="34289" y="0"/>
                </a:moveTo>
                <a:lnTo>
                  <a:pt x="34289" y="8220"/>
                </a:lnTo>
                <a:lnTo>
                  <a:pt x="29738" y="13019"/>
                </a:lnTo>
                <a:lnTo>
                  <a:pt x="28397" y="15347"/>
                </a:lnTo>
                <a:lnTo>
                  <a:pt x="26907" y="20473"/>
                </a:lnTo>
                <a:lnTo>
                  <a:pt x="26246" y="25927"/>
                </a:lnTo>
                <a:lnTo>
                  <a:pt x="26069" y="28715"/>
                </a:lnTo>
                <a:lnTo>
                  <a:pt x="24999" y="31526"/>
                </a:lnTo>
                <a:lnTo>
                  <a:pt x="23333" y="34352"/>
                </a:lnTo>
                <a:lnTo>
                  <a:pt x="21270" y="37189"/>
                </a:lnTo>
                <a:lnTo>
                  <a:pt x="18942" y="40032"/>
                </a:lnTo>
                <a:lnTo>
                  <a:pt x="16438" y="42881"/>
                </a:lnTo>
                <a:lnTo>
                  <a:pt x="13815" y="45732"/>
                </a:lnTo>
                <a:lnTo>
                  <a:pt x="12067" y="48586"/>
                </a:lnTo>
                <a:lnTo>
                  <a:pt x="10902" y="51441"/>
                </a:lnTo>
                <a:lnTo>
                  <a:pt x="10125" y="54296"/>
                </a:lnTo>
                <a:lnTo>
                  <a:pt x="8655" y="57152"/>
                </a:lnTo>
                <a:lnTo>
                  <a:pt x="6722" y="60009"/>
                </a:lnTo>
                <a:lnTo>
                  <a:pt x="4481" y="62866"/>
                </a:lnTo>
                <a:lnTo>
                  <a:pt x="2987" y="65723"/>
                </a:lnTo>
                <a:lnTo>
                  <a:pt x="1990" y="68581"/>
                </a:lnTo>
                <a:lnTo>
                  <a:pt x="1327" y="71438"/>
                </a:lnTo>
                <a:lnTo>
                  <a:pt x="884" y="74295"/>
                </a:lnTo>
                <a:lnTo>
                  <a:pt x="589" y="77153"/>
                </a:lnTo>
                <a:lnTo>
                  <a:pt x="392" y="80010"/>
                </a:lnTo>
                <a:lnTo>
                  <a:pt x="261" y="83820"/>
                </a:lnTo>
                <a:lnTo>
                  <a:pt x="50" y="101083"/>
                </a:lnTo>
                <a:lnTo>
                  <a:pt x="0" y="138795"/>
                </a:lnTo>
                <a:lnTo>
                  <a:pt x="952" y="142060"/>
                </a:lnTo>
                <a:lnTo>
                  <a:pt x="2539" y="145189"/>
                </a:lnTo>
                <a:lnTo>
                  <a:pt x="4550" y="148228"/>
                </a:lnTo>
                <a:lnTo>
                  <a:pt x="6843" y="151206"/>
                </a:lnTo>
                <a:lnTo>
                  <a:pt x="9324" y="154144"/>
                </a:lnTo>
                <a:lnTo>
                  <a:pt x="15599" y="161152"/>
                </a:lnTo>
                <a:lnTo>
                  <a:pt x="18997" y="164651"/>
                </a:lnTo>
                <a:lnTo>
                  <a:pt x="21237" y="166917"/>
                </a:lnTo>
                <a:lnTo>
                  <a:pt x="23682" y="168428"/>
                </a:lnTo>
                <a:lnTo>
                  <a:pt x="26265" y="169435"/>
                </a:lnTo>
                <a:lnTo>
                  <a:pt x="28940" y="170107"/>
                </a:lnTo>
                <a:lnTo>
                  <a:pt x="31675" y="170555"/>
                </a:lnTo>
                <a:lnTo>
                  <a:pt x="34451" y="170853"/>
                </a:lnTo>
                <a:lnTo>
                  <a:pt x="37255" y="171052"/>
                </a:lnTo>
                <a:lnTo>
                  <a:pt x="40076" y="171185"/>
                </a:lnTo>
                <a:lnTo>
                  <a:pt x="45751" y="171332"/>
                </a:lnTo>
                <a:lnTo>
                  <a:pt x="54301" y="171415"/>
                </a:lnTo>
                <a:lnTo>
                  <a:pt x="58107" y="170474"/>
                </a:lnTo>
                <a:lnTo>
                  <a:pt x="62550" y="168894"/>
                </a:lnTo>
                <a:lnTo>
                  <a:pt x="67417" y="166889"/>
                </a:lnTo>
                <a:lnTo>
                  <a:pt x="71614" y="164599"/>
                </a:lnTo>
                <a:lnTo>
                  <a:pt x="75365" y="162120"/>
                </a:lnTo>
                <a:lnTo>
                  <a:pt x="78818" y="159515"/>
                </a:lnTo>
                <a:lnTo>
                  <a:pt x="83025" y="157779"/>
                </a:lnTo>
                <a:lnTo>
                  <a:pt x="87734" y="156621"/>
                </a:lnTo>
                <a:lnTo>
                  <a:pt x="92779" y="155849"/>
                </a:lnTo>
                <a:lnTo>
                  <a:pt x="98047" y="154382"/>
                </a:lnTo>
                <a:lnTo>
                  <a:pt x="103465" y="152451"/>
                </a:lnTo>
                <a:lnTo>
                  <a:pt x="108981" y="150212"/>
                </a:lnTo>
                <a:lnTo>
                  <a:pt x="113611" y="147766"/>
                </a:lnTo>
                <a:lnTo>
                  <a:pt x="117650" y="145183"/>
                </a:lnTo>
                <a:lnTo>
                  <a:pt x="121295" y="142509"/>
                </a:lnTo>
                <a:lnTo>
                  <a:pt x="125630" y="139773"/>
                </a:lnTo>
                <a:lnTo>
                  <a:pt x="130426" y="136997"/>
                </a:lnTo>
                <a:lnTo>
                  <a:pt x="135528" y="134194"/>
                </a:lnTo>
                <a:lnTo>
                  <a:pt x="139881" y="131373"/>
                </a:lnTo>
                <a:lnTo>
                  <a:pt x="143736" y="128539"/>
                </a:lnTo>
                <a:lnTo>
                  <a:pt x="147259" y="125698"/>
                </a:lnTo>
                <a:lnTo>
                  <a:pt x="150559" y="122851"/>
                </a:lnTo>
                <a:lnTo>
                  <a:pt x="153713" y="120001"/>
                </a:lnTo>
                <a:lnTo>
                  <a:pt x="156767" y="117148"/>
                </a:lnTo>
                <a:lnTo>
                  <a:pt x="158803" y="114294"/>
                </a:lnTo>
                <a:lnTo>
                  <a:pt x="160161" y="111438"/>
                </a:lnTo>
                <a:lnTo>
                  <a:pt x="161066" y="108582"/>
                </a:lnTo>
                <a:lnTo>
                  <a:pt x="161669" y="105726"/>
                </a:lnTo>
                <a:lnTo>
                  <a:pt x="162072" y="102869"/>
                </a:lnTo>
                <a:lnTo>
                  <a:pt x="162717" y="95991"/>
                </a:lnTo>
                <a:lnTo>
                  <a:pt x="162805" y="92510"/>
                </a:lnTo>
                <a:lnTo>
                  <a:pt x="162829" y="90248"/>
                </a:lnTo>
                <a:lnTo>
                  <a:pt x="161892" y="88741"/>
                </a:lnTo>
                <a:lnTo>
                  <a:pt x="160315" y="87735"/>
                </a:lnTo>
                <a:lnTo>
                  <a:pt x="156023" y="86619"/>
                </a:lnTo>
                <a:lnTo>
                  <a:pt x="150940" y="86122"/>
                </a:lnTo>
                <a:lnTo>
                  <a:pt x="147299" y="85990"/>
                </a:lnTo>
                <a:lnTo>
                  <a:pt x="138172" y="85843"/>
                </a:lnTo>
                <a:lnTo>
                  <a:pt x="134025" y="86756"/>
                </a:lnTo>
                <a:lnTo>
                  <a:pt x="130307" y="88317"/>
                </a:lnTo>
                <a:lnTo>
                  <a:pt x="126875" y="90311"/>
                </a:lnTo>
                <a:lnTo>
                  <a:pt x="117983" y="95066"/>
                </a:lnTo>
                <a:lnTo>
                  <a:pt x="96753" y="105879"/>
                </a:lnTo>
                <a:lnTo>
                  <a:pt x="92124" y="107734"/>
                </a:lnTo>
                <a:lnTo>
                  <a:pt x="88085" y="108970"/>
                </a:lnTo>
                <a:lnTo>
                  <a:pt x="84440" y="109794"/>
                </a:lnTo>
                <a:lnTo>
                  <a:pt x="81059" y="111296"/>
                </a:lnTo>
                <a:lnTo>
                  <a:pt x="77851" y="113250"/>
                </a:lnTo>
                <a:lnTo>
                  <a:pt x="74760" y="115505"/>
                </a:lnTo>
                <a:lnTo>
                  <a:pt x="71747" y="117961"/>
                </a:lnTo>
                <a:lnTo>
                  <a:pt x="68786" y="120551"/>
                </a:lnTo>
                <a:lnTo>
                  <a:pt x="65859" y="123230"/>
                </a:lnTo>
                <a:lnTo>
                  <a:pt x="63908" y="125968"/>
                </a:lnTo>
                <a:lnTo>
                  <a:pt x="61740" y="131551"/>
                </a:lnTo>
                <a:lnTo>
                  <a:pt x="60210" y="134373"/>
                </a:lnTo>
                <a:lnTo>
                  <a:pt x="58237" y="137207"/>
                </a:lnTo>
                <a:lnTo>
                  <a:pt x="55969" y="140049"/>
                </a:lnTo>
                <a:lnTo>
                  <a:pt x="54457" y="142896"/>
                </a:lnTo>
                <a:lnTo>
                  <a:pt x="53449" y="145746"/>
                </a:lnTo>
                <a:lnTo>
                  <a:pt x="52777" y="148599"/>
                </a:lnTo>
                <a:lnTo>
                  <a:pt x="52329" y="151454"/>
                </a:lnTo>
                <a:lnTo>
                  <a:pt x="52031" y="154309"/>
                </a:lnTo>
                <a:lnTo>
                  <a:pt x="51832" y="157165"/>
                </a:lnTo>
                <a:lnTo>
                  <a:pt x="52652" y="160022"/>
                </a:lnTo>
                <a:lnTo>
                  <a:pt x="54150" y="162879"/>
                </a:lnTo>
                <a:lnTo>
                  <a:pt x="56102" y="165736"/>
                </a:lnTo>
                <a:lnTo>
                  <a:pt x="58356" y="167641"/>
                </a:lnTo>
                <a:lnTo>
                  <a:pt x="60811" y="168910"/>
                </a:lnTo>
                <a:lnTo>
                  <a:pt x="63400" y="169757"/>
                </a:lnTo>
                <a:lnTo>
                  <a:pt x="65126" y="171274"/>
                </a:lnTo>
                <a:lnTo>
                  <a:pt x="66277" y="173238"/>
                </a:lnTo>
                <a:lnTo>
                  <a:pt x="67044" y="175499"/>
                </a:lnTo>
                <a:lnTo>
                  <a:pt x="68509" y="177007"/>
                </a:lnTo>
                <a:lnTo>
                  <a:pt x="70436" y="178012"/>
                </a:lnTo>
                <a:lnTo>
                  <a:pt x="77151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4"/>
          <p:cNvSpPr/>
          <p:nvPr/>
        </p:nvSpPr>
        <p:spPr>
          <a:xfrm>
            <a:off x="3877627" y="2237422"/>
            <a:ext cx="68581" cy="214314"/>
          </a:xfrm>
          <a:custGeom>
            <a:avLst/>
            <a:gdLst/>
            <a:ahLst/>
            <a:cxnLst/>
            <a:rect l="0" t="0" r="0" b="0"/>
            <a:pathLst>
              <a:path w="68581" h="214314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7381" y="15923"/>
                </a:lnTo>
                <a:lnTo>
                  <a:pt x="8043" y="19142"/>
                </a:lnTo>
                <a:lnTo>
                  <a:pt x="8337" y="23747"/>
                </a:lnTo>
                <a:lnTo>
                  <a:pt x="8468" y="28969"/>
                </a:lnTo>
                <a:lnTo>
                  <a:pt x="8563" y="41204"/>
                </a:lnTo>
                <a:lnTo>
                  <a:pt x="9519" y="42709"/>
                </a:lnTo>
                <a:lnTo>
                  <a:pt x="11108" y="44665"/>
                </a:lnTo>
                <a:lnTo>
                  <a:pt x="13121" y="46922"/>
                </a:lnTo>
                <a:lnTo>
                  <a:pt x="14462" y="49379"/>
                </a:lnTo>
                <a:lnTo>
                  <a:pt x="15953" y="54649"/>
                </a:lnTo>
                <a:lnTo>
                  <a:pt x="17303" y="57387"/>
                </a:lnTo>
                <a:lnTo>
                  <a:pt x="19155" y="60166"/>
                </a:lnTo>
                <a:lnTo>
                  <a:pt x="21343" y="62971"/>
                </a:lnTo>
                <a:lnTo>
                  <a:pt x="22801" y="65793"/>
                </a:lnTo>
                <a:lnTo>
                  <a:pt x="24421" y="71469"/>
                </a:lnTo>
                <a:lnTo>
                  <a:pt x="24853" y="75269"/>
                </a:lnTo>
                <a:lnTo>
                  <a:pt x="25141" y="79706"/>
                </a:lnTo>
                <a:lnTo>
                  <a:pt x="25462" y="88765"/>
                </a:lnTo>
                <a:lnTo>
                  <a:pt x="25604" y="95966"/>
                </a:lnTo>
                <a:lnTo>
                  <a:pt x="26594" y="99220"/>
                </a:lnTo>
                <a:lnTo>
                  <a:pt x="28207" y="102342"/>
                </a:lnTo>
                <a:lnTo>
                  <a:pt x="30235" y="105375"/>
                </a:lnTo>
                <a:lnTo>
                  <a:pt x="31587" y="108350"/>
                </a:lnTo>
                <a:lnTo>
                  <a:pt x="33088" y="114196"/>
                </a:lnTo>
                <a:lnTo>
                  <a:pt x="34442" y="118040"/>
                </a:lnTo>
                <a:lnTo>
                  <a:pt x="36296" y="122509"/>
                </a:lnTo>
                <a:lnTo>
                  <a:pt x="38485" y="127392"/>
                </a:lnTo>
                <a:lnTo>
                  <a:pt x="40897" y="131601"/>
                </a:lnTo>
                <a:lnTo>
                  <a:pt x="43457" y="135359"/>
                </a:lnTo>
                <a:lnTo>
                  <a:pt x="46116" y="138817"/>
                </a:lnTo>
                <a:lnTo>
                  <a:pt x="47889" y="142075"/>
                </a:lnTo>
                <a:lnTo>
                  <a:pt x="49859" y="148234"/>
                </a:lnTo>
                <a:lnTo>
                  <a:pt x="50734" y="154147"/>
                </a:lnTo>
                <a:lnTo>
                  <a:pt x="50968" y="157057"/>
                </a:lnTo>
                <a:lnTo>
                  <a:pt x="51124" y="160902"/>
                </a:lnTo>
                <a:lnTo>
                  <a:pt x="51297" y="170255"/>
                </a:lnTo>
                <a:lnTo>
                  <a:pt x="52295" y="174463"/>
                </a:lnTo>
                <a:lnTo>
                  <a:pt x="53914" y="178221"/>
                </a:lnTo>
                <a:lnTo>
                  <a:pt x="55945" y="181679"/>
                </a:lnTo>
                <a:lnTo>
                  <a:pt x="57299" y="184937"/>
                </a:lnTo>
                <a:lnTo>
                  <a:pt x="58804" y="191097"/>
                </a:lnTo>
                <a:lnTo>
                  <a:pt x="59473" y="197010"/>
                </a:lnTo>
                <a:lnTo>
                  <a:pt x="59902" y="204015"/>
                </a:lnTo>
                <a:lnTo>
                  <a:pt x="59976" y="209780"/>
                </a:lnTo>
                <a:lnTo>
                  <a:pt x="60939" y="211291"/>
                </a:lnTo>
                <a:lnTo>
                  <a:pt x="62534" y="212298"/>
                </a:lnTo>
                <a:lnTo>
                  <a:pt x="6858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5"/>
          <p:cNvSpPr/>
          <p:nvPr/>
        </p:nvSpPr>
        <p:spPr>
          <a:xfrm>
            <a:off x="3980507" y="2228850"/>
            <a:ext cx="188551" cy="205730"/>
          </a:xfrm>
          <a:custGeom>
            <a:avLst/>
            <a:gdLst/>
            <a:ahLst/>
            <a:cxnLst/>
            <a:rect l="0" t="0" r="0" b="0"/>
            <a:pathLst>
              <a:path w="188551" h="205730">
                <a:moveTo>
                  <a:pt x="85715" y="0"/>
                </a:moveTo>
                <a:lnTo>
                  <a:pt x="77496" y="0"/>
                </a:lnTo>
                <a:lnTo>
                  <a:pt x="72696" y="4551"/>
                </a:lnTo>
                <a:lnTo>
                  <a:pt x="69793" y="7380"/>
                </a:lnTo>
                <a:lnTo>
                  <a:pt x="66573" y="8043"/>
                </a:lnTo>
                <a:lnTo>
                  <a:pt x="64382" y="8219"/>
                </a:lnTo>
                <a:lnTo>
                  <a:pt x="62920" y="9289"/>
                </a:lnTo>
                <a:lnTo>
                  <a:pt x="61946" y="10955"/>
                </a:lnTo>
                <a:lnTo>
                  <a:pt x="61296" y="13018"/>
                </a:lnTo>
                <a:lnTo>
                  <a:pt x="58035" y="17851"/>
                </a:lnTo>
                <a:lnTo>
                  <a:pt x="53410" y="23173"/>
                </a:lnTo>
                <a:lnTo>
                  <a:pt x="48180" y="28714"/>
                </a:lnTo>
                <a:lnTo>
                  <a:pt x="39880" y="37189"/>
                </a:lnTo>
                <a:lnTo>
                  <a:pt x="38014" y="40032"/>
                </a:lnTo>
                <a:lnTo>
                  <a:pt x="35940" y="45732"/>
                </a:lnTo>
                <a:lnTo>
                  <a:pt x="32477" y="51440"/>
                </a:lnTo>
                <a:lnTo>
                  <a:pt x="27764" y="57152"/>
                </a:lnTo>
                <a:lnTo>
                  <a:pt x="22494" y="62866"/>
                </a:lnTo>
                <a:lnTo>
                  <a:pt x="20708" y="66675"/>
                </a:lnTo>
                <a:lnTo>
                  <a:pt x="19517" y="71120"/>
                </a:lnTo>
                <a:lnTo>
                  <a:pt x="18723" y="75988"/>
                </a:lnTo>
                <a:lnTo>
                  <a:pt x="17241" y="80186"/>
                </a:lnTo>
                <a:lnTo>
                  <a:pt x="15301" y="83937"/>
                </a:lnTo>
                <a:lnTo>
                  <a:pt x="13055" y="87390"/>
                </a:lnTo>
                <a:lnTo>
                  <a:pt x="11557" y="91598"/>
                </a:lnTo>
                <a:lnTo>
                  <a:pt x="10559" y="96308"/>
                </a:lnTo>
                <a:lnTo>
                  <a:pt x="9894" y="101352"/>
                </a:lnTo>
                <a:lnTo>
                  <a:pt x="8497" y="105668"/>
                </a:lnTo>
                <a:lnTo>
                  <a:pt x="6614" y="109498"/>
                </a:lnTo>
                <a:lnTo>
                  <a:pt x="4406" y="113003"/>
                </a:lnTo>
                <a:lnTo>
                  <a:pt x="2934" y="116293"/>
                </a:lnTo>
                <a:lnTo>
                  <a:pt x="1299" y="122488"/>
                </a:lnTo>
                <a:lnTo>
                  <a:pt x="572" y="128416"/>
                </a:lnTo>
                <a:lnTo>
                  <a:pt x="248" y="134226"/>
                </a:lnTo>
                <a:lnTo>
                  <a:pt x="105" y="139983"/>
                </a:lnTo>
                <a:lnTo>
                  <a:pt x="0" y="161710"/>
                </a:lnTo>
                <a:lnTo>
                  <a:pt x="949" y="164957"/>
                </a:lnTo>
                <a:lnTo>
                  <a:pt x="2534" y="167121"/>
                </a:lnTo>
                <a:lnTo>
                  <a:pt x="6836" y="170478"/>
                </a:lnTo>
                <a:lnTo>
                  <a:pt x="11922" y="175145"/>
                </a:lnTo>
                <a:lnTo>
                  <a:pt x="20141" y="183128"/>
                </a:lnTo>
                <a:lnTo>
                  <a:pt x="32600" y="195496"/>
                </a:lnTo>
                <a:lnTo>
                  <a:pt x="35065" y="197005"/>
                </a:lnTo>
                <a:lnTo>
                  <a:pt x="38613" y="198964"/>
                </a:lnTo>
                <a:lnTo>
                  <a:pt x="42884" y="201222"/>
                </a:lnTo>
                <a:lnTo>
                  <a:pt x="46684" y="202728"/>
                </a:lnTo>
                <a:lnTo>
                  <a:pt x="50169" y="203732"/>
                </a:lnTo>
                <a:lnTo>
                  <a:pt x="53445" y="204401"/>
                </a:lnTo>
                <a:lnTo>
                  <a:pt x="56582" y="204847"/>
                </a:lnTo>
                <a:lnTo>
                  <a:pt x="59625" y="205145"/>
                </a:lnTo>
                <a:lnTo>
                  <a:pt x="62607" y="205343"/>
                </a:lnTo>
                <a:lnTo>
                  <a:pt x="68460" y="205563"/>
                </a:lnTo>
                <a:lnTo>
                  <a:pt x="77110" y="205688"/>
                </a:lnTo>
                <a:lnTo>
                  <a:pt x="93117" y="205729"/>
                </a:lnTo>
                <a:lnTo>
                  <a:pt x="97317" y="204780"/>
                </a:lnTo>
                <a:lnTo>
                  <a:pt x="101070" y="203195"/>
                </a:lnTo>
                <a:lnTo>
                  <a:pt x="104524" y="201186"/>
                </a:lnTo>
                <a:lnTo>
                  <a:pt x="107779" y="199846"/>
                </a:lnTo>
                <a:lnTo>
                  <a:pt x="110902" y="198953"/>
                </a:lnTo>
                <a:lnTo>
                  <a:pt x="113937" y="198358"/>
                </a:lnTo>
                <a:lnTo>
                  <a:pt x="116912" y="197961"/>
                </a:lnTo>
                <a:lnTo>
                  <a:pt x="122758" y="197520"/>
                </a:lnTo>
                <a:lnTo>
                  <a:pt x="125650" y="196450"/>
                </a:lnTo>
                <a:lnTo>
                  <a:pt x="131404" y="192721"/>
                </a:lnTo>
                <a:lnTo>
                  <a:pt x="137137" y="187888"/>
                </a:lnTo>
                <a:lnTo>
                  <a:pt x="142859" y="182566"/>
                </a:lnTo>
                <a:lnTo>
                  <a:pt x="154294" y="171387"/>
                </a:lnTo>
                <a:lnTo>
                  <a:pt x="157152" y="168551"/>
                </a:lnTo>
                <a:lnTo>
                  <a:pt x="160010" y="164755"/>
                </a:lnTo>
                <a:lnTo>
                  <a:pt x="162867" y="160319"/>
                </a:lnTo>
                <a:lnTo>
                  <a:pt x="165725" y="155457"/>
                </a:lnTo>
                <a:lnTo>
                  <a:pt x="168582" y="151263"/>
                </a:lnTo>
                <a:lnTo>
                  <a:pt x="171440" y="147514"/>
                </a:lnTo>
                <a:lnTo>
                  <a:pt x="174297" y="144062"/>
                </a:lnTo>
                <a:lnTo>
                  <a:pt x="177473" y="137687"/>
                </a:lnTo>
                <a:lnTo>
                  <a:pt x="178319" y="134654"/>
                </a:lnTo>
                <a:lnTo>
                  <a:pt x="181800" y="128744"/>
                </a:lnTo>
                <a:lnTo>
                  <a:pt x="184062" y="125834"/>
                </a:lnTo>
                <a:lnTo>
                  <a:pt x="186575" y="120061"/>
                </a:lnTo>
                <a:lnTo>
                  <a:pt x="187244" y="117188"/>
                </a:lnTo>
                <a:lnTo>
                  <a:pt x="187691" y="113368"/>
                </a:lnTo>
                <a:lnTo>
                  <a:pt x="187990" y="108916"/>
                </a:lnTo>
                <a:lnTo>
                  <a:pt x="188320" y="99842"/>
                </a:lnTo>
                <a:lnTo>
                  <a:pt x="188507" y="89378"/>
                </a:lnTo>
                <a:lnTo>
                  <a:pt x="188550" y="83221"/>
                </a:lnTo>
                <a:lnTo>
                  <a:pt x="187609" y="80246"/>
                </a:lnTo>
                <a:lnTo>
                  <a:pt x="184024" y="74400"/>
                </a:lnTo>
                <a:lnTo>
                  <a:pt x="179255" y="68626"/>
                </a:lnTo>
                <a:lnTo>
                  <a:pt x="173961" y="62885"/>
                </a:lnTo>
                <a:lnTo>
                  <a:pt x="164517" y="53131"/>
                </a:lnTo>
                <a:lnTo>
                  <a:pt x="162062" y="51613"/>
                </a:lnTo>
                <a:lnTo>
                  <a:pt x="158520" y="49649"/>
                </a:lnTo>
                <a:lnTo>
                  <a:pt x="154254" y="47386"/>
                </a:lnTo>
                <a:lnTo>
                  <a:pt x="150458" y="45878"/>
                </a:lnTo>
                <a:lnTo>
                  <a:pt x="146975" y="44873"/>
                </a:lnTo>
                <a:lnTo>
                  <a:pt x="143700" y="44203"/>
                </a:lnTo>
                <a:lnTo>
                  <a:pt x="140564" y="42803"/>
                </a:lnTo>
                <a:lnTo>
                  <a:pt x="137521" y="40918"/>
                </a:lnTo>
                <a:lnTo>
                  <a:pt x="134540" y="38708"/>
                </a:lnTo>
                <a:lnTo>
                  <a:pt x="128687" y="36253"/>
                </a:lnTo>
                <a:lnTo>
                  <a:pt x="122911" y="35162"/>
                </a:lnTo>
                <a:lnTo>
                  <a:pt x="117169" y="34677"/>
                </a:lnTo>
                <a:lnTo>
                  <a:pt x="111442" y="34462"/>
                </a:lnTo>
                <a:lnTo>
                  <a:pt x="104769" y="34366"/>
                </a:lnTo>
                <a:lnTo>
                  <a:pt x="72608" y="34290"/>
                </a:lnTo>
                <a:lnTo>
                  <a:pt x="74492" y="34290"/>
                </a:lnTo>
                <a:lnTo>
                  <a:pt x="75376" y="35242"/>
                </a:lnTo>
                <a:lnTo>
                  <a:pt x="75965" y="36830"/>
                </a:lnTo>
                <a:lnTo>
                  <a:pt x="77143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6"/>
          <p:cNvSpPr/>
          <p:nvPr/>
        </p:nvSpPr>
        <p:spPr>
          <a:xfrm>
            <a:off x="4297679" y="2340292"/>
            <a:ext cx="25719" cy="25719"/>
          </a:xfrm>
          <a:custGeom>
            <a:avLst/>
            <a:gdLst/>
            <a:ahLst/>
            <a:cxnLst/>
            <a:rect l="0" t="0" r="0" b="0"/>
            <a:pathLst>
              <a:path w="25719" h="25719">
                <a:moveTo>
                  <a:pt x="17146" y="25718"/>
                </a:moveTo>
                <a:lnTo>
                  <a:pt x="25717" y="25718"/>
                </a:lnTo>
                <a:lnTo>
                  <a:pt x="25718" y="18337"/>
                </a:lnTo>
                <a:lnTo>
                  <a:pt x="24766" y="16987"/>
                </a:lnTo>
                <a:lnTo>
                  <a:pt x="23178" y="15134"/>
                </a:lnTo>
                <a:lnTo>
                  <a:pt x="17250" y="8686"/>
                </a:lnTo>
                <a:lnTo>
                  <a:pt x="16263" y="8648"/>
                </a:lnTo>
                <a:lnTo>
                  <a:pt x="8421" y="8579"/>
                </a:lnTo>
                <a:lnTo>
                  <a:pt x="114" y="8573"/>
                </a:lnTo>
                <a:lnTo>
                  <a:pt x="76" y="762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7"/>
          <p:cNvSpPr/>
          <p:nvPr/>
        </p:nvSpPr>
        <p:spPr>
          <a:xfrm>
            <a:off x="4331970" y="2168842"/>
            <a:ext cx="197168" cy="68581"/>
          </a:xfrm>
          <a:custGeom>
            <a:avLst/>
            <a:gdLst/>
            <a:ahLst/>
            <a:cxnLst/>
            <a:rect l="0" t="0" r="0" b="0"/>
            <a:pathLst>
              <a:path w="197168" h="6858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7778" y="22959"/>
                </a:lnTo>
                <a:lnTo>
                  <a:pt x="8042" y="25784"/>
                </a:lnTo>
                <a:lnTo>
                  <a:pt x="8219" y="28619"/>
                </a:lnTo>
                <a:lnTo>
                  <a:pt x="8415" y="34310"/>
                </a:lnTo>
                <a:lnTo>
                  <a:pt x="8551" y="42689"/>
                </a:lnTo>
                <a:lnTo>
                  <a:pt x="8572" y="68087"/>
                </a:lnTo>
                <a:lnTo>
                  <a:pt x="14463" y="68483"/>
                </a:lnTo>
                <a:lnTo>
                  <a:pt x="19155" y="68561"/>
                </a:lnTo>
                <a:lnTo>
                  <a:pt x="44915" y="68580"/>
                </a:lnTo>
                <a:lnTo>
                  <a:pt x="48041" y="67627"/>
                </a:lnTo>
                <a:lnTo>
                  <a:pt x="51077" y="66040"/>
                </a:lnTo>
                <a:lnTo>
                  <a:pt x="54054" y="64029"/>
                </a:lnTo>
                <a:lnTo>
                  <a:pt x="57943" y="62689"/>
                </a:lnTo>
                <a:lnTo>
                  <a:pt x="62441" y="61795"/>
                </a:lnTo>
                <a:lnTo>
                  <a:pt x="67345" y="61199"/>
                </a:lnTo>
                <a:lnTo>
                  <a:pt x="72519" y="60802"/>
                </a:lnTo>
                <a:lnTo>
                  <a:pt x="77874" y="60537"/>
                </a:lnTo>
                <a:lnTo>
                  <a:pt x="91971" y="60164"/>
                </a:lnTo>
                <a:lnTo>
                  <a:pt x="130537" y="60012"/>
                </a:lnTo>
                <a:lnTo>
                  <a:pt x="135602" y="60010"/>
                </a:lnTo>
                <a:lnTo>
                  <a:pt x="139931" y="60962"/>
                </a:lnTo>
                <a:lnTo>
                  <a:pt x="143770" y="62549"/>
                </a:lnTo>
                <a:lnTo>
                  <a:pt x="147281" y="64559"/>
                </a:lnTo>
                <a:lnTo>
                  <a:pt x="150575" y="65900"/>
                </a:lnTo>
                <a:lnTo>
                  <a:pt x="153723" y="66793"/>
                </a:lnTo>
                <a:lnTo>
                  <a:pt x="159761" y="67786"/>
                </a:lnTo>
                <a:lnTo>
                  <a:pt x="165620" y="68227"/>
                </a:lnTo>
                <a:lnTo>
                  <a:pt x="171399" y="68423"/>
                </a:lnTo>
                <a:lnTo>
                  <a:pt x="182869" y="68549"/>
                </a:lnTo>
                <a:lnTo>
                  <a:pt x="197167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8"/>
          <p:cNvSpPr/>
          <p:nvPr/>
        </p:nvSpPr>
        <p:spPr>
          <a:xfrm>
            <a:off x="4486275" y="2134552"/>
            <a:ext cx="34291" cy="265749"/>
          </a:xfrm>
          <a:custGeom>
            <a:avLst/>
            <a:gdLst/>
            <a:ahLst/>
            <a:cxnLst/>
            <a:rect l="0" t="0" r="0" b="0"/>
            <a:pathLst>
              <a:path w="34291" h="265749">
                <a:moveTo>
                  <a:pt x="0" y="0"/>
                </a:moveTo>
                <a:lnTo>
                  <a:pt x="0" y="91478"/>
                </a:lnTo>
                <a:lnTo>
                  <a:pt x="952" y="98133"/>
                </a:lnTo>
                <a:lnTo>
                  <a:pt x="2540" y="105427"/>
                </a:lnTo>
                <a:lnTo>
                  <a:pt x="4550" y="113147"/>
                </a:lnTo>
                <a:lnTo>
                  <a:pt x="5891" y="120199"/>
                </a:lnTo>
                <a:lnTo>
                  <a:pt x="6785" y="126805"/>
                </a:lnTo>
                <a:lnTo>
                  <a:pt x="7380" y="133114"/>
                </a:lnTo>
                <a:lnTo>
                  <a:pt x="7778" y="139225"/>
                </a:lnTo>
                <a:lnTo>
                  <a:pt x="8042" y="145204"/>
                </a:lnTo>
                <a:lnTo>
                  <a:pt x="8337" y="156928"/>
                </a:lnTo>
                <a:lnTo>
                  <a:pt x="8467" y="168488"/>
                </a:lnTo>
                <a:lnTo>
                  <a:pt x="9455" y="174238"/>
                </a:lnTo>
                <a:lnTo>
                  <a:pt x="11065" y="179976"/>
                </a:lnTo>
                <a:lnTo>
                  <a:pt x="13092" y="185707"/>
                </a:lnTo>
                <a:lnTo>
                  <a:pt x="14443" y="191432"/>
                </a:lnTo>
                <a:lnTo>
                  <a:pt x="15344" y="197154"/>
                </a:lnTo>
                <a:lnTo>
                  <a:pt x="15943" y="202873"/>
                </a:lnTo>
                <a:lnTo>
                  <a:pt x="16344" y="208591"/>
                </a:lnTo>
                <a:lnTo>
                  <a:pt x="16611" y="214309"/>
                </a:lnTo>
                <a:lnTo>
                  <a:pt x="16789" y="220025"/>
                </a:lnTo>
                <a:lnTo>
                  <a:pt x="17860" y="224788"/>
                </a:lnTo>
                <a:lnTo>
                  <a:pt x="19527" y="228916"/>
                </a:lnTo>
                <a:lnTo>
                  <a:pt x="21590" y="232621"/>
                </a:lnTo>
                <a:lnTo>
                  <a:pt x="22966" y="236043"/>
                </a:lnTo>
                <a:lnTo>
                  <a:pt x="23883" y="239277"/>
                </a:lnTo>
                <a:lnTo>
                  <a:pt x="24902" y="245410"/>
                </a:lnTo>
                <a:lnTo>
                  <a:pt x="25355" y="251311"/>
                </a:lnTo>
                <a:lnTo>
                  <a:pt x="26428" y="253266"/>
                </a:lnTo>
                <a:lnTo>
                  <a:pt x="28096" y="254569"/>
                </a:lnTo>
                <a:lnTo>
                  <a:pt x="30161" y="255438"/>
                </a:lnTo>
                <a:lnTo>
                  <a:pt x="31537" y="256969"/>
                </a:lnTo>
                <a:lnTo>
                  <a:pt x="32454" y="258943"/>
                </a:lnTo>
                <a:lnTo>
                  <a:pt x="3429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9"/>
          <p:cNvSpPr/>
          <p:nvPr/>
        </p:nvSpPr>
        <p:spPr>
          <a:xfrm>
            <a:off x="4597717" y="2126014"/>
            <a:ext cx="135924" cy="257142"/>
          </a:xfrm>
          <a:custGeom>
            <a:avLst/>
            <a:gdLst/>
            <a:ahLst/>
            <a:cxnLst/>
            <a:rect l="0" t="0" r="0" b="0"/>
            <a:pathLst>
              <a:path w="135924" h="257142">
                <a:moveTo>
                  <a:pt x="0" y="34256"/>
                </a:moveTo>
                <a:lnTo>
                  <a:pt x="4551" y="29705"/>
                </a:lnTo>
                <a:lnTo>
                  <a:pt x="6844" y="28364"/>
                </a:lnTo>
                <a:lnTo>
                  <a:pt x="9325" y="27471"/>
                </a:lnTo>
                <a:lnTo>
                  <a:pt x="11932" y="26875"/>
                </a:lnTo>
                <a:lnTo>
                  <a:pt x="14622" y="25525"/>
                </a:lnTo>
                <a:lnTo>
                  <a:pt x="17368" y="23673"/>
                </a:lnTo>
                <a:lnTo>
                  <a:pt x="20151" y="21485"/>
                </a:lnTo>
                <a:lnTo>
                  <a:pt x="23911" y="20027"/>
                </a:lnTo>
                <a:lnTo>
                  <a:pt x="28324" y="19055"/>
                </a:lnTo>
                <a:lnTo>
                  <a:pt x="33170" y="18407"/>
                </a:lnTo>
                <a:lnTo>
                  <a:pt x="37353" y="17022"/>
                </a:lnTo>
                <a:lnTo>
                  <a:pt x="41094" y="15147"/>
                </a:lnTo>
                <a:lnTo>
                  <a:pt x="44541" y="12944"/>
                </a:lnTo>
                <a:lnTo>
                  <a:pt x="48745" y="11475"/>
                </a:lnTo>
                <a:lnTo>
                  <a:pt x="53451" y="10496"/>
                </a:lnTo>
                <a:lnTo>
                  <a:pt x="58494" y="9844"/>
                </a:lnTo>
                <a:lnTo>
                  <a:pt x="63761" y="8456"/>
                </a:lnTo>
                <a:lnTo>
                  <a:pt x="69177" y="6578"/>
                </a:lnTo>
                <a:lnTo>
                  <a:pt x="74693" y="4374"/>
                </a:lnTo>
                <a:lnTo>
                  <a:pt x="80276" y="2905"/>
                </a:lnTo>
                <a:lnTo>
                  <a:pt x="85902" y="1925"/>
                </a:lnTo>
                <a:lnTo>
                  <a:pt x="91558" y="1272"/>
                </a:lnTo>
                <a:lnTo>
                  <a:pt x="96281" y="836"/>
                </a:lnTo>
                <a:lnTo>
                  <a:pt x="100383" y="546"/>
                </a:lnTo>
                <a:lnTo>
                  <a:pt x="104069" y="353"/>
                </a:lnTo>
                <a:lnTo>
                  <a:pt x="110706" y="138"/>
                </a:lnTo>
                <a:lnTo>
                  <a:pt x="122727" y="0"/>
                </a:lnTo>
                <a:lnTo>
                  <a:pt x="124681" y="941"/>
                </a:lnTo>
                <a:lnTo>
                  <a:pt x="125983" y="2521"/>
                </a:lnTo>
                <a:lnTo>
                  <a:pt x="126851" y="4526"/>
                </a:lnTo>
                <a:lnTo>
                  <a:pt x="127816" y="9295"/>
                </a:lnTo>
                <a:lnTo>
                  <a:pt x="128073" y="11900"/>
                </a:lnTo>
                <a:lnTo>
                  <a:pt x="129197" y="13637"/>
                </a:lnTo>
                <a:lnTo>
                  <a:pt x="130899" y="14795"/>
                </a:lnTo>
                <a:lnTo>
                  <a:pt x="132986" y="15567"/>
                </a:lnTo>
                <a:lnTo>
                  <a:pt x="134377" y="17986"/>
                </a:lnTo>
                <a:lnTo>
                  <a:pt x="135923" y="25755"/>
                </a:lnTo>
                <a:lnTo>
                  <a:pt x="135383" y="29541"/>
                </a:lnTo>
                <a:lnTo>
                  <a:pt x="134070" y="33017"/>
                </a:lnTo>
                <a:lnTo>
                  <a:pt x="132243" y="36288"/>
                </a:lnTo>
                <a:lnTo>
                  <a:pt x="131024" y="40373"/>
                </a:lnTo>
                <a:lnTo>
                  <a:pt x="130212" y="45001"/>
                </a:lnTo>
                <a:lnTo>
                  <a:pt x="129671" y="49992"/>
                </a:lnTo>
                <a:lnTo>
                  <a:pt x="129309" y="55224"/>
                </a:lnTo>
                <a:lnTo>
                  <a:pt x="129069" y="60617"/>
                </a:lnTo>
                <a:lnTo>
                  <a:pt x="128908" y="66117"/>
                </a:lnTo>
                <a:lnTo>
                  <a:pt x="127849" y="70737"/>
                </a:lnTo>
                <a:lnTo>
                  <a:pt x="124132" y="78409"/>
                </a:lnTo>
                <a:lnTo>
                  <a:pt x="122759" y="83694"/>
                </a:lnTo>
                <a:lnTo>
                  <a:pt x="121845" y="90075"/>
                </a:lnTo>
                <a:lnTo>
                  <a:pt x="121235" y="97186"/>
                </a:lnTo>
                <a:lnTo>
                  <a:pt x="119876" y="103832"/>
                </a:lnTo>
                <a:lnTo>
                  <a:pt x="118017" y="110167"/>
                </a:lnTo>
                <a:lnTo>
                  <a:pt x="115825" y="116296"/>
                </a:lnTo>
                <a:lnTo>
                  <a:pt x="114365" y="122286"/>
                </a:lnTo>
                <a:lnTo>
                  <a:pt x="113390" y="128185"/>
                </a:lnTo>
                <a:lnTo>
                  <a:pt x="112741" y="134023"/>
                </a:lnTo>
                <a:lnTo>
                  <a:pt x="111356" y="139820"/>
                </a:lnTo>
                <a:lnTo>
                  <a:pt x="109480" y="145589"/>
                </a:lnTo>
                <a:lnTo>
                  <a:pt x="107277" y="151340"/>
                </a:lnTo>
                <a:lnTo>
                  <a:pt x="105808" y="157080"/>
                </a:lnTo>
                <a:lnTo>
                  <a:pt x="104828" y="162811"/>
                </a:lnTo>
                <a:lnTo>
                  <a:pt x="104175" y="168537"/>
                </a:lnTo>
                <a:lnTo>
                  <a:pt x="103740" y="174259"/>
                </a:lnTo>
                <a:lnTo>
                  <a:pt x="103450" y="179979"/>
                </a:lnTo>
                <a:lnTo>
                  <a:pt x="103257" y="185697"/>
                </a:lnTo>
                <a:lnTo>
                  <a:pt x="102175" y="191414"/>
                </a:lnTo>
                <a:lnTo>
                  <a:pt x="100502" y="197130"/>
                </a:lnTo>
                <a:lnTo>
                  <a:pt x="98434" y="202846"/>
                </a:lnTo>
                <a:lnTo>
                  <a:pt x="97055" y="207609"/>
                </a:lnTo>
                <a:lnTo>
                  <a:pt x="95524" y="215442"/>
                </a:lnTo>
                <a:lnTo>
                  <a:pt x="94842" y="222098"/>
                </a:lnTo>
                <a:lnTo>
                  <a:pt x="94540" y="228231"/>
                </a:lnTo>
                <a:lnTo>
                  <a:pt x="94405" y="234132"/>
                </a:lnTo>
                <a:lnTo>
                  <a:pt x="94298" y="257032"/>
                </a:lnTo>
                <a:lnTo>
                  <a:pt x="96838" y="257092"/>
                </a:lnTo>
                <a:lnTo>
                  <a:pt x="102870" y="25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0"/>
          <p:cNvSpPr/>
          <p:nvPr/>
        </p:nvSpPr>
        <p:spPr>
          <a:xfrm>
            <a:off x="4649152" y="2211705"/>
            <a:ext cx="205741" cy="60008"/>
          </a:xfrm>
          <a:custGeom>
            <a:avLst/>
            <a:gdLst/>
            <a:ahLst/>
            <a:cxnLst/>
            <a:rect l="0" t="0" r="0" b="0"/>
            <a:pathLst>
              <a:path w="205741" h="60008">
                <a:moveTo>
                  <a:pt x="0" y="60007"/>
                </a:moveTo>
                <a:lnTo>
                  <a:pt x="0" y="55456"/>
                </a:lnTo>
                <a:lnTo>
                  <a:pt x="953" y="54115"/>
                </a:lnTo>
                <a:lnTo>
                  <a:pt x="2540" y="53222"/>
                </a:lnTo>
                <a:lnTo>
                  <a:pt x="7381" y="51788"/>
                </a:lnTo>
                <a:lnTo>
                  <a:pt x="12770" y="51539"/>
                </a:lnTo>
                <a:lnTo>
                  <a:pt x="16134" y="50552"/>
                </a:lnTo>
                <a:lnTo>
                  <a:pt x="20281" y="48941"/>
                </a:lnTo>
                <a:lnTo>
                  <a:pt x="24951" y="46915"/>
                </a:lnTo>
                <a:lnTo>
                  <a:pt x="29016" y="45564"/>
                </a:lnTo>
                <a:lnTo>
                  <a:pt x="32679" y="44663"/>
                </a:lnTo>
                <a:lnTo>
                  <a:pt x="36074" y="44063"/>
                </a:lnTo>
                <a:lnTo>
                  <a:pt x="40241" y="42710"/>
                </a:lnTo>
                <a:lnTo>
                  <a:pt x="44925" y="40856"/>
                </a:lnTo>
                <a:lnTo>
                  <a:pt x="49953" y="38667"/>
                </a:lnTo>
                <a:lnTo>
                  <a:pt x="55210" y="37208"/>
                </a:lnTo>
                <a:lnTo>
                  <a:pt x="60619" y="36235"/>
                </a:lnTo>
                <a:lnTo>
                  <a:pt x="66130" y="35587"/>
                </a:lnTo>
                <a:lnTo>
                  <a:pt x="71709" y="34202"/>
                </a:lnTo>
                <a:lnTo>
                  <a:pt x="77333" y="32326"/>
                </a:lnTo>
                <a:lnTo>
                  <a:pt x="82988" y="30123"/>
                </a:lnTo>
                <a:lnTo>
                  <a:pt x="89616" y="28654"/>
                </a:lnTo>
                <a:lnTo>
                  <a:pt x="96891" y="27675"/>
                </a:lnTo>
                <a:lnTo>
                  <a:pt x="104599" y="27023"/>
                </a:lnTo>
                <a:lnTo>
                  <a:pt x="111643" y="25635"/>
                </a:lnTo>
                <a:lnTo>
                  <a:pt x="118243" y="23757"/>
                </a:lnTo>
                <a:lnTo>
                  <a:pt x="124549" y="21553"/>
                </a:lnTo>
                <a:lnTo>
                  <a:pt x="130658" y="20083"/>
                </a:lnTo>
                <a:lnTo>
                  <a:pt x="136635" y="19104"/>
                </a:lnTo>
                <a:lnTo>
                  <a:pt x="142525" y="18451"/>
                </a:lnTo>
                <a:lnTo>
                  <a:pt x="147404" y="17063"/>
                </a:lnTo>
                <a:lnTo>
                  <a:pt x="151610" y="15185"/>
                </a:lnTo>
                <a:lnTo>
                  <a:pt x="155365" y="12981"/>
                </a:lnTo>
                <a:lnTo>
                  <a:pt x="159774" y="11511"/>
                </a:lnTo>
                <a:lnTo>
                  <a:pt x="164619" y="10532"/>
                </a:lnTo>
                <a:lnTo>
                  <a:pt x="169753" y="9878"/>
                </a:lnTo>
                <a:lnTo>
                  <a:pt x="174129" y="9443"/>
                </a:lnTo>
                <a:lnTo>
                  <a:pt x="177999" y="9153"/>
                </a:lnTo>
                <a:lnTo>
                  <a:pt x="181531" y="8959"/>
                </a:lnTo>
                <a:lnTo>
                  <a:pt x="183885" y="7878"/>
                </a:lnTo>
                <a:lnTo>
                  <a:pt x="185455" y="6204"/>
                </a:lnTo>
                <a:lnTo>
                  <a:pt x="186502" y="4136"/>
                </a:lnTo>
                <a:lnTo>
                  <a:pt x="188152" y="2757"/>
                </a:lnTo>
                <a:lnTo>
                  <a:pt x="190205" y="1838"/>
                </a:lnTo>
                <a:lnTo>
                  <a:pt x="195025" y="817"/>
                </a:lnTo>
                <a:lnTo>
                  <a:pt x="197645" y="544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1"/>
          <p:cNvSpPr/>
          <p:nvPr/>
        </p:nvSpPr>
        <p:spPr>
          <a:xfrm>
            <a:off x="4597717" y="3360420"/>
            <a:ext cx="487327" cy="17146"/>
          </a:xfrm>
          <a:custGeom>
            <a:avLst/>
            <a:gdLst/>
            <a:ahLst/>
            <a:cxnLst/>
            <a:rect l="0" t="0" r="0" b="0"/>
            <a:pathLst>
              <a:path w="487327" h="17146">
                <a:moveTo>
                  <a:pt x="0" y="8572"/>
                </a:moveTo>
                <a:lnTo>
                  <a:pt x="7381" y="8572"/>
                </a:lnTo>
                <a:lnTo>
                  <a:pt x="7778" y="9525"/>
                </a:lnTo>
                <a:lnTo>
                  <a:pt x="8043" y="11112"/>
                </a:lnTo>
                <a:lnTo>
                  <a:pt x="8219" y="13123"/>
                </a:lnTo>
                <a:lnTo>
                  <a:pt x="9290" y="14463"/>
                </a:lnTo>
                <a:lnTo>
                  <a:pt x="10956" y="15357"/>
                </a:lnTo>
                <a:lnTo>
                  <a:pt x="16783" y="17040"/>
                </a:lnTo>
                <a:lnTo>
                  <a:pt x="31746" y="17138"/>
                </a:lnTo>
                <a:lnTo>
                  <a:pt x="161600" y="17145"/>
                </a:lnTo>
                <a:lnTo>
                  <a:pt x="165836" y="16192"/>
                </a:lnTo>
                <a:lnTo>
                  <a:pt x="169612" y="14605"/>
                </a:lnTo>
                <a:lnTo>
                  <a:pt x="173082" y="12594"/>
                </a:lnTo>
                <a:lnTo>
                  <a:pt x="177301" y="11253"/>
                </a:lnTo>
                <a:lnTo>
                  <a:pt x="182018" y="10359"/>
                </a:lnTo>
                <a:lnTo>
                  <a:pt x="187068" y="9764"/>
                </a:lnTo>
                <a:lnTo>
                  <a:pt x="191387" y="9366"/>
                </a:lnTo>
                <a:lnTo>
                  <a:pt x="198726" y="8925"/>
                </a:lnTo>
                <a:lnTo>
                  <a:pt x="212763" y="8677"/>
                </a:lnTo>
                <a:lnTo>
                  <a:pt x="267027" y="8573"/>
                </a:lnTo>
                <a:lnTo>
                  <a:pt x="271363" y="7620"/>
                </a:lnTo>
                <a:lnTo>
                  <a:pt x="276159" y="6032"/>
                </a:lnTo>
                <a:lnTo>
                  <a:pt x="281261" y="4021"/>
                </a:lnTo>
                <a:lnTo>
                  <a:pt x="285615" y="2681"/>
                </a:lnTo>
                <a:lnTo>
                  <a:pt x="289470" y="1787"/>
                </a:lnTo>
                <a:lnTo>
                  <a:pt x="292992" y="1191"/>
                </a:lnTo>
                <a:lnTo>
                  <a:pt x="296293" y="794"/>
                </a:lnTo>
                <a:lnTo>
                  <a:pt x="302501" y="353"/>
                </a:lnTo>
                <a:lnTo>
                  <a:pt x="315902" y="104"/>
                </a:lnTo>
                <a:lnTo>
                  <a:pt x="487326" y="0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2"/>
          <p:cNvSpPr/>
          <p:nvPr/>
        </p:nvSpPr>
        <p:spPr>
          <a:xfrm>
            <a:off x="5000625" y="4123372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3"/>
          <p:cNvSpPr/>
          <p:nvPr/>
        </p:nvSpPr>
        <p:spPr>
          <a:xfrm>
            <a:off x="4974907" y="3351851"/>
            <a:ext cx="112910" cy="797240"/>
          </a:xfrm>
          <a:custGeom>
            <a:avLst/>
            <a:gdLst/>
            <a:ahLst/>
            <a:cxnLst/>
            <a:rect l="0" t="0" r="0" b="0"/>
            <a:pathLst>
              <a:path w="112910" h="797240">
                <a:moveTo>
                  <a:pt x="0" y="797239"/>
                </a:moveTo>
                <a:lnTo>
                  <a:pt x="0" y="784468"/>
                </a:lnTo>
                <a:lnTo>
                  <a:pt x="953" y="782057"/>
                </a:lnTo>
                <a:lnTo>
                  <a:pt x="4551" y="776839"/>
                </a:lnTo>
                <a:lnTo>
                  <a:pt x="6785" y="768804"/>
                </a:lnTo>
                <a:lnTo>
                  <a:pt x="8219" y="748124"/>
                </a:lnTo>
                <a:lnTo>
                  <a:pt x="9290" y="743541"/>
                </a:lnTo>
                <a:lnTo>
                  <a:pt x="14395" y="730634"/>
                </a:lnTo>
                <a:lnTo>
                  <a:pt x="16330" y="710512"/>
                </a:lnTo>
                <a:lnTo>
                  <a:pt x="16904" y="691108"/>
                </a:lnTo>
                <a:lnTo>
                  <a:pt x="17142" y="603702"/>
                </a:lnTo>
                <a:lnTo>
                  <a:pt x="19684" y="587080"/>
                </a:lnTo>
                <a:lnTo>
                  <a:pt x="23036" y="571437"/>
                </a:lnTo>
                <a:lnTo>
                  <a:pt x="24526" y="551785"/>
                </a:lnTo>
                <a:lnTo>
                  <a:pt x="25188" y="532891"/>
                </a:lnTo>
                <a:lnTo>
                  <a:pt x="25613" y="497477"/>
                </a:lnTo>
                <a:lnTo>
                  <a:pt x="25716" y="394333"/>
                </a:lnTo>
                <a:lnTo>
                  <a:pt x="28257" y="377187"/>
                </a:lnTo>
                <a:lnTo>
                  <a:pt x="31609" y="360042"/>
                </a:lnTo>
                <a:lnTo>
                  <a:pt x="33098" y="342896"/>
                </a:lnTo>
                <a:lnTo>
                  <a:pt x="33760" y="325751"/>
                </a:lnTo>
                <a:lnTo>
                  <a:pt x="34133" y="300034"/>
                </a:lnTo>
                <a:lnTo>
                  <a:pt x="34290" y="114414"/>
                </a:lnTo>
                <a:lnTo>
                  <a:pt x="36830" y="102918"/>
                </a:lnTo>
                <a:lnTo>
                  <a:pt x="38841" y="97186"/>
                </a:lnTo>
                <a:lnTo>
                  <a:pt x="39229" y="91459"/>
                </a:lnTo>
                <a:lnTo>
                  <a:pt x="35548" y="68581"/>
                </a:lnTo>
                <a:lnTo>
                  <a:pt x="34539" y="45717"/>
                </a:lnTo>
                <a:lnTo>
                  <a:pt x="34312" y="23358"/>
                </a:lnTo>
                <a:lnTo>
                  <a:pt x="34290" y="146"/>
                </a:lnTo>
                <a:lnTo>
                  <a:pt x="26909" y="9"/>
                </a:lnTo>
                <a:lnTo>
                  <a:pt x="30621" y="0"/>
                </a:lnTo>
                <a:lnTo>
                  <a:pt x="31844" y="951"/>
                </a:lnTo>
                <a:lnTo>
                  <a:pt x="32660" y="2538"/>
                </a:lnTo>
                <a:lnTo>
                  <a:pt x="33565" y="6841"/>
                </a:lnTo>
                <a:lnTo>
                  <a:pt x="34226" y="28847"/>
                </a:lnTo>
                <a:lnTo>
                  <a:pt x="34290" y="129934"/>
                </a:lnTo>
                <a:lnTo>
                  <a:pt x="29739" y="154702"/>
                </a:lnTo>
                <a:lnTo>
                  <a:pt x="27505" y="171624"/>
                </a:lnTo>
                <a:lnTo>
                  <a:pt x="26512" y="188670"/>
                </a:lnTo>
                <a:lnTo>
                  <a:pt x="26071" y="205771"/>
                </a:lnTo>
                <a:lnTo>
                  <a:pt x="25719" y="342865"/>
                </a:lnTo>
                <a:lnTo>
                  <a:pt x="28258" y="360027"/>
                </a:lnTo>
                <a:lnTo>
                  <a:pt x="31609" y="377180"/>
                </a:lnTo>
                <a:lnTo>
                  <a:pt x="33098" y="394328"/>
                </a:lnTo>
                <a:lnTo>
                  <a:pt x="33760" y="414015"/>
                </a:lnTo>
                <a:lnTo>
                  <a:pt x="34243" y="468414"/>
                </a:lnTo>
                <a:lnTo>
                  <a:pt x="35222" y="482502"/>
                </a:lnTo>
                <a:lnTo>
                  <a:pt x="40175" y="506498"/>
                </a:lnTo>
                <a:lnTo>
                  <a:pt x="41668" y="523241"/>
                </a:lnTo>
                <a:lnTo>
                  <a:pt x="42332" y="540207"/>
                </a:lnTo>
                <a:lnTo>
                  <a:pt x="42758" y="569831"/>
                </a:lnTo>
                <a:lnTo>
                  <a:pt x="47382" y="592698"/>
                </a:lnTo>
                <a:lnTo>
                  <a:pt x="50234" y="613020"/>
                </a:lnTo>
                <a:lnTo>
                  <a:pt x="51198" y="636954"/>
                </a:lnTo>
                <a:lnTo>
                  <a:pt x="51435" y="754376"/>
                </a:lnTo>
                <a:lnTo>
                  <a:pt x="81318" y="754376"/>
                </a:lnTo>
                <a:lnTo>
                  <a:pt x="83740" y="753424"/>
                </a:lnTo>
                <a:lnTo>
                  <a:pt x="91699" y="748485"/>
                </a:lnTo>
                <a:lnTo>
                  <a:pt x="97270" y="746995"/>
                </a:lnTo>
                <a:lnTo>
                  <a:pt x="112909" y="7464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4"/>
          <p:cNvSpPr/>
          <p:nvPr/>
        </p:nvSpPr>
        <p:spPr>
          <a:xfrm>
            <a:off x="5086350" y="4131945"/>
            <a:ext cx="172" cy="1"/>
          </a:xfrm>
          <a:custGeom>
            <a:avLst/>
            <a:gdLst/>
            <a:ahLst/>
            <a:cxnLst/>
            <a:rect l="0" t="0" r="0" b="0"/>
            <a:pathLst>
              <a:path w="172" h="1">
                <a:moveTo>
                  <a:pt x="171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5"/>
          <p:cNvSpPr/>
          <p:nvPr/>
        </p:nvSpPr>
        <p:spPr>
          <a:xfrm>
            <a:off x="5017770" y="4080510"/>
            <a:ext cx="25718" cy="445770"/>
          </a:xfrm>
          <a:custGeom>
            <a:avLst/>
            <a:gdLst/>
            <a:ahLst/>
            <a:cxnLst/>
            <a:rect l="0" t="0" r="0" b="0"/>
            <a:pathLst>
              <a:path w="25718" h="445770">
                <a:moveTo>
                  <a:pt x="25717" y="0"/>
                </a:moveTo>
                <a:lnTo>
                  <a:pt x="25717" y="20473"/>
                </a:lnTo>
                <a:lnTo>
                  <a:pt x="24765" y="23174"/>
                </a:lnTo>
                <a:lnTo>
                  <a:pt x="23177" y="25926"/>
                </a:lnTo>
                <a:lnTo>
                  <a:pt x="21167" y="28714"/>
                </a:lnTo>
                <a:lnTo>
                  <a:pt x="19825" y="31525"/>
                </a:lnTo>
                <a:lnTo>
                  <a:pt x="18932" y="34352"/>
                </a:lnTo>
                <a:lnTo>
                  <a:pt x="18336" y="37188"/>
                </a:lnTo>
                <a:lnTo>
                  <a:pt x="17674" y="45420"/>
                </a:lnTo>
                <a:lnTo>
                  <a:pt x="17302" y="58225"/>
                </a:lnTo>
                <a:lnTo>
                  <a:pt x="17249" y="61677"/>
                </a:lnTo>
                <a:lnTo>
                  <a:pt x="16262" y="64930"/>
                </a:lnTo>
                <a:lnTo>
                  <a:pt x="14651" y="68052"/>
                </a:lnTo>
                <a:lnTo>
                  <a:pt x="12625" y="71085"/>
                </a:lnTo>
                <a:lnTo>
                  <a:pt x="11274" y="74060"/>
                </a:lnTo>
                <a:lnTo>
                  <a:pt x="10373" y="76996"/>
                </a:lnTo>
                <a:lnTo>
                  <a:pt x="9773" y="79906"/>
                </a:lnTo>
                <a:lnTo>
                  <a:pt x="9106" y="88218"/>
                </a:lnTo>
                <a:lnTo>
                  <a:pt x="8730" y="101069"/>
                </a:lnTo>
                <a:lnTo>
                  <a:pt x="8581" y="130148"/>
                </a:lnTo>
                <a:lnTo>
                  <a:pt x="8573" y="155857"/>
                </a:lnTo>
                <a:lnTo>
                  <a:pt x="7620" y="160102"/>
                </a:lnTo>
                <a:lnTo>
                  <a:pt x="6032" y="164837"/>
                </a:lnTo>
                <a:lnTo>
                  <a:pt x="4021" y="169899"/>
                </a:lnTo>
                <a:lnTo>
                  <a:pt x="2681" y="174226"/>
                </a:lnTo>
                <a:lnTo>
                  <a:pt x="1787" y="178063"/>
                </a:lnTo>
                <a:lnTo>
                  <a:pt x="1191" y="181574"/>
                </a:lnTo>
                <a:lnTo>
                  <a:pt x="1746" y="185819"/>
                </a:lnTo>
                <a:lnTo>
                  <a:pt x="3069" y="190554"/>
                </a:lnTo>
                <a:lnTo>
                  <a:pt x="4904" y="195616"/>
                </a:lnTo>
                <a:lnTo>
                  <a:pt x="5174" y="199943"/>
                </a:lnTo>
                <a:lnTo>
                  <a:pt x="4401" y="203780"/>
                </a:lnTo>
                <a:lnTo>
                  <a:pt x="2934" y="207291"/>
                </a:lnTo>
                <a:lnTo>
                  <a:pt x="1956" y="211536"/>
                </a:lnTo>
                <a:lnTo>
                  <a:pt x="1304" y="216271"/>
                </a:lnTo>
                <a:lnTo>
                  <a:pt x="579" y="226613"/>
                </a:lnTo>
                <a:lnTo>
                  <a:pt x="257" y="237559"/>
                </a:lnTo>
                <a:lnTo>
                  <a:pt x="15" y="271308"/>
                </a:lnTo>
                <a:lnTo>
                  <a:pt x="0" y="4457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6"/>
          <p:cNvSpPr/>
          <p:nvPr/>
        </p:nvSpPr>
        <p:spPr>
          <a:xfrm>
            <a:off x="5034915" y="4534852"/>
            <a:ext cx="1560195" cy="25719"/>
          </a:xfrm>
          <a:custGeom>
            <a:avLst/>
            <a:gdLst/>
            <a:ahLst/>
            <a:cxnLst/>
            <a:rect l="0" t="0" r="0" b="0"/>
            <a:pathLst>
              <a:path w="1560195" h="25719">
                <a:moveTo>
                  <a:pt x="0" y="8573"/>
                </a:moveTo>
                <a:lnTo>
                  <a:pt x="15848" y="8573"/>
                </a:lnTo>
                <a:lnTo>
                  <a:pt x="17233" y="9526"/>
                </a:lnTo>
                <a:lnTo>
                  <a:pt x="19109" y="11113"/>
                </a:lnTo>
                <a:lnTo>
                  <a:pt x="21312" y="13124"/>
                </a:lnTo>
                <a:lnTo>
                  <a:pt x="23732" y="14464"/>
                </a:lnTo>
                <a:lnTo>
                  <a:pt x="26299" y="15358"/>
                </a:lnTo>
                <a:lnTo>
                  <a:pt x="28963" y="15954"/>
                </a:lnTo>
                <a:lnTo>
                  <a:pt x="34462" y="16615"/>
                </a:lnTo>
                <a:lnTo>
                  <a:pt x="80187" y="17144"/>
                </a:lnTo>
                <a:lnTo>
                  <a:pt x="391477" y="17145"/>
                </a:lnTo>
                <a:lnTo>
                  <a:pt x="397192" y="18098"/>
                </a:lnTo>
                <a:lnTo>
                  <a:pt x="402907" y="19685"/>
                </a:lnTo>
                <a:lnTo>
                  <a:pt x="408622" y="21696"/>
                </a:lnTo>
                <a:lnTo>
                  <a:pt x="414337" y="23037"/>
                </a:lnTo>
                <a:lnTo>
                  <a:pt x="420052" y="23930"/>
                </a:lnTo>
                <a:lnTo>
                  <a:pt x="425767" y="24526"/>
                </a:lnTo>
                <a:lnTo>
                  <a:pt x="439737" y="25188"/>
                </a:lnTo>
                <a:lnTo>
                  <a:pt x="484429" y="25697"/>
                </a:lnTo>
                <a:lnTo>
                  <a:pt x="910347" y="25718"/>
                </a:lnTo>
                <a:lnTo>
                  <a:pt x="917413" y="24765"/>
                </a:lnTo>
                <a:lnTo>
                  <a:pt x="924029" y="23178"/>
                </a:lnTo>
                <a:lnTo>
                  <a:pt x="930344" y="21167"/>
                </a:lnTo>
                <a:lnTo>
                  <a:pt x="936459" y="19826"/>
                </a:lnTo>
                <a:lnTo>
                  <a:pt x="942441" y="18932"/>
                </a:lnTo>
                <a:lnTo>
                  <a:pt x="948334" y="18337"/>
                </a:lnTo>
                <a:lnTo>
                  <a:pt x="959962" y="17675"/>
                </a:lnTo>
                <a:lnTo>
                  <a:pt x="1004666" y="17176"/>
                </a:lnTo>
                <a:lnTo>
                  <a:pt x="1188615" y="17145"/>
                </a:lnTo>
                <a:lnTo>
                  <a:pt x="1193412" y="16193"/>
                </a:lnTo>
                <a:lnTo>
                  <a:pt x="1197563" y="14605"/>
                </a:lnTo>
                <a:lnTo>
                  <a:pt x="1201283" y="12595"/>
                </a:lnTo>
                <a:lnTo>
                  <a:pt x="1205668" y="11254"/>
                </a:lnTo>
                <a:lnTo>
                  <a:pt x="1210496" y="10360"/>
                </a:lnTo>
                <a:lnTo>
                  <a:pt x="1215620" y="9764"/>
                </a:lnTo>
                <a:lnTo>
                  <a:pt x="1226393" y="9102"/>
                </a:lnTo>
                <a:lnTo>
                  <a:pt x="1271608" y="8593"/>
                </a:lnTo>
                <a:lnTo>
                  <a:pt x="1381721" y="8573"/>
                </a:lnTo>
                <a:lnTo>
                  <a:pt x="1385967" y="7620"/>
                </a:lnTo>
                <a:lnTo>
                  <a:pt x="1390703" y="6033"/>
                </a:lnTo>
                <a:lnTo>
                  <a:pt x="1395765" y="4022"/>
                </a:lnTo>
                <a:lnTo>
                  <a:pt x="1400092" y="2681"/>
                </a:lnTo>
                <a:lnTo>
                  <a:pt x="1403929" y="1787"/>
                </a:lnTo>
                <a:lnTo>
                  <a:pt x="1407440" y="1192"/>
                </a:lnTo>
                <a:lnTo>
                  <a:pt x="1413881" y="530"/>
                </a:lnTo>
                <a:lnTo>
                  <a:pt x="1460116" y="6"/>
                </a:lnTo>
                <a:lnTo>
                  <a:pt x="15601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7"/>
          <p:cNvSpPr/>
          <p:nvPr/>
        </p:nvSpPr>
        <p:spPr>
          <a:xfrm>
            <a:off x="6466522" y="3368992"/>
            <a:ext cx="120016" cy="1200151"/>
          </a:xfrm>
          <a:custGeom>
            <a:avLst/>
            <a:gdLst/>
            <a:ahLst/>
            <a:cxnLst/>
            <a:rect l="0" t="0" r="0" b="0"/>
            <a:pathLst>
              <a:path w="120016" h="1200151">
                <a:moveTo>
                  <a:pt x="120015" y="1200150"/>
                </a:moveTo>
                <a:lnTo>
                  <a:pt x="120015" y="1171457"/>
                </a:lnTo>
                <a:lnTo>
                  <a:pt x="119063" y="1168639"/>
                </a:lnTo>
                <a:lnTo>
                  <a:pt x="115465" y="1162968"/>
                </a:lnTo>
                <a:lnTo>
                  <a:pt x="113230" y="1157272"/>
                </a:lnTo>
                <a:lnTo>
                  <a:pt x="111795" y="1145855"/>
                </a:lnTo>
                <a:lnTo>
                  <a:pt x="111452" y="1115589"/>
                </a:lnTo>
                <a:lnTo>
                  <a:pt x="110496" y="1111391"/>
                </a:lnTo>
                <a:lnTo>
                  <a:pt x="106895" y="1104187"/>
                </a:lnTo>
                <a:lnTo>
                  <a:pt x="104659" y="1095270"/>
                </a:lnTo>
                <a:lnTo>
                  <a:pt x="102153" y="1069393"/>
                </a:lnTo>
                <a:lnTo>
                  <a:pt x="98424" y="1061708"/>
                </a:lnTo>
                <a:lnTo>
                  <a:pt x="96131" y="1052578"/>
                </a:lnTo>
                <a:lnTo>
                  <a:pt x="93417" y="1017356"/>
                </a:lnTo>
                <a:lnTo>
                  <a:pt x="89778" y="1010006"/>
                </a:lnTo>
                <a:lnTo>
                  <a:pt x="87526" y="1001024"/>
                </a:lnTo>
                <a:lnTo>
                  <a:pt x="86926" y="995962"/>
                </a:lnTo>
                <a:lnTo>
                  <a:pt x="83719" y="987797"/>
                </a:lnTo>
                <a:lnTo>
                  <a:pt x="81531" y="984287"/>
                </a:lnTo>
                <a:lnTo>
                  <a:pt x="79098" y="975306"/>
                </a:lnTo>
                <a:lnTo>
                  <a:pt x="77324" y="942803"/>
                </a:lnTo>
                <a:lnTo>
                  <a:pt x="77187" y="920081"/>
                </a:lnTo>
                <a:lnTo>
                  <a:pt x="74627" y="908670"/>
                </a:lnTo>
                <a:lnTo>
                  <a:pt x="71268" y="897248"/>
                </a:lnTo>
                <a:lnTo>
                  <a:pt x="68424" y="880108"/>
                </a:lnTo>
                <a:lnTo>
                  <a:pt x="66571" y="874394"/>
                </a:lnTo>
                <a:lnTo>
                  <a:pt x="62925" y="862964"/>
                </a:lnTo>
                <a:lnTo>
                  <a:pt x="60264" y="828675"/>
                </a:lnTo>
                <a:lnTo>
                  <a:pt x="60122" y="817245"/>
                </a:lnTo>
                <a:lnTo>
                  <a:pt x="59131" y="812483"/>
                </a:lnTo>
                <a:lnTo>
                  <a:pt x="55490" y="804651"/>
                </a:lnTo>
                <a:lnTo>
                  <a:pt x="53238" y="792915"/>
                </a:lnTo>
                <a:lnTo>
                  <a:pt x="51284" y="779127"/>
                </a:lnTo>
                <a:lnTo>
                  <a:pt x="49429" y="772783"/>
                </a:lnTo>
                <a:lnTo>
                  <a:pt x="45781" y="760654"/>
                </a:lnTo>
                <a:lnTo>
                  <a:pt x="43119" y="725854"/>
                </a:lnTo>
                <a:lnTo>
                  <a:pt x="42896" y="697237"/>
                </a:lnTo>
                <a:lnTo>
                  <a:pt x="40338" y="685803"/>
                </a:lnTo>
                <a:lnTo>
                  <a:pt x="36977" y="674371"/>
                </a:lnTo>
                <a:lnTo>
                  <a:pt x="34526" y="640080"/>
                </a:lnTo>
                <a:lnTo>
                  <a:pt x="34395" y="628650"/>
                </a:lnTo>
                <a:lnTo>
                  <a:pt x="31797" y="617220"/>
                </a:lnTo>
                <a:lnTo>
                  <a:pt x="28419" y="605790"/>
                </a:lnTo>
                <a:lnTo>
                  <a:pt x="25002" y="571500"/>
                </a:lnTo>
                <a:lnTo>
                  <a:pt x="21272" y="560070"/>
                </a:lnTo>
                <a:lnTo>
                  <a:pt x="18368" y="542925"/>
                </a:lnTo>
                <a:lnTo>
                  <a:pt x="17252" y="508635"/>
                </a:lnTo>
                <a:lnTo>
                  <a:pt x="17155" y="474345"/>
                </a:lnTo>
                <a:lnTo>
                  <a:pt x="14609" y="462915"/>
                </a:lnTo>
                <a:lnTo>
                  <a:pt x="11256" y="451485"/>
                </a:lnTo>
                <a:lnTo>
                  <a:pt x="8730" y="414020"/>
                </a:lnTo>
                <a:lnTo>
                  <a:pt x="8575" y="367349"/>
                </a:lnTo>
                <a:lnTo>
                  <a:pt x="6034" y="358211"/>
                </a:lnTo>
                <a:lnTo>
                  <a:pt x="2681" y="348753"/>
                </a:lnTo>
                <a:lnTo>
                  <a:pt x="795" y="337120"/>
                </a:lnTo>
                <a:lnTo>
                  <a:pt x="31" y="301589"/>
                </a:lnTo>
                <a:lnTo>
                  <a:pt x="0" y="142882"/>
                </a:lnTo>
                <a:lnTo>
                  <a:pt x="953" y="140974"/>
                </a:lnTo>
                <a:lnTo>
                  <a:pt x="2540" y="139703"/>
                </a:lnTo>
                <a:lnTo>
                  <a:pt x="4551" y="138855"/>
                </a:lnTo>
                <a:lnTo>
                  <a:pt x="5891" y="137338"/>
                </a:lnTo>
                <a:lnTo>
                  <a:pt x="6785" y="135373"/>
                </a:lnTo>
                <a:lnTo>
                  <a:pt x="7778" y="130651"/>
                </a:lnTo>
                <a:lnTo>
                  <a:pt x="8542" y="101173"/>
                </a:lnTo>
                <a:lnTo>
                  <a:pt x="9504" y="97929"/>
                </a:lnTo>
                <a:lnTo>
                  <a:pt x="13114" y="91784"/>
                </a:lnTo>
                <a:lnTo>
                  <a:pt x="15354" y="85878"/>
                </a:lnTo>
                <a:lnTo>
                  <a:pt x="16791" y="74325"/>
                </a:lnTo>
                <a:lnTo>
                  <a:pt x="17142" y="44556"/>
                </a:lnTo>
                <a:lnTo>
                  <a:pt x="19684" y="41075"/>
                </a:lnTo>
                <a:lnTo>
                  <a:pt x="21695" y="38813"/>
                </a:lnTo>
                <a:lnTo>
                  <a:pt x="23036" y="36353"/>
                </a:lnTo>
                <a:lnTo>
                  <a:pt x="25364" y="27306"/>
                </a:lnTo>
                <a:lnTo>
                  <a:pt x="25715" y="12711"/>
                </a:lnTo>
                <a:lnTo>
                  <a:pt x="24763" y="11331"/>
                </a:lnTo>
                <a:lnTo>
                  <a:pt x="23176" y="10412"/>
                </a:lnTo>
                <a:lnTo>
                  <a:pt x="21166" y="9799"/>
                </a:lnTo>
                <a:lnTo>
                  <a:pt x="19825" y="8437"/>
                </a:lnTo>
                <a:lnTo>
                  <a:pt x="18932" y="6577"/>
                </a:lnTo>
                <a:lnTo>
                  <a:pt x="18336" y="4385"/>
                </a:lnTo>
                <a:lnTo>
                  <a:pt x="16986" y="2923"/>
                </a:lnTo>
                <a:lnTo>
                  <a:pt x="15135" y="1949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8"/>
          <p:cNvSpPr/>
          <p:nvPr/>
        </p:nvSpPr>
        <p:spPr>
          <a:xfrm>
            <a:off x="5789295" y="3334702"/>
            <a:ext cx="762953" cy="1200151"/>
          </a:xfrm>
          <a:custGeom>
            <a:avLst/>
            <a:gdLst/>
            <a:ahLst/>
            <a:cxnLst/>
            <a:rect l="0" t="0" r="0" b="0"/>
            <a:pathLst>
              <a:path w="762953" h="1200151">
                <a:moveTo>
                  <a:pt x="0" y="17145"/>
                </a:moveTo>
                <a:lnTo>
                  <a:pt x="7381" y="17145"/>
                </a:lnTo>
                <a:lnTo>
                  <a:pt x="15849" y="24526"/>
                </a:lnTo>
                <a:lnTo>
                  <a:pt x="19108" y="25188"/>
                </a:lnTo>
                <a:lnTo>
                  <a:pt x="41813" y="25687"/>
                </a:lnTo>
                <a:lnTo>
                  <a:pt x="125771" y="25718"/>
                </a:lnTo>
                <a:lnTo>
                  <a:pt x="137178" y="23177"/>
                </a:lnTo>
                <a:lnTo>
                  <a:pt x="148598" y="19826"/>
                </a:lnTo>
                <a:lnTo>
                  <a:pt x="171451" y="17675"/>
                </a:lnTo>
                <a:lnTo>
                  <a:pt x="194310" y="17250"/>
                </a:lnTo>
                <a:lnTo>
                  <a:pt x="211455" y="17176"/>
                </a:lnTo>
                <a:lnTo>
                  <a:pt x="222884" y="14619"/>
                </a:lnTo>
                <a:lnTo>
                  <a:pt x="234314" y="11260"/>
                </a:lnTo>
                <a:lnTo>
                  <a:pt x="252412" y="9369"/>
                </a:lnTo>
                <a:lnTo>
                  <a:pt x="274496" y="8809"/>
                </a:lnTo>
                <a:lnTo>
                  <a:pt x="416003" y="8573"/>
                </a:lnTo>
                <a:lnTo>
                  <a:pt x="428095" y="6033"/>
                </a:lnTo>
                <a:lnTo>
                  <a:pt x="439819" y="2681"/>
                </a:lnTo>
                <a:lnTo>
                  <a:pt x="462868" y="530"/>
                </a:lnTo>
                <a:lnTo>
                  <a:pt x="485765" y="105"/>
                </a:lnTo>
                <a:lnTo>
                  <a:pt x="661706" y="0"/>
                </a:lnTo>
                <a:lnTo>
                  <a:pt x="664975" y="952"/>
                </a:lnTo>
                <a:lnTo>
                  <a:pt x="675425" y="7381"/>
                </a:lnTo>
                <a:lnTo>
                  <a:pt x="678967" y="8043"/>
                </a:lnTo>
                <a:lnTo>
                  <a:pt x="685795" y="8572"/>
                </a:lnTo>
                <a:lnTo>
                  <a:pt x="685796" y="8573"/>
                </a:lnTo>
                <a:lnTo>
                  <a:pt x="685800" y="24421"/>
                </a:lnTo>
                <a:lnTo>
                  <a:pt x="681249" y="29884"/>
                </a:lnTo>
                <a:lnTo>
                  <a:pt x="679908" y="33258"/>
                </a:lnTo>
                <a:lnTo>
                  <a:pt x="677757" y="49820"/>
                </a:lnTo>
                <a:lnTo>
                  <a:pt x="677331" y="62546"/>
                </a:lnTo>
                <a:lnTo>
                  <a:pt x="676344" y="65510"/>
                </a:lnTo>
                <a:lnTo>
                  <a:pt x="671356" y="74232"/>
                </a:lnTo>
                <a:lnTo>
                  <a:pt x="669855" y="79982"/>
                </a:lnTo>
                <a:lnTo>
                  <a:pt x="668702" y="113452"/>
                </a:lnTo>
                <a:lnTo>
                  <a:pt x="668655" y="665763"/>
                </a:lnTo>
                <a:lnTo>
                  <a:pt x="671195" y="677212"/>
                </a:lnTo>
                <a:lnTo>
                  <a:pt x="674546" y="689603"/>
                </a:lnTo>
                <a:lnTo>
                  <a:pt x="677385" y="710740"/>
                </a:lnTo>
                <a:lnTo>
                  <a:pt x="682883" y="724834"/>
                </a:lnTo>
                <a:lnTo>
                  <a:pt x="685223" y="746180"/>
                </a:lnTo>
                <a:lnTo>
                  <a:pt x="686676" y="774432"/>
                </a:lnTo>
                <a:lnTo>
                  <a:pt x="693171" y="798413"/>
                </a:lnTo>
                <a:lnTo>
                  <a:pt x="695087" y="818041"/>
                </a:lnTo>
                <a:lnTo>
                  <a:pt x="701110" y="840262"/>
                </a:lnTo>
                <a:lnTo>
                  <a:pt x="702837" y="875568"/>
                </a:lnTo>
                <a:lnTo>
                  <a:pt x="702913" y="889877"/>
                </a:lnTo>
                <a:lnTo>
                  <a:pt x="703876" y="894241"/>
                </a:lnTo>
                <a:lnTo>
                  <a:pt x="708830" y="905887"/>
                </a:lnTo>
                <a:lnTo>
                  <a:pt x="711163" y="927378"/>
                </a:lnTo>
                <a:lnTo>
                  <a:pt x="711486" y="953099"/>
                </a:lnTo>
                <a:lnTo>
                  <a:pt x="714043" y="962079"/>
                </a:lnTo>
                <a:lnTo>
                  <a:pt x="717402" y="971468"/>
                </a:lnTo>
                <a:lnTo>
                  <a:pt x="719293" y="983062"/>
                </a:lnTo>
                <a:lnTo>
                  <a:pt x="720058" y="1014026"/>
                </a:lnTo>
                <a:lnTo>
                  <a:pt x="722616" y="1022495"/>
                </a:lnTo>
                <a:lnTo>
                  <a:pt x="725975" y="1031658"/>
                </a:lnTo>
                <a:lnTo>
                  <a:pt x="727467" y="1038905"/>
                </a:lnTo>
                <a:lnTo>
                  <a:pt x="730671" y="1045300"/>
                </a:lnTo>
                <a:lnTo>
                  <a:pt x="732859" y="1048340"/>
                </a:lnTo>
                <a:lnTo>
                  <a:pt x="735290" y="1054256"/>
                </a:lnTo>
                <a:lnTo>
                  <a:pt x="736658" y="1062943"/>
                </a:lnTo>
                <a:lnTo>
                  <a:pt x="736850" y="1065815"/>
                </a:lnTo>
                <a:lnTo>
                  <a:pt x="744582" y="1090371"/>
                </a:lnTo>
                <a:lnTo>
                  <a:pt x="745798" y="1125846"/>
                </a:lnTo>
                <a:lnTo>
                  <a:pt x="745806" y="1142999"/>
                </a:lnTo>
                <a:lnTo>
                  <a:pt x="746759" y="1144904"/>
                </a:lnTo>
                <a:lnTo>
                  <a:pt x="748347" y="1146175"/>
                </a:lnTo>
                <a:lnTo>
                  <a:pt x="750358" y="1147021"/>
                </a:lnTo>
                <a:lnTo>
                  <a:pt x="751698" y="1148539"/>
                </a:lnTo>
                <a:lnTo>
                  <a:pt x="752592" y="1150502"/>
                </a:lnTo>
                <a:lnTo>
                  <a:pt x="753585" y="1155225"/>
                </a:lnTo>
                <a:lnTo>
                  <a:pt x="754370" y="1177653"/>
                </a:lnTo>
                <a:lnTo>
                  <a:pt x="755326" y="1179437"/>
                </a:lnTo>
                <a:lnTo>
                  <a:pt x="756916" y="1180626"/>
                </a:lnTo>
                <a:lnTo>
                  <a:pt x="758928" y="1181419"/>
                </a:lnTo>
                <a:lnTo>
                  <a:pt x="760269" y="1182900"/>
                </a:lnTo>
                <a:lnTo>
                  <a:pt x="761164" y="1184840"/>
                </a:lnTo>
                <a:lnTo>
                  <a:pt x="762921" y="1191461"/>
                </a:lnTo>
                <a:lnTo>
                  <a:pt x="762952" y="1200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9"/>
          <p:cNvSpPr/>
          <p:nvPr/>
        </p:nvSpPr>
        <p:spPr>
          <a:xfrm>
            <a:off x="5292090" y="4329146"/>
            <a:ext cx="282893" cy="145698"/>
          </a:xfrm>
          <a:custGeom>
            <a:avLst/>
            <a:gdLst/>
            <a:ahLst/>
            <a:cxnLst/>
            <a:rect l="0" t="0" r="0" b="0"/>
            <a:pathLst>
              <a:path w="282893" h="145698">
                <a:moveTo>
                  <a:pt x="0" y="42829"/>
                </a:moveTo>
                <a:lnTo>
                  <a:pt x="7381" y="42829"/>
                </a:lnTo>
                <a:lnTo>
                  <a:pt x="7778" y="41876"/>
                </a:lnTo>
                <a:lnTo>
                  <a:pt x="8219" y="38278"/>
                </a:lnTo>
                <a:lnTo>
                  <a:pt x="9289" y="36937"/>
                </a:lnTo>
                <a:lnTo>
                  <a:pt x="10955" y="36044"/>
                </a:lnTo>
                <a:lnTo>
                  <a:pt x="13018" y="35448"/>
                </a:lnTo>
                <a:lnTo>
                  <a:pt x="14394" y="34098"/>
                </a:lnTo>
                <a:lnTo>
                  <a:pt x="15311" y="32246"/>
                </a:lnTo>
                <a:lnTo>
                  <a:pt x="15922" y="30058"/>
                </a:lnTo>
                <a:lnTo>
                  <a:pt x="17282" y="28600"/>
                </a:lnTo>
                <a:lnTo>
                  <a:pt x="19141" y="27628"/>
                </a:lnTo>
                <a:lnTo>
                  <a:pt x="21333" y="26980"/>
                </a:lnTo>
                <a:lnTo>
                  <a:pt x="26309" y="23720"/>
                </a:lnTo>
                <a:lnTo>
                  <a:pt x="28969" y="21517"/>
                </a:lnTo>
                <a:lnTo>
                  <a:pt x="31695" y="20048"/>
                </a:lnTo>
                <a:lnTo>
                  <a:pt x="40082" y="17029"/>
                </a:lnTo>
                <a:lnTo>
                  <a:pt x="45754" y="12947"/>
                </a:lnTo>
                <a:lnTo>
                  <a:pt x="49552" y="11478"/>
                </a:lnTo>
                <a:lnTo>
                  <a:pt x="53990" y="10498"/>
                </a:lnTo>
                <a:lnTo>
                  <a:pt x="58853" y="9845"/>
                </a:lnTo>
                <a:lnTo>
                  <a:pt x="66797" y="6579"/>
                </a:lnTo>
                <a:lnTo>
                  <a:pt x="73502" y="2905"/>
                </a:lnTo>
                <a:lnTo>
                  <a:pt x="79657" y="1272"/>
                </a:lnTo>
                <a:lnTo>
                  <a:pt x="88478" y="353"/>
                </a:lnTo>
                <a:lnTo>
                  <a:pt x="97124" y="81"/>
                </a:lnTo>
                <a:lnTo>
                  <a:pt x="105718" y="0"/>
                </a:lnTo>
                <a:lnTo>
                  <a:pt x="108578" y="942"/>
                </a:lnTo>
                <a:lnTo>
                  <a:pt x="114297" y="4527"/>
                </a:lnTo>
                <a:lnTo>
                  <a:pt x="120013" y="6756"/>
                </a:lnTo>
                <a:lnTo>
                  <a:pt x="122871" y="7350"/>
                </a:lnTo>
                <a:lnTo>
                  <a:pt x="124777" y="8699"/>
                </a:lnTo>
                <a:lnTo>
                  <a:pt x="126047" y="10550"/>
                </a:lnTo>
                <a:lnTo>
                  <a:pt x="126893" y="12737"/>
                </a:lnTo>
                <a:lnTo>
                  <a:pt x="128411" y="15148"/>
                </a:lnTo>
                <a:lnTo>
                  <a:pt x="130374" y="17707"/>
                </a:lnTo>
                <a:lnTo>
                  <a:pt x="132636" y="20366"/>
                </a:lnTo>
                <a:lnTo>
                  <a:pt x="134144" y="23091"/>
                </a:lnTo>
                <a:lnTo>
                  <a:pt x="135149" y="25861"/>
                </a:lnTo>
                <a:lnTo>
                  <a:pt x="135819" y="28659"/>
                </a:lnTo>
                <a:lnTo>
                  <a:pt x="136266" y="31477"/>
                </a:lnTo>
                <a:lnTo>
                  <a:pt x="136564" y="34308"/>
                </a:lnTo>
                <a:lnTo>
                  <a:pt x="136762" y="37149"/>
                </a:lnTo>
                <a:lnTo>
                  <a:pt x="136895" y="39995"/>
                </a:lnTo>
                <a:lnTo>
                  <a:pt x="137042" y="45697"/>
                </a:lnTo>
                <a:lnTo>
                  <a:pt x="136129" y="49503"/>
                </a:lnTo>
                <a:lnTo>
                  <a:pt x="134567" y="53946"/>
                </a:lnTo>
                <a:lnTo>
                  <a:pt x="132574" y="58812"/>
                </a:lnTo>
                <a:lnTo>
                  <a:pt x="130292" y="63962"/>
                </a:lnTo>
                <a:lnTo>
                  <a:pt x="125218" y="74763"/>
                </a:lnTo>
                <a:lnTo>
                  <a:pt x="123484" y="79358"/>
                </a:lnTo>
                <a:lnTo>
                  <a:pt x="122327" y="83375"/>
                </a:lnTo>
                <a:lnTo>
                  <a:pt x="121556" y="87004"/>
                </a:lnTo>
                <a:lnTo>
                  <a:pt x="120090" y="90376"/>
                </a:lnTo>
                <a:lnTo>
                  <a:pt x="118159" y="93577"/>
                </a:lnTo>
                <a:lnTo>
                  <a:pt x="115920" y="96664"/>
                </a:lnTo>
                <a:lnTo>
                  <a:pt x="113475" y="99674"/>
                </a:lnTo>
                <a:lnTo>
                  <a:pt x="110892" y="102633"/>
                </a:lnTo>
                <a:lnTo>
                  <a:pt x="108218" y="105558"/>
                </a:lnTo>
                <a:lnTo>
                  <a:pt x="102707" y="111348"/>
                </a:lnTo>
                <a:lnTo>
                  <a:pt x="91407" y="122827"/>
                </a:lnTo>
                <a:lnTo>
                  <a:pt x="89513" y="125689"/>
                </a:lnTo>
                <a:lnTo>
                  <a:pt x="88250" y="128548"/>
                </a:lnTo>
                <a:lnTo>
                  <a:pt x="87408" y="131408"/>
                </a:lnTo>
                <a:lnTo>
                  <a:pt x="85894" y="133314"/>
                </a:lnTo>
                <a:lnTo>
                  <a:pt x="83933" y="134585"/>
                </a:lnTo>
                <a:lnTo>
                  <a:pt x="81673" y="135432"/>
                </a:lnTo>
                <a:lnTo>
                  <a:pt x="76621" y="138913"/>
                </a:lnTo>
                <a:lnTo>
                  <a:pt x="68598" y="145683"/>
                </a:lnTo>
                <a:lnTo>
                  <a:pt x="68583" y="145695"/>
                </a:lnTo>
                <a:lnTo>
                  <a:pt x="73132" y="145697"/>
                </a:lnTo>
                <a:lnTo>
                  <a:pt x="75424" y="144745"/>
                </a:lnTo>
                <a:lnTo>
                  <a:pt x="80512" y="141148"/>
                </a:lnTo>
                <a:lnTo>
                  <a:pt x="83202" y="139807"/>
                </a:lnTo>
                <a:lnTo>
                  <a:pt x="91539" y="136968"/>
                </a:lnTo>
                <a:lnTo>
                  <a:pt x="97199" y="132928"/>
                </a:lnTo>
                <a:lnTo>
                  <a:pt x="100994" y="130518"/>
                </a:lnTo>
                <a:lnTo>
                  <a:pt x="105429" y="127958"/>
                </a:lnTo>
                <a:lnTo>
                  <a:pt x="115437" y="122574"/>
                </a:lnTo>
                <a:lnTo>
                  <a:pt x="126235" y="117006"/>
                </a:lnTo>
                <a:lnTo>
                  <a:pt x="134844" y="113897"/>
                </a:lnTo>
                <a:lnTo>
                  <a:pt x="142798" y="111562"/>
                </a:lnTo>
                <a:lnTo>
                  <a:pt x="147586" y="109605"/>
                </a:lnTo>
                <a:lnTo>
                  <a:pt x="152683" y="107349"/>
                </a:lnTo>
                <a:lnTo>
                  <a:pt x="163427" y="102302"/>
                </a:lnTo>
                <a:lnTo>
                  <a:pt x="168958" y="99622"/>
                </a:lnTo>
                <a:lnTo>
                  <a:pt x="174551" y="97836"/>
                </a:lnTo>
                <a:lnTo>
                  <a:pt x="180185" y="96645"/>
                </a:lnTo>
                <a:lnTo>
                  <a:pt x="185845" y="95852"/>
                </a:lnTo>
                <a:lnTo>
                  <a:pt x="191524" y="94370"/>
                </a:lnTo>
                <a:lnTo>
                  <a:pt x="197215" y="92429"/>
                </a:lnTo>
                <a:lnTo>
                  <a:pt x="202914" y="90183"/>
                </a:lnTo>
                <a:lnTo>
                  <a:pt x="207666" y="88686"/>
                </a:lnTo>
                <a:lnTo>
                  <a:pt x="215486" y="87022"/>
                </a:lnTo>
                <a:lnTo>
                  <a:pt x="219857" y="86579"/>
                </a:lnTo>
                <a:lnTo>
                  <a:pt x="224677" y="86283"/>
                </a:lnTo>
                <a:lnTo>
                  <a:pt x="229794" y="86086"/>
                </a:lnTo>
                <a:lnTo>
                  <a:pt x="234158" y="85002"/>
                </a:lnTo>
                <a:lnTo>
                  <a:pt x="241547" y="81257"/>
                </a:lnTo>
                <a:lnTo>
                  <a:pt x="245804" y="79877"/>
                </a:lnTo>
                <a:lnTo>
                  <a:pt x="250547" y="78958"/>
                </a:lnTo>
                <a:lnTo>
                  <a:pt x="262744" y="77482"/>
                </a:lnTo>
                <a:lnTo>
                  <a:pt x="269408" y="77226"/>
                </a:lnTo>
                <a:lnTo>
                  <a:pt x="282892" y="771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0"/>
          <p:cNvSpPr/>
          <p:nvPr/>
        </p:nvSpPr>
        <p:spPr>
          <a:xfrm>
            <a:off x="6097904" y="3497579"/>
            <a:ext cx="229762" cy="153071"/>
          </a:xfrm>
          <a:custGeom>
            <a:avLst/>
            <a:gdLst/>
            <a:ahLst/>
            <a:cxnLst/>
            <a:rect l="0" t="0" r="0" b="0"/>
            <a:pathLst>
              <a:path w="229762" h="153071">
                <a:moveTo>
                  <a:pt x="0" y="0"/>
                </a:moveTo>
                <a:lnTo>
                  <a:pt x="113833" y="0"/>
                </a:lnTo>
                <a:lnTo>
                  <a:pt x="116846" y="953"/>
                </a:lnTo>
                <a:lnTo>
                  <a:pt x="122735" y="4552"/>
                </a:lnTo>
                <a:lnTo>
                  <a:pt x="128384" y="8731"/>
                </a:lnTo>
                <a:lnTo>
                  <a:pt x="135817" y="15849"/>
                </a:lnTo>
                <a:lnTo>
                  <a:pt x="136265" y="17234"/>
                </a:lnTo>
                <a:lnTo>
                  <a:pt x="136762" y="21312"/>
                </a:lnTo>
                <a:lnTo>
                  <a:pt x="135943" y="23733"/>
                </a:lnTo>
                <a:lnTo>
                  <a:pt x="134444" y="26300"/>
                </a:lnTo>
                <a:lnTo>
                  <a:pt x="132492" y="28963"/>
                </a:lnTo>
                <a:lnTo>
                  <a:pt x="130238" y="31692"/>
                </a:lnTo>
                <a:lnTo>
                  <a:pt x="127783" y="34463"/>
                </a:lnTo>
                <a:lnTo>
                  <a:pt x="125194" y="37263"/>
                </a:lnTo>
                <a:lnTo>
                  <a:pt x="121563" y="40082"/>
                </a:lnTo>
                <a:lnTo>
                  <a:pt x="117237" y="42914"/>
                </a:lnTo>
                <a:lnTo>
                  <a:pt x="112448" y="45755"/>
                </a:lnTo>
                <a:lnTo>
                  <a:pt x="108303" y="48601"/>
                </a:lnTo>
                <a:lnTo>
                  <a:pt x="104587" y="51451"/>
                </a:lnTo>
                <a:lnTo>
                  <a:pt x="101157" y="54303"/>
                </a:lnTo>
                <a:lnTo>
                  <a:pt x="97919" y="57157"/>
                </a:lnTo>
                <a:lnTo>
                  <a:pt x="91780" y="62869"/>
                </a:lnTo>
                <a:lnTo>
                  <a:pt x="88809" y="64772"/>
                </a:lnTo>
                <a:lnTo>
                  <a:pt x="82969" y="66888"/>
                </a:lnTo>
                <a:lnTo>
                  <a:pt x="78876" y="68079"/>
                </a:lnTo>
                <a:lnTo>
                  <a:pt x="78301" y="69199"/>
                </a:lnTo>
                <a:lnTo>
                  <a:pt x="77664" y="72983"/>
                </a:lnTo>
                <a:lnTo>
                  <a:pt x="77167" y="77045"/>
                </a:lnTo>
                <a:lnTo>
                  <a:pt x="77154" y="69763"/>
                </a:lnTo>
                <a:lnTo>
                  <a:pt x="78107" y="69369"/>
                </a:lnTo>
                <a:lnTo>
                  <a:pt x="84950" y="68814"/>
                </a:lnTo>
                <a:lnTo>
                  <a:pt x="93636" y="68685"/>
                </a:lnTo>
                <a:lnTo>
                  <a:pt x="97667" y="67697"/>
                </a:lnTo>
                <a:lnTo>
                  <a:pt x="104686" y="64060"/>
                </a:lnTo>
                <a:lnTo>
                  <a:pt x="109795" y="62710"/>
                </a:lnTo>
                <a:lnTo>
                  <a:pt x="116060" y="61809"/>
                </a:lnTo>
                <a:lnTo>
                  <a:pt x="123093" y="61209"/>
                </a:lnTo>
                <a:lnTo>
                  <a:pt x="129687" y="60809"/>
                </a:lnTo>
                <a:lnTo>
                  <a:pt x="142094" y="60364"/>
                </a:lnTo>
                <a:lnTo>
                  <a:pt x="165581" y="60079"/>
                </a:lnTo>
                <a:lnTo>
                  <a:pt x="177097" y="60039"/>
                </a:lnTo>
                <a:lnTo>
                  <a:pt x="181883" y="60982"/>
                </a:lnTo>
                <a:lnTo>
                  <a:pt x="186025" y="62562"/>
                </a:lnTo>
                <a:lnTo>
                  <a:pt x="193168" y="65906"/>
                </a:lnTo>
                <a:lnTo>
                  <a:pt x="199518" y="67392"/>
                </a:lnTo>
                <a:lnTo>
                  <a:pt x="205515" y="70592"/>
                </a:lnTo>
                <a:lnTo>
                  <a:pt x="211355" y="75190"/>
                </a:lnTo>
                <a:lnTo>
                  <a:pt x="214246" y="77749"/>
                </a:lnTo>
                <a:lnTo>
                  <a:pt x="219998" y="83133"/>
                </a:lnTo>
                <a:lnTo>
                  <a:pt x="225730" y="88701"/>
                </a:lnTo>
                <a:lnTo>
                  <a:pt x="227639" y="91519"/>
                </a:lnTo>
                <a:lnTo>
                  <a:pt x="228912" y="94350"/>
                </a:lnTo>
                <a:lnTo>
                  <a:pt x="229761" y="97191"/>
                </a:lnTo>
                <a:lnTo>
                  <a:pt x="229374" y="100036"/>
                </a:lnTo>
                <a:lnTo>
                  <a:pt x="228164" y="102886"/>
                </a:lnTo>
                <a:lnTo>
                  <a:pt x="226404" y="105739"/>
                </a:lnTo>
                <a:lnTo>
                  <a:pt x="224279" y="108593"/>
                </a:lnTo>
                <a:lnTo>
                  <a:pt x="221910" y="111448"/>
                </a:lnTo>
                <a:lnTo>
                  <a:pt x="219377" y="114304"/>
                </a:lnTo>
                <a:lnTo>
                  <a:pt x="214024" y="120017"/>
                </a:lnTo>
                <a:lnTo>
                  <a:pt x="199988" y="134303"/>
                </a:lnTo>
                <a:lnTo>
                  <a:pt x="194294" y="140018"/>
                </a:lnTo>
                <a:lnTo>
                  <a:pt x="191442" y="141923"/>
                </a:lnTo>
                <a:lnTo>
                  <a:pt x="185733" y="144040"/>
                </a:lnTo>
                <a:lnTo>
                  <a:pt x="180021" y="144981"/>
                </a:lnTo>
                <a:lnTo>
                  <a:pt x="177164" y="145231"/>
                </a:lnTo>
                <a:lnTo>
                  <a:pt x="173355" y="146351"/>
                </a:lnTo>
                <a:lnTo>
                  <a:pt x="168910" y="148050"/>
                </a:lnTo>
                <a:lnTo>
                  <a:pt x="164042" y="150135"/>
                </a:lnTo>
                <a:lnTo>
                  <a:pt x="159844" y="151525"/>
                </a:lnTo>
                <a:lnTo>
                  <a:pt x="156093" y="152452"/>
                </a:lnTo>
                <a:lnTo>
                  <a:pt x="152640" y="153070"/>
                </a:lnTo>
                <a:lnTo>
                  <a:pt x="149385" y="152529"/>
                </a:lnTo>
                <a:lnTo>
                  <a:pt x="140253" y="148170"/>
                </a:lnTo>
                <a:lnTo>
                  <a:pt x="134408" y="146816"/>
                </a:lnTo>
                <a:lnTo>
                  <a:pt x="128634" y="146214"/>
                </a:lnTo>
                <a:lnTo>
                  <a:pt x="125762" y="146054"/>
                </a:lnTo>
                <a:lnTo>
                  <a:pt x="123846" y="144995"/>
                </a:lnTo>
                <a:lnTo>
                  <a:pt x="122569" y="143335"/>
                </a:lnTo>
                <a:lnTo>
                  <a:pt x="121718" y="141277"/>
                </a:lnTo>
                <a:lnTo>
                  <a:pt x="120198" y="139905"/>
                </a:lnTo>
                <a:lnTo>
                  <a:pt x="118232" y="138990"/>
                </a:lnTo>
                <a:lnTo>
                  <a:pt x="113508" y="137974"/>
                </a:lnTo>
                <a:lnTo>
                  <a:pt x="108234" y="137522"/>
                </a:lnTo>
                <a:lnTo>
                  <a:pt x="106446" y="136449"/>
                </a:lnTo>
                <a:lnTo>
                  <a:pt x="105254" y="134781"/>
                </a:lnTo>
                <a:lnTo>
                  <a:pt x="104460" y="132717"/>
                </a:lnTo>
                <a:lnTo>
                  <a:pt x="102977" y="131340"/>
                </a:lnTo>
                <a:lnTo>
                  <a:pt x="101037" y="130423"/>
                </a:lnTo>
                <a:lnTo>
                  <a:pt x="94298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1"/>
          <p:cNvSpPr/>
          <p:nvPr/>
        </p:nvSpPr>
        <p:spPr>
          <a:xfrm>
            <a:off x="5489257" y="3746539"/>
            <a:ext cx="291100" cy="376834"/>
          </a:xfrm>
          <a:custGeom>
            <a:avLst/>
            <a:gdLst/>
            <a:ahLst/>
            <a:cxnLst/>
            <a:rect l="0" t="0" r="0" b="0"/>
            <a:pathLst>
              <a:path w="291100" h="376834">
                <a:moveTo>
                  <a:pt x="0" y="51078"/>
                </a:moveTo>
                <a:lnTo>
                  <a:pt x="20400" y="71478"/>
                </a:lnTo>
                <a:lnTo>
                  <a:pt x="22172" y="74203"/>
                </a:lnTo>
                <a:lnTo>
                  <a:pt x="25620" y="82589"/>
                </a:lnTo>
                <a:lnTo>
                  <a:pt x="31298" y="91106"/>
                </a:lnTo>
                <a:lnTo>
                  <a:pt x="32960" y="96808"/>
                </a:lnTo>
                <a:lnTo>
                  <a:pt x="33896" y="105374"/>
                </a:lnTo>
                <a:lnTo>
                  <a:pt x="34980" y="108230"/>
                </a:lnTo>
                <a:lnTo>
                  <a:pt x="40103" y="116801"/>
                </a:lnTo>
                <a:lnTo>
                  <a:pt x="41636" y="122516"/>
                </a:lnTo>
                <a:lnTo>
                  <a:pt x="42620" y="133946"/>
                </a:lnTo>
                <a:lnTo>
                  <a:pt x="42815" y="145376"/>
                </a:lnTo>
                <a:lnTo>
                  <a:pt x="42853" y="152255"/>
                </a:lnTo>
                <a:lnTo>
                  <a:pt x="43809" y="152819"/>
                </a:lnTo>
                <a:lnTo>
                  <a:pt x="51404" y="153944"/>
                </a:lnTo>
                <a:lnTo>
                  <a:pt x="44051" y="146567"/>
                </a:lnTo>
                <a:lnTo>
                  <a:pt x="43391" y="143365"/>
                </a:lnTo>
                <a:lnTo>
                  <a:pt x="42967" y="133548"/>
                </a:lnTo>
                <a:lnTo>
                  <a:pt x="41980" y="130823"/>
                </a:lnTo>
                <a:lnTo>
                  <a:pt x="36992" y="122437"/>
                </a:lnTo>
                <a:lnTo>
                  <a:pt x="35491" y="116766"/>
                </a:lnTo>
                <a:lnTo>
                  <a:pt x="34646" y="108218"/>
                </a:lnTo>
                <a:lnTo>
                  <a:pt x="31908" y="99969"/>
                </a:lnTo>
                <a:lnTo>
                  <a:pt x="28469" y="90905"/>
                </a:lnTo>
                <a:lnTo>
                  <a:pt x="26533" y="80447"/>
                </a:lnTo>
                <a:lnTo>
                  <a:pt x="25959" y="71316"/>
                </a:lnTo>
                <a:lnTo>
                  <a:pt x="25765" y="59697"/>
                </a:lnTo>
                <a:lnTo>
                  <a:pt x="25749" y="56824"/>
                </a:lnTo>
                <a:lnTo>
                  <a:pt x="24786" y="54909"/>
                </a:lnTo>
                <a:lnTo>
                  <a:pt x="23192" y="53632"/>
                </a:lnTo>
                <a:lnTo>
                  <a:pt x="21176" y="52781"/>
                </a:lnTo>
                <a:lnTo>
                  <a:pt x="19832" y="51261"/>
                </a:lnTo>
                <a:lnTo>
                  <a:pt x="18937" y="49295"/>
                </a:lnTo>
                <a:lnTo>
                  <a:pt x="18340" y="47032"/>
                </a:lnTo>
                <a:lnTo>
                  <a:pt x="18893" y="45523"/>
                </a:lnTo>
                <a:lnTo>
                  <a:pt x="20216" y="44517"/>
                </a:lnTo>
                <a:lnTo>
                  <a:pt x="25689" y="42516"/>
                </a:lnTo>
                <a:lnTo>
                  <a:pt x="30260" y="42509"/>
                </a:lnTo>
                <a:lnTo>
                  <a:pt x="32556" y="41555"/>
                </a:lnTo>
                <a:lnTo>
                  <a:pt x="40338" y="36615"/>
                </a:lnTo>
                <a:lnTo>
                  <a:pt x="45868" y="35125"/>
                </a:lnTo>
                <a:lnTo>
                  <a:pt x="54336" y="34286"/>
                </a:lnTo>
                <a:lnTo>
                  <a:pt x="62878" y="34038"/>
                </a:lnTo>
                <a:lnTo>
                  <a:pt x="75992" y="33964"/>
                </a:lnTo>
                <a:lnTo>
                  <a:pt x="81142" y="33001"/>
                </a:lnTo>
                <a:lnTo>
                  <a:pt x="86479" y="31407"/>
                </a:lnTo>
                <a:lnTo>
                  <a:pt x="91943" y="29392"/>
                </a:lnTo>
                <a:lnTo>
                  <a:pt x="97490" y="28048"/>
                </a:lnTo>
                <a:lnTo>
                  <a:pt x="103093" y="27152"/>
                </a:lnTo>
                <a:lnTo>
                  <a:pt x="108734" y="26555"/>
                </a:lnTo>
                <a:lnTo>
                  <a:pt x="114399" y="25204"/>
                </a:lnTo>
                <a:lnTo>
                  <a:pt x="120082" y="23351"/>
                </a:lnTo>
                <a:lnTo>
                  <a:pt x="125775" y="21163"/>
                </a:lnTo>
                <a:lnTo>
                  <a:pt x="131475" y="18752"/>
                </a:lnTo>
                <a:lnTo>
                  <a:pt x="137180" y="16193"/>
                </a:lnTo>
                <a:lnTo>
                  <a:pt x="142888" y="13534"/>
                </a:lnTo>
                <a:lnTo>
                  <a:pt x="148599" y="11761"/>
                </a:lnTo>
                <a:lnTo>
                  <a:pt x="154311" y="10579"/>
                </a:lnTo>
                <a:lnTo>
                  <a:pt x="160024" y="9791"/>
                </a:lnTo>
                <a:lnTo>
                  <a:pt x="165738" y="9266"/>
                </a:lnTo>
                <a:lnTo>
                  <a:pt x="171452" y="8916"/>
                </a:lnTo>
                <a:lnTo>
                  <a:pt x="182881" y="8527"/>
                </a:lnTo>
                <a:lnTo>
                  <a:pt x="194310" y="8354"/>
                </a:lnTo>
                <a:lnTo>
                  <a:pt x="200025" y="7355"/>
                </a:lnTo>
                <a:lnTo>
                  <a:pt x="205740" y="5737"/>
                </a:lnTo>
                <a:lnTo>
                  <a:pt x="211455" y="3706"/>
                </a:lnTo>
                <a:lnTo>
                  <a:pt x="220345" y="1449"/>
                </a:lnTo>
                <a:lnTo>
                  <a:pt x="228424" y="446"/>
                </a:lnTo>
                <a:lnTo>
                  <a:pt x="233245" y="178"/>
                </a:lnTo>
                <a:lnTo>
                  <a:pt x="238364" y="0"/>
                </a:lnTo>
                <a:lnTo>
                  <a:pt x="242729" y="833"/>
                </a:lnTo>
                <a:lnTo>
                  <a:pt x="253424" y="5605"/>
                </a:lnTo>
                <a:lnTo>
                  <a:pt x="259635" y="7055"/>
                </a:lnTo>
                <a:lnTo>
                  <a:pt x="268488" y="7872"/>
                </a:lnTo>
                <a:lnTo>
                  <a:pt x="271384" y="8939"/>
                </a:lnTo>
                <a:lnTo>
                  <a:pt x="280337" y="14955"/>
                </a:lnTo>
                <a:lnTo>
                  <a:pt x="281189" y="15567"/>
                </a:lnTo>
                <a:lnTo>
                  <a:pt x="281757" y="16926"/>
                </a:lnTo>
                <a:lnTo>
                  <a:pt x="282387" y="20977"/>
                </a:lnTo>
                <a:lnTo>
                  <a:pt x="283508" y="23390"/>
                </a:lnTo>
                <a:lnTo>
                  <a:pt x="288684" y="31339"/>
                </a:lnTo>
                <a:lnTo>
                  <a:pt x="290229" y="36907"/>
                </a:lnTo>
                <a:lnTo>
                  <a:pt x="291099" y="45398"/>
                </a:lnTo>
                <a:lnTo>
                  <a:pt x="290268" y="48244"/>
                </a:lnTo>
                <a:lnTo>
                  <a:pt x="286806" y="53946"/>
                </a:lnTo>
                <a:lnTo>
                  <a:pt x="284632" y="62195"/>
                </a:lnTo>
                <a:lnTo>
                  <a:pt x="282713" y="72212"/>
                </a:lnTo>
                <a:lnTo>
                  <a:pt x="278685" y="83013"/>
                </a:lnTo>
                <a:lnTo>
                  <a:pt x="276260" y="94164"/>
                </a:lnTo>
                <a:lnTo>
                  <a:pt x="274230" y="105470"/>
                </a:lnTo>
                <a:lnTo>
                  <a:pt x="270153" y="116845"/>
                </a:lnTo>
                <a:lnTo>
                  <a:pt x="265165" y="128250"/>
                </a:lnTo>
                <a:lnTo>
                  <a:pt x="259774" y="139669"/>
                </a:lnTo>
                <a:lnTo>
                  <a:pt x="254202" y="151094"/>
                </a:lnTo>
                <a:lnTo>
                  <a:pt x="251091" y="162522"/>
                </a:lnTo>
                <a:lnTo>
                  <a:pt x="250262" y="168237"/>
                </a:lnTo>
                <a:lnTo>
                  <a:pt x="249708" y="174904"/>
                </a:lnTo>
                <a:lnTo>
                  <a:pt x="249340" y="182206"/>
                </a:lnTo>
                <a:lnTo>
                  <a:pt x="249094" y="189932"/>
                </a:lnTo>
                <a:lnTo>
                  <a:pt x="247978" y="196987"/>
                </a:lnTo>
                <a:lnTo>
                  <a:pt x="246281" y="203596"/>
                </a:lnTo>
                <a:lnTo>
                  <a:pt x="244198" y="209907"/>
                </a:lnTo>
                <a:lnTo>
                  <a:pt x="242808" y="216019"/>
                </a:lnTo>
                <a:lnTo>
                  <a:pt x="241882" y="221998"/>
                </a:lnTo>
                <a:lnTo>
                  <a:pt x="240854" y="233723"/>
                </a:lnTo>
                <a:lnTo>
                  <a:pt x="240396" y="245284"/>
                </a:lnTo>
                <a:lnTo>
                  <a:pt x="237653" y="256772"/>
                </a:lnTo>
                <a:lnTo>
                  <a:pt x="234211" y="267275"/>
                </a:lnTo>
                <a:lnTo>
                  <a:pt x="232681" y="275118"/>
                </a:lnTo>
                <a:lnTo>
                  <a:pt x="232002" y="284319"/>
                </a:lnTo>
                <a:lnTo>
                  <a:pt x="231699" y="294758"/>
                </a:lnTo>
                <a:lnTo>
                  <a:pt x="231464" y="336691"/>
                </a:lnTo>
                <a:lnTo>
                  <a:pt x="231458" y="3768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2"/>
          <p:cNvSpPr/>
          <p:nvPr/>
        </p:nvSpPr>
        <p:spPr>
          <a:xfrm>
            <a:off x="5652134" y="3900487"/>
            <a:ext cx="308612" cy="25718"/>
          </a:xfrm>
          <a:custGeom>
            <a:avLst/>
            <a:gdLst/>
            <a:ahLst/>
            <a:cxnLst/>
            <a:rect l="0" t="0" r="0" b="0"/>
            <a:pathLst>
              <a:path w="308612" h="25718">
                <a:moveTo>
                  <a:pt x="0" y="25717"/>
                </a:moveTo>
                <a:lnTo>
                  <a:pt x="27533" y="25717"/>
                </a:lnTo>
                <a:lnTo>
                  <a:pt x="31691" y="24765"/>
                </a:lnTo>
                <a:lnTo>
                  <a:pt x="36367" y="23178"/>
                </a:lnTo>
                <a:lnTo>
                  <a:pt x="41390" y="21167"/>
                </a:lnTo>
                <a:lnTo>
                  <a:pt x="47596" y="19826"/>
                </a:lnTo>
                <a:lnTo>
                  <a:pt x="54591" y="18933"/>
                </a:lnTo>
                <a:lnTo>
                  <a:pt x="62111" y="18337"/>
                </a:lnTo>
                <a:lnTo>
                  <a:pt x="69031" y="16987"/>
                </a:lnTo>
                <a:lnTo>
                  <a:pt x="75548" y="15135"/>
                </a:lnTo>
                <a:lnTo>
                  <a:pt x="81798" y="12947"/>
                </a:lnTo>
                <a:lnTo>
                  <a:pt x="88822" y="11489"/>
                </a:lnTo>
                <a:lnTo>
                  <a:pt x="96363" y="10517"/>
                </a:lnTo>
                <a:lnTo>
                  <a:pt x="104247" y="9869"/>
                </a:lnTo>
                <a:lnTo>
                  <a:pt x="111408" y="9437"/>
                </a:lnTo>
                <a:lnTo>
                  <a:pt x="124445" y="8957"/>
                </a:lnTo>
                <a:lnTo>
                  <a:pt x="147046" y="8686"/>
                </a:lnTo>
                <a:lnTo>
                  <a:pt x="154228" y="7696"/>
                </a:lnTo>
                <a:lnTo>
                  <a:pt x="160922" y="6083"/>
                </a:lnTo>
                <a:lnTo>
                  <a:pt x="167289" y="4055"/>
                </a:lnTo>
                <a:lnTo>
                  <a:pt x="174391" y="2704"/>
                </a:lnTo>
                <a:lnTo>
                  <a:pt x="181983" y="1803"/>
                </a:lnTo>
                <a:lnTo>
                  <a:pt x="189902" y="1201"/>
                </a:lnTo>
                <a:lnTo>
                  <a:pt x="197087" y="801"/>
                </a:lnTo>
                <a:lnTo>
                  <a:pt x="210150" y="356"/>
                </a:lnTo>
                <a:lnTo>
                  <a:pt x="234057" y="71"/>
                </a:lnTo>
                <a:lnTo>
                  <a:pt x="3086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3"/>
          <p:cNvSpPr/>
          <p:nvPr/>
        </p:nvSpPr>
        <p:spPr>
          <a:xfrm>
            <a:off x="4511992" y="3557587"/>
            <a:ext cx="385763" cy="360046"/>
          </a:xfrm>
          <a:custGeom>
            <a:avLst/>
            <a:gdLst/>
            <a:ahLst/>
            <a:cxnLst/>
            <a:rect l="0" t="0" r="0" b="0"/>
            <a:pathLst>
              <a:path w="385763" h="360046">
                <a:moveTo>
                  <a:pt x="385762" y="0"/>
                </a:moveTo>
                <a:lnTo>
                  <a:pt x="365289" y="0"/>
                </a:lnTo>
                <a:lnTo>
                  <a:pt x="362589" y="953"/>
                </a:lnTo>
                <a:lnTo>
                  <a:pt x="357048" y="4551"/>
                </a:lnTo>
                <a:lnTo>
                  <a:pt x="348870" y="6785"/>
                </a:lnTo>
                <a:lnTo>
                  <a:pt x="338886" y="8731"/>
                </a:lnTo>
                <a:lnTo>
                  <a:pt x="328099" y="12771"/>
                </a:lnTo>
                <a:lnTo>
                  <a:pt x="316954" y="17741"/>
                </a:lnTo>
                <a:lnTo>
                  <a:pt x="299970" y="25894"/>
                </a:lnTo>
                <a:lnTo>
                  <a:pt x="260029" y="45731"/>
                </a:lnTo>
                <a:lnTo>
                  <a:pt x="248601" y="53980"/>
                </a:lnTo>
                <a:lnTo>
                  <a:pt x="242886" y="58846"/>
                </a:lnTo>
                <a:lnTo>
                  <a:pt x="236219" y="63043"/>
                </a:lnTo>
                <a:lnTo>
                  <a:pt x="228917" y="66794"/>
                </a:lnTo>
                <a:lnTo>
                  <a:pt x="214136" y="73501"/>
                </a:lnTo>
                <a:lnTo>
                  <a:pt x="195104" y="82633"/>
                </a:lnTo>
                <a:lnTo>
                  <a:pt x="183233" y="88478"/>
                </a:lnTo>
                <a:lnTo>
                  <a:pt x="171607" y="96791"/>
                </a:lnTo>
                <a:lnTo>
                  <a:pt x="160090" y="106836"/>
                </a:lnTo>
                <a:lnTo>
                  <a:pt x="148621" y="117650"/>
                </a:lnTo>
                <a:lnTo>
                  <a:pt x="137174" y="126267"/>
                </a:lnTo>
                <a:lnTo>
                  <a:pt x="131454" y="129898"/>
                </a:lnTo>
                <a:lnTo>
                  <a:pt x="122559" y="139012"/>
                </a:lnTo>
                <a:lnTo>
                  <a:pt x="118854" y="144110"/>
                </a:lnTo>
                <a:lnTo>
                  <a:pt x="109656" y="152314"/>
                </a:lnTo>
                <a:lnTo>
                  <a:pt x="99218" y="160088"/>
                </a:lnTo>
                <a:lnTo>
                  <a:pt x="88230" y="169893"/>
                </a:lnTo>
                <a:lnTo>
                  <a:pt x="79536" y="180601"/>
                </a:lnTo>
                <a:lnTo>
                  <a:pt x="75884" y="186123"/>
                </a:lnTo>
                <a:lnTo>
                  <a:pt x="72497" y="192662"/>
                </a:lnTo>
                <a:lnTo>
                  <a:pt x="69286" y="199879"/>
                </a:lnTo>
                <a:lnTo>
                  <a:pt x="66193" y="207547"/>
                </a:lnTo>
                <a:lnTo>
                  <a:pt x="63179" y="214565"/>
                </a:lnTo>
                <a:lnTo>
                  <a:pt x="57289" y="227442"/>
                </a:lnTo>
                <a:lnTo>
                  <a:pt x="45748" y="251232"/>
                </a:lnTo>
                <a:lnTo>
                  <a:pt x="22861" y="297171"/>
                </a:lnTo>
                <a:lnTo>
                  <a:pt x="20956" y="302889"/>
                </a:lnTo>
                <a:lnTo>
                  <a:pt x="19686" y="308606"/>
                </a:lnTo>
                <a:lnTo>
                  <a:pt x="18274" y="319086"/>
                </a:lnTo>
                <a:lnTo>
                  <a:pt x="17647" y="326918"/>
                </a:lnTo>
                <a:lnTo>
                  <a:pt x="14828" y="336115"/>
                </a:lnTo>
                <a:lnTo>
                  <a:pt x="9808" y="348439"/>
                </a:lnTo>
                <a:lnTo>
                  <a:pt x="385" y="359613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4"/>
          <p:cNvSpPr/>
          <p:nvPr/>
        </p:nvSpPr>
        <p:spPr>
          <a:xfrm>
            <a:off x="4271962" y="4011929"/>
            <a:ext cx="188596" cy="214314"/>
          </a:xfrm>
          <a:custGeom>
            <a:avLst/>
            <a:gdLst/>
            <a:ahLst/>
            <a:cxnLst/>
            <a:rect l="0" t="0" r="0" b="0"/>
            <a:pathLst>
              <a:path w="188596" h="214314">
                <a:moveTo>
                  <a:pt x="0" y="51436"/>
                </a:moveTo>
                <a:lnTo>
                  <a:pt x="20151" y="51436"/>
                </a:lnTo>
                <a:lnTo>
                  <a:pt x="22959" y="50483"/>
                </a:lnTo>
                <a:lnTo>
                  <a:pt x="28619" y="46885"/>
                </a:lnTo>
                <a:lnTo>
                  <a:pt x="34310" y="44651"/>
                </a:lnTo>
                <a:lnTo>
                  <a:pt x="37161" y="44055"/>
                </a:lnTo>
                <a:lnTo>
                  <a:pt x="42868" y="40853"/>
                </a:lnTo>
                <a:lnTo>
                  <a:pt x="45724" y="38665"/>
                </a:lnTo>
                <a:lnTo>
                  <a:pt x="51437" y="36235"/>
                </a:lnTo>
                <a:lnTo>
                  <a:pt x="54294" y="35587"/>
                </a:lnTo>
                <a:lnTo>
                  <a:pt x="58103" y="34203"/>
                </a:lnTo>
                <a:lnTo>
                  <a:pt x="62548" y="32327"/>
                </a:lnTo>
                <a:lnTo>
                  <a:pt x="67416" y="30124"/>
                </a:lnTo>
                <a:lnTo>
                  <a:pt x="71614" y="27703"/>
                </a:lnTo>
                <a:lnTo>
                  <a:pt x="75365" y="25136"/>
                </a:lnTo>
                <a:lnTo>
                  <a:pt x="78818" y="22473"/>
                </a:lnTo>
                <a:lnTo>
                  <a:pt x="82073" y="20697"/>
                </a:lnTo>
                <a:lnTo>
                  <a:pt x="85196" y="19513"/>
                </a:lnTo>
                <a:lnTo>
                  <a:pt x="88229" y="18724"/>
                </a:lnTo>
                <a:lnTo>
                  <a:pt x="91205" y="17245"/>
                </a:lnTo>
                <a:lnTo>
                  <a:pt x="97051" y="13062"/>
                </a:lnTo>
                <a:lnTo>
                  <a:pt x="102824" y="8028"/>
                </a:lnTo>
                <a:lnTo>
                  <a:pt x="105696" y="5353"/>
                </a:lnTo>
                <a:lnTo>
                  <a:pt x="108564" y="3568"/>
                </a:lnTo>
                <a:lnTo>
                  <a:pt x="114291" y="1586"/>
                </a:lnTo>
                <a:lnTo>
                  <a:pt x="120011" y="705"/>
                </a:lnTo>
                <a:lnTo>
                  <a:pt x="128574" y="2"/>
                </a:lnTo>
                <a:lnTo>
                  <a:pt x="128588" y="0"/>
                </a:lnTo>
                <a:lnTo>
                  <a:pt x="128588" y="4551"/>
                </a:lnTo>
                <a:lnTo>
                  <a:pt x="129540" y="6844"/>
                </a:lnTo>
                <a:lnTo>
                  <a:pt x="133138" y="11932"/>
                </a:lnTo>
                <a:lnTo>
                  <a:pt x="134479" y="14622"/>
                </a:lnTo>
                <a:lnTo>
                  <a:pt x="135968" y="20152"/>
                </a:lnTo>
                <a:lnTo>
                  <a:pt x="136366" y="23912"/>
                </a:lnTo>
                <a:lnTo>
                  <a:pt x="136630" y="28324"/>
                </a:lnTo>
                <a:lnTo>
                  <a:pt x="136807" y="33170"/>
                </a:lnTo>
                <a:lnTo>
                  <a:pt x="137877" y="37354"/>
                </a:lnTo>
                <a:lnTo>
                  <a:pt x="139543" y="41095"/>
                </a:lnTo>
                <a:lnTo>
                  <a:pt x="142982" y="47792"/>
                </a:lnTo>
                <a:lnTo>
                  <a:pt x="144510" y="53944"/>
                </a:lnTo>
                <a:lnTo>
                  <a:pt x="145870" y="57871"/>
                </a:lnTo>
                <a:lnTo>
                  <a:pt x="147729" y="62393"/>
                </a:lnTo>
                <a:lnTo>
                  <a:pt x="149921" y="67313"/>
                </a:lnTo>
                <a:lnTo>
                  <a:pt x="151382" y="72498"/>
                </a:lnTo>
                <a:lnTo>
                  <a:pt x="152357" y="77860"/>
                </a:lnTo>
                <a:lnTo>
                  <a:pt x="153006" y="83339"/>
                </a:lnTo>
                <a:lnTo>
                  <a:pt x="153439" y="88897"/>
                </a:lnTo>
                <a:lnTo>
                  <a:pt x="153728" y="94507"/>
                </a:lnTo>
                <a:lnTo>
                  <a:pt x="153920" y="100153"/>
                </a:lnTo>
                <a:lnTo>
                  <a:pt x="155001" y="105821"/>
                </a:lnTo>
                <a:lnTo>
                  <a:pt x="156674" y="111505"/>
                </a:lnTo>
                <a:lnTo>
                  <a:pt x="158742" y="117199"/>
                </a:lnTo>
                <a:lnTo>
                  <a:pt x="160120" y="122901"/>
                </a:lnTo>
                <a:lnTo>
                  <a:pt x="161039" y="128607"/>
                </a:lnTo>
                <a:lnTo>
                  <a:pt x="161652" y="134315"/>
                </a:lnTo>
                <a:lnTo>
                  <a:pt x="162061" y="140026"/>
                </a:lnTo>
                <a:lnTo>
                  <a:pt x="162333" y="145738"/>
                </a:lnTo>
                <a:lnTo>
                  <a:pt x="162514" y="151452"/>
                </a:lnTo>
                <a:lnTo>
                  <a:pt x="163588" y="156213"/>
                </a:lnTo>
                <a:lnTo>
                  <a:pt x="165256" y="160340"/>
                </a:lnTo>
                <a:lnTo>
                  <a:pt x="167321" y="164043"/>
                </a:lnTo>
                <a:lnTo>
                  <a:pt x="168697" y="168417"/>
                </a:lnTo>
                <a:lnTo>
                  <a:pt x="169615" y="173238"/>
                </a:lnTo>
                <a:lnTo>
                  <a:pt x="170227" y="178357"/>
                </a:lnTo>
                <a:lnTo>
                  <a:pt x="170634" y="182723"/>
                </a:lnTo>
                <a:lnTo>
                  <a:pt x="170906" y="186585"/>
                </a:lnTo>
                <a:lnTo>
                  <a:pt x="171087" y="190113"/>
                </a:lnTo>
                <a:lnTo>
                  <a:pt x="172161" y="193417"/>
                </a:lnTo>
                <a:lnTo>
                  <a:pt x="175894" y="199629"/>
                </a:lnTo>
                <a:lnTo>
                  <a:pt x="178188" y="205564"/>
                </a:lnTo>
                <a:lnTo>
                  <a:pt x="178799" y="208481"/>
                </a:lnTo>
                <a:lnTo>
                  <a:pt x="180160" y="210425"/>
                </a:lnTo>
                <a:lnTo>
                  <a:pt x="182019" y="211721"/>
                </a:lnTo>
                <a:lnTo>
                  <a:pt x="18859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5"/>
          <p:cNvSpPr/>
          <p:nvPr/>
        </p:nvSpPr>
        <p:spPr>
          <a:xfrm>
            <a:off x="4271971" y="4209097"/>
            <a:ext cx="394327" cy="17146"/>
          </a:xfrm>
          <a:custGeom>
            <a:avLst/>
            <a:gdLst/>
            <a:ahLst/>
            <a:cxnLst/>
            <a:rect l="0" t="0" r="0" b="0"/>
            <a:pathLst>
              <a:path w="394327" h="17146">
                <a:moveTo>
                  <a:pt x="8563" y="8573"/>
                </a:moveTo>
                <a:lnTo>
                  <a:pt x="0" y="8573"/>
                </a:lnTo>
                <a:lnTo>
                  <a:pt x="8211" y="8573"/>
                </a:lnTo>
                <a:lnTo>
                  <a:pt x="9281" y="9525"/>
                </a:lnTo>
                <a:lnTo>
                  <a:pt x="13010" y="13123"/>
                </a:lnTo>
                <a:lnTo>
                  <a:pt x="15338" y="14464"/>
                </a:lnTo>
                <a:lnTo>
                  <a:pt x="17842" y="15358"/>
                </a:lnTo>
                <a:lnTo>
                  <a:pt x="20464" y="15954"/>
                </a:lnTo>
                <a:lnTo>
                  <a:pt x="23164" y="16351"/>
                </a:lnTo>
                <a:lnTo>
                  <a:pt x="28706" y="16792"/>
                </a:lnTo>
                <a:lnTo>
                  <a:pt x="40023" y="17076"/>
                </a:lnTo>
                <a:lnTo>
                  <a:pt x="189926" y="17145"/>
                </a:lnTo>
                <a:lnTo>
                  <a:pt x="198052" y="16193"/>
                </a:lnTo>
                <a:lnTo>
                  <a:pt x="206327" y="14605"/>
                </a:lnTo>
                <a:lnTo>
                  <a:pt x="214701" y="12594"/>
                </a:lnTo>
                <a:lnTo>
                  <a:pt x="223141" y="11254"/>
                </a:lnTo>
                <a:lnTo>
                  <a:pt x="231625" y="10360"/>
                </a:lnTo>
                <a:lnTo>
                  <a:pt x="240139" y="9764"/>
                </a:lnTo>
                <a:lnTo>
                  <a:pt x="247720" y="9367"/>
                </a:lnTo>
                <a:lnTo>
                  <a:pt x="261222" y="8926"/>
                </a:lnTo>
                <a:lnTo>
                  <a:pt x="268443" y="7856"/>
                </a:lnTo>
                <a:lnTo>
                  <a:pt x="276114" y="6189"/>
                </a:lnTo>
                <a:lnTo>
                  <a:pt x="284086" y="4126"/>
                </a:lnTo>
                <a:lnTo>
                  <a:pt x="291305" y="2751"/>
                </a:lnTo>
                <a:lnTo>
                  <a:pt x="298023" y="1834"/>
                </a:lnTo>
                <a:lnTo>
                  <a:pt x="304406" y="1223"/>
                </a:lnTo>
                <a:lnTo>
                  <a:pt x="310567" y="815"/>
                </a:lnTo>
                <a:lnTo>
                  <a:pt x="322492" y="362"/>
                </a:lnTo>
                <a:lnTo>
                  <a:pt x="339916" y="107"/>
                </a:lnTo>
                <a:lnTo>
                  <a:pt x="39432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6"/>
          <p:cNvSpPr/>
          <p:nvPr/>
        </p:nvSpPr>
        <p:spPr>
          <a:xfrm>
            <a:off x="5009197" y="2588896"/>
            <a:ext cx="25719" cy="797242"/>
          </a:xfrm>
          <a:custGeom>
            <a:avLst/>
            <a:gdLst/>
            <a:ahLst/>
            <a:cxnLst/>
            <a:rect l="0" t="0" r="0" b="0"/>
            <a:pathLst>
              <a:path w="25719" h="797242">
                <a:moveTo>
                  <a:pt x="17145" y="797241"/>
                </a:moveTo>
                <a:lnTo>
                  <a:pt x="8677" y="797241"/>
                </a:lnTo>
                <a:lnTo>
                  <a:pt x="8573" y="774116"/>
                </a:lnTo>
                <a:lnTo>
                  <a:pt x="8573" y="712678"/>
                </a:lnTo>
                <a:lnTo>
                  <a:pt x="9525" y="708480"/>
                </a:lnTo>
                <a:lnTo>
                  <a:pt x="11113" y="704730"/>
                </a:lnTo>
                <a:lnTo>
                  <a:pt x="13123" y="701277"/>
                </a:lnTo>
                <a:lnTo>
                  <a:pt x="13511" y="698975"/>
                </a:lnTo>
                <a:lnTo>
                  <a:pt x="12817" y="697440"/>
                </a:lnTo>
                <a:lnTo>
                  <a:pt x="11403" y="696417"/>
                </a:lnTo>
                <a:lnTo>
                  <a:pt x="10459" y="693830"/>
                </a:lnTo>
                <a:lnTo>
                  <a:pt x="9830" y="690200"/>
                </a:lnTo>
                <a:lnTo>
                  <a:pt x="9132" y="682040"/>
                </a:lnTo>
                <a:lnTo>
                  <a:pt x="8606" y="657656"/>
                </a:lnTo>
                <a:lnTo>
                  <a:pt x="8575" y="627315"/>
                </a:lnTo>
                <a:lnTo>
                  <a:pt x="7621" y="622045"/>
                </a:lnTo>
                <a:lnTo>
                  <a:pt x="6033" y="616626"/>
                </a:lnTo>
                <a:lnTo>
                  <a:pt x="4022" y="611108"/>
                </a:lnTo>
                <a:lnTo>
                  <a:pt x="2681" y="605525"/>
                </a:lnTo>
                <a:lnTo>
                  <a:pt x="1788" y="599898"/>
                </a:lnTo>
                <a:lnTo>
                  <a:pt x="1192" y="594241"/>
                </a:lnTo>
                <a:lnTo>
                  <a:pt x="530" y="585417"/>
                </a:lnTo>
                <a:lnTo>
                  <a:pt x="70" y="562125"/>
                </a:lnTo>
                <a:lnTo>
                  <a:pt x="0" y="78703"/>
                </a:lnTo>
                <a:lnTo>
                  <a:pt x="953" y="74376"/>
                </a:lnTo>
                <a:lnTo>
                  <a:pt x="2540" y="70538"/>
                </a:lnTo>
                <a:lnTo>
                  <a:pt x="4551" y="67028"/>
                </a:lnTo>
                <a:lnTo>
                  <a:pt x="5891" y="63735"/>
                </a:lnTo>
                <a:lnTo>
                  <a:pt x="6785" y="60587"/>
                </a:lnTo>
                <a:lnTo>
                  <a:pt x="7381" y="57536"/>
                </a:lnTo>
                <a:lnTo>
                  <a:pt x="8043" y="51606"/>
                </a:lnTo>
                <a:lnTo>
                  <a:pt x="8552" y="26694"/>
                </a:lnTo>
                <a:lnTo>
                  <a:pt x="8573" y="0"/>
                </a:lnTo>
                <a:lnTo>
                  <a:pt x="8573" y="115999"/>
                </a:lnTo>
                <a:lnTo>
                  <a:pt x="7620" y="123053"/>
                </a:lnTo>
                <a:lnTo>
                  <a:pt x="6033" y="130612"/>
                </a:lnTo>
                <a:lnTo>
                  <a:pt x="4022" y="138509"/>
                </a:lnTo>
                <a:lnTo>
                  <a:pt x="2681" y="146631"/>
                </a:lnTo>
                <a:lnTo>
                  <a:pt x="1787" y="154904"/>
                </a:lnTo>
                <a:lnTo>
                  <a:pt x="1191" y="163276"/>
                </a:lnTo>
                <a:lnTo>
                  <a:pt x="530" y="180199"/>
                </a:lnTo>
                <a:lnTo>
                  <a:pt x="104" y="209795"/>
                </a:lnTo>
                <a:lnTo>
                  <a:pt x="0" y="458748"/>
                </a:lnTo>
                <a:lnTo>
                  <a:pt x="953" y="465851"/>
                </a:lnTo>
                <a:lnTo>
                  <a:pt x="2540" y="473444"/>
                </a:lnTo>
                <a:lnTo>
                  <a:pt x="4551" y="481364"/>
                </a:lnTo>
                <a:lnTo>
                  <a:pt x="5891" y="488549"/>
                </a:lnTo>
                <a:lnTo>
                  <a:pt x="6785" y="495244"/>
                </a:lnTo>
                <a:lnTo>
                  <a:pt x="7381" y="501612"/>
                </a:lnTo>
                <a:lnTo>
                  <a:pt x="8043" y="516308"/>
                </a:lnTo>
                <a:lnTo>
                  <a:pt x="8468" y="544475"/>
                </a:lnTo>
                <a:lnTo>
                  <a:pt x="8542" y="562539"/>
                </a:lnTo>
                <a:lnTo>
                  <a:pt x="9504" y="568383"/>
                </a:lnTo>
                <a:lnTo>
                  <a:pt x="11099" y="574184"/>
                </a:lnTo>
                <a:lnTo>
                  <a:pt x="13114" y="579956"/>
                </a:lnTo>
                <a:lnTo>
                  <a:pt x="13506" y="586662"/>
                </a:lnTo>
                <a:lnTo>
                  <a:pt x="12814" y="593990"/>
                </a:lnTo>
                <a:lnTo>
                  <a:pt x="11400" y="601733"/>
                </a:lnTo>
                <a:lnTo>
                  <a:pt x="10458" y="607847"/>
                </a:lnTo>
                <a:lnTo>
                  <a:pt x="9829" y="612876"/>
                </a:lnTo>
                <a:lnTo>
                  <a:pt x="9131" y="621956"/>
                </a:lnTo>
                <a:lnTo>
                  <a:pt x="8683" y="643308"/>
                </a:lnTo>
                <a:lnTo>
                  <a:pt x="8646" y="648899"/>
                </a:lnTo>
                <a:lnTo>
                  <a:pt x="9574" y="654531"/>
                </a:lnTo>
                <a:lnTo>
                  <a:pt x="11145" y="660191"/>
                </a:lnTo>
                <a:lnTo>
                  <a:pt x="13146" y="665870"/>
                </a:lnTo>
                <a:lnTo>
                  <a:pt x="14479" y="670608"/>
                </a:lnTo>
                <a:lnTo>
                  <a:pt x="15368" y="674719"/>
                </a:lnTo>
                <a:lnTo>
                  <a:pt x="15960" y="678412"/>
                </a:lnTo>
                <a:lnTo>
                  <a:pt x="16619" y="685056"/>
                </a:lnTo>
                <a:lnTo>
                  <a:pt x="17124" y="708630"/>
                </a:lnTo>
                <a:lnTo>
                  <a:pt x="17145" y="745796"/>
                </a:lnTo>
                <a:lnTo>
                  <a:pt x="25718" y="7543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7"/>
          <p:cNvSpPr/>
          <p:nvPr/>
        </p:nvSpPr>
        <p:spPr>
          <a:xfrm>
            <a:off x="5446395" y="2691764"/>
            <a:ext cx="180023" cy="111339"/>
          </a:xfrm>
          <a:custGeom>
            <a:avLst/>
            <a:gdLst/>
            <a:ahLst/>
            <a:cxnLst/>
            <a:rect l="0" t="0" r="0" b="0"/>
            <a:pathLst>
              <a:path w="180023" h="111339">
                <a:moveTo>
                  <a:pt x="34289" y="0"/>
                </a:moveTo>
                <a:lnTo>
                  <a:pt x="34289" y="21589"/>
                </a:lnTo>
                <a:lnTo>
                  <a:pt x="33337" y="22965"/>
                </a:lnTo>
                <a:lnTo>
                  <a:pt x="31750" y="23883"/>
                </a:lnTo>
                <a:lnTo>
                  <a:pt x="29739" y="24495"/>
                </a:lnTo>
                <a:lnTo>
                  <a:pt x="28398" y="25855"/>
                </a:lnTo>
                <a:lnTo>
                  <a:pt x="27504" y="27714"/>
                </a:lnTo>
                <a:lnTo>
                  <a:pt x="26070" y="32992"/>
                </a:lnTo>
                <a:lnTo>
                  <a:pt x="25874" y="36253"/>
                </a:lnTo>
                <a:lnTo>
                  <a:pt x="25748" y="41557"/>
                </a:lnTo>
                <a:lnTo>
                  <a:pt x="23191" y="44823"/>
                </a:lnTo>
                <a:lnTo>
                  <a:pt x="18339" y="50129"/>
                </a:lnTo>
                <a:lnTo>
                  <a:pt x="17676" y="53395"/>
                </a:lnTo>
                <a:lnTo>
                  <a:pt x="17498" y="55599"/>
                </a:lnTo>
                <a:lnTo>
                  <a:pt x="17380" y="58021"/>
                </a:lnTo>
                <a:lnTo>
                  <a:pt x="17249" y="63253"/>
                </a:lnTo>
                <a:lnTo>
                  <a:pt x="17175" y="71553"/>
                </a:lnTo>
                <a:lnTo>
                  <a:pt x="16213" y="73420"/>
                </a:lnTo>
                <a:lnTo>
                  <a:pt x="14618" y="74664"/>
                </a:lnTo>
                <a:lnTo>
                  <a:pt x="12603" y="75494"/>
                </a:lnTo>
                <a:lnTo>
                  <a:pt x="11259" y="76999"/>
                </a:lnTo>
                <a:lnTo>
                  <a:pt x="10364" y="78956"/>
                </a:lnTo>
                <a:lnTo>
                  <a:pt x="9766" y="81212"/>
                </a:lnTo>
                <a:lnTo>
                  <a:pt x="8416" y="83669"/>
                </a:lnTo>
                <a:lnTo>
                  <a:pt x="6563" y="86260"/>
                </a:lnTo>
                <a:lnTo>
                  <a:pt x="1296" y="92710"/>
                </a:lnTo>
                <a:lnTo>
                  <a:pt x="576" y="96132"/>
                </a:lnTo>
                <a:lnTo>
                  <a:pt x="2" y="102847"/>
                </a:lnTo>
                <a:lnTo>
                  <a:pt x="0" y="102860"/>
                </a:lnTo>
                <a:lnTo>
                  <a:pt x="4550" y="107418"/>
                </a:lnTo>
                <a:lnTo>
                  <a:pt x="6844" y="108760"/>
                </a:lnTo>
                <a:lnTo>
                  <a:pt x="11931" y="110251"/>
                </a:lnTo>
                <a:lnTo>
                  <a:pt x="17067" y="111208"/>
                </a:lnTo>
                <a:lnTo>
                  <a:pt x="21238" y="111338"/>
                </a:lnTo>
                <a:lnTo>
                  <a:pt x="23683" y="110421"/>
                </a:lnTo>
                <a:lnTo>
                  <a:pt x="26266" y="108856"/>
                </a:lnTo>
                <a:lnTo>
                  <a:pt x="28940" y="106861"/>
                </a:lnTo>
                <a:lnTo>
                  <a:pt x="34452" y="104644"/>
                </a:lnTo>
                <a:lnTo>
                  <a:pt x="37256" y="104053"/>
                </a:lnTo>
                <a:lnTo>
                  <a:pt x="41029" y="103659"/>
                </a:lnTo>
                <a:lnTo>
                  <a:pt x="45450" y="103396"/>
                </a:lnTo>
                <a:lnTo>
                  <a:pt x="54490" y="103104"/>
                </a:lnTo>
                <a:lnTo>
                  <a:pt x="68054" y="102917"/>
                </a:lnTo>
                <a:lnTo>
                  <a:pt x="84457" y="102880"/>
                </a:lnTo>
                <a:lnTo>
                  <a:pt x="88689" y="101924"/>
                </a:lnTo>
                <a:lnTo>
                  <a:pt x="92464" y="100335"/>
                </a:lnTo>
                <a:lnTo>
                  <a:pt x="95932" y="98322"/>
                </a:lnTo>
                <a:lnTo>
                  <a:pt x="99197" y="96981"/>
                </a:lnTo>
                <a:lnTo>
                  <a:pt x="102326" y="96087"/>
                </a:lnTo>
                <a:lnTo>
                  <a:pt x="105365" y="95491"/>
                </a:lnTo>
                <a:lnTo>
                  <a:pt x="109296" y="95093"/>
                </a:lnTo>
                <a:lnTo>
                  <a:pt x="113821" y="94828"/>
                </a:lnTo>
                <a:lnTo>
                  <a:pt x="122977" y="94533"/>
                </a:lnTo>
                <a:lnTo>
                  <a:pt x="136616" y="94345"/>
                </a:lnTo>
                <a:lnTo>
                  <a:pt x="180022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8"/>
          <p:cNvSpPr/>
          <p:nvPr/>
        </p:nvSpPr>
        <p:spPr>
          <a:xfrm>
            <a:off x="5549265" y="2691796"/>
            <a:ext cx="34289" cy="248559"/>
          </a:xfrm>
          <a:custGeom>
            <a:avLst/>
            <a:gdLst/>
            <a:ahLst/>
            <a:cxnLst/>
            <a:rect l="0" t="0" r="0" b="0"/>
            <a:pathLst>
              <a:path w="34289" h="248559">
                <a:moveTo>
                  <a:pt x="8572" y="8541"/>
                </a:moveTo>
                <a:lnTo>
                  <a:pt x="1191" y="8541"/>
                </a:lnTo>
                <a:lnTo>
                  <a:pt x="794" y="7589"/>
                </a:lnTo>
                <a:lnTo>
                  <a:pt x="2" y="0"/>
                </a:lnTo>
                <a:lnTo>
                  <a:pt x="0" y="15570"/>
                </a:lnTo>
                <a:lnTo>
                  <a:pt x="952" y="17037"/>
                </a:lnTo>
                <a:lnTo>
                  <a:pt x="2540" y="18967"/>
                </a:lnTo>
                <a:lnTo>
                  <a:pt x="4551" y="21207"/>
                </a:lnTo>
                <a:lnTo>
                  <a:pt x="5891" y="23652"/>
                </a:lnTo>
                <a:lnTo>
                  <a:pt x="6785" y="26235"/>
                </a:lnTo>
                <a:lnTo>
                  <a:pt x="7778" y="32597"/>
                </a:lnTo>
                <a:lnTo>
                  <a:pt x="8043" y="36961"/>
                </a:lnTo>
                <a:lnTo>
                  <a:pt x="8336" y="45937"/>
                </a:lnTo>
                <a:lnTo>
                  <a:pt x="8467" y="53102"/>
                </a:lnTo>
                <a:lnTo>
                  <a:pt x="9455" y="57298"/>
                </a:lnTo>
                <a:lnTo>
                  <a:pt x="11066" y="62001"/>
                </a:lnTo>
                <a:lnTo>
                  <a:pt x="13092" y="67041"/>
                </a:lnTo>
                <a:lnTo>
                  <a:pt x="14443" y="72306"/>
                </a:lnTo>
                <a:lnTo>
                  <a:pt x="15344" y="77721"/>
                </a:lnTo>
                <a:lnTo>
                  <a:pt x="15944" y="83236"/>
                </a:lnTo>
                <a:lnTo>
                  <a:pt x="16344" y="88818"/>
                </a:lnTo>
                <a:lnTo>
                  <a:pt x="16611" y="94444"/>
                </a:lnTo>
                <a:lnTo>
                  <a:pt x="16908" y="105775"/>
                </a:lnTo>
                <a:lnTo>
                  <a:pt x="17142" y="168562"/>
                </a:lnTo>
                <a:lnTo>
                  <a:pt x="18095" y="174277"/>
                </a:lnTo>
                <a:lnTo>
                  <a:pt x="19683" y="179992"/>
                </a:lnTo>
                <a:lnTo>
                  <a:pt x="21694" y="185707"/>
                </a:lnTo>
                <a:lnTo>
                  <a:pt x="23035" y="191421"/>
                </a:lnTo>
                <a:lnTo>
                  <a:pt x="23929" y="197136"/>
                </a:lnTo>
                <a:lnTo>
                  <a:pt x="24525" y="202851"/>
                </a:lnTo>
                <a:lnTo>
                  <a:pt x="24922" y="207614"/>
                </a:lnTo>
                <a:lnTo>
                  <a:pt x="25188" y="211741"/>
                </a:lnTo>
                <a:lnTo>
                  <a:pt x="25364" y="215445"/>
                </a:lnTo>
                <a:lnTo>
                  <a:pt x="26434" y="218867"/>
                </a:lnTo>
                <a:lnTo>
                  <a:pt x="28100" y="222101"/>
                </a:lnTo>
                <a:lnTo>
                  <a:pt x="30163" y="225209"/>
                </a:lnTo>
                <a:lnTo>
                  <a:pt x="31539" y="228234"/>
                </a:lnTo>
                <a:lnTo>
                  <a:pt x="32455" y="231203"/>
                </a:lnTo>
                <a:lnTo>
                  <a:pt x="33474" y="237042"/>
                </a:lnTo>
                <a:lnTo>
                  <a:pt x="34048" y="244732"/>
                </a:lnTo>
                <a:lnTo>
                  <a:pt x="34288" y="248558"/>
                </a:lnTo>
                <a:lnTo>
                  <a:pt x="25717" y="2399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4" name="SMARTPenAnnotation129"/>
          <p:cNvSpPr/>
          <p:nvPr/>
        </p:nvSpPr>
        <p:spPr>
          <a:xfrm>
            <a:off x="5489257" y="3720467"/>
            <a:ext cx="316786" cy="385761"/>
          </a:xfrm>
          <a:custGeom>
            <a:avLst/>
            <a:gdLst/>
            <a:ahLst/>
            <a:cxnLst/>
            <a:rect l="0" t="0" r="0" b="0"/>
            <a:pathLst>
              <a:path w="316786" h="385761">
                <a:moveTo>
                  <a:pt x="0" y="68578"/>
                </a:moveTo>
                <a:lnTo>
                  <a:pt x="20400" y="68578"/>
                </a:lnTo>
                <a:lnTo>
                  <a:pt x="22172" y="69530"/>
                </a:lnTo>
                <a:lnTo>
                  <a:pt x="23354" y="71118"/>
                </a:lnTo>
                <a:lnTo>
                  <a:pt x="24142" y="73128"/>
                </a:lnTo>
                <a:lnTo>
                  <a:pt x="30097" y="77903"/>
                </a:lnTo>
                <a:lnTo>
                  <a:pt x="34352" y="80509"/>
                </a:lnTo>
                <a:lnTo>
                  <a:pt x="37189" y="83200"/>
                </a:lnTo>
                <a:lnTo>
                  <a:pt x="39080" y="85946"/>
                </a:lnTo>
                <a:lnTo>
                  <a:pt x="42134" y="91537"/>
                </a:lnTo>
                <a:lnTo>
                  <a:pt x="51856" y="102887"/>
                </a:lnTo>
                <a:lnTo>
                  <a:pt x="60132" y="111446"/>
                </a:lnTo>
                <a:lnTo>
                  <a:pt x="62948" y="114302"/>
                </a:lnTo>
                <a:lnTo>
                  <a:pt x="64825" y="117158"/>
                </a:lnTo>
                <a:lnTo>
                  <a:pt x="68085" y="126892"/>
                </a:lnTo>
                <a:lnTo>
                  <a:pt x="75918" y="135817"/>
                </a:lnTo>
                <a:lnTo>
                  <a:pt x="77282" y="136264"/>
                </a:lnTo>
                <a:lnTo>
                  <a:pt x="85715" y="137157"/>
                </a:lnTo>
                <a:lnTo>
                  <a:pt x="85722" y="132607"/>
                </a:lnTo>
                <a:lnTo>
                  <a:pt x="84770" y="131266"/>
                </a:lnTo>
                <a:lnTo>
                  <a:pt x="83184" y="130372"/>
                </a:lnTo>
                <a:lnTo>
                  <a:pt x="81173" y="129777"/>
                </a:lnTo>
                <a:lnTo>
                  <a:pt x="76400" y="126574"/>
                </a:lnTo>
                <a:lnTo>
                  <a:pt x="73793" y="124387"/>
                </a:lnTo>
                <a:lnTo>
                  <a:pt x="72055" y="121977"/>
                </a:lnTo>
                <a:lnTo>
                  <a:pt x="68658" y="114033"/>
                </a:lnTo>
                <a:lnTo>
                  <a:pt x="59458" y="102815"/>
                </a:lnTo>
                <a:lnTo>
                  <a:pt x="51272" y="94279"/>
                </a:lnTo>
                <a:lnTo>
                  <a:pt x="48469" y="91427"/>
                </a:lnTo>
                <a:lnTo>
                  <a:pt x="46600" y="88573"/>
                </a:lnTo>
                <a:lnTo>
                  <a:pt x="44524" y="82862"/>
                </a:lnTo>
                <a:lnTo>
                  <a:pt x="43017" y="80958"/>
                </a:lnTo>
                <a:lnTo>
                  <a:pt x="41061" y="79689"/>
                </a:lnTo>
                <a:lnTo>
                  <a:pt x="38804" y="78842"/>
                </a:lnTo>
                <a:lnTo>
                  <a:pt x="33756" y="75362"/>
                </a:lnTo>
                <a:lnTo>
                  <a:pt x="31076" y="73101"/>
                </a:lnTo>
                <a:lnTo>
                  <a:pt x="29290" y="70641"/>
                </a:lnTo>
                <a:lnTo>
                  <a:pt x="27305" y="65367"/>
                </a:lnTo>
                <a:lnTo>
                  <a:pt x="25927" y="53926"/>
                </a:lnTo>
                <a:lnTo>
                  <a:pt x="25719" y="42978"/>
                </a:lnTo>
                <a:lnTo>
                  <a:pt x="30269" y="38344"/>
                </a:lnTo>
                <a:lnTo>
                  <a:pt x="32562" y="36992"/>
                </a:lnTo>
                <a:lnTo>
                  <a:pt x="37650" y="35489"/>
                </a:lnTo>
                <a:lnTo>
                  <a:pt x="45869" y="34644"/>
                </a:lnTo>
                <a:lnTo>
                  <a:pt x="54041" y="34446"/>
                </a:lnTo>
                <a:lnTo>
                  <a:pt x="70259" y="34319"/>
                </a:lnTo>
                <a:lnTo>
                  <a:pt x="79169" y="31762"/>
                </a:lnTo>
                <a:lnTo>
                  <a:pt x="84212" y="29746"/>
                </a:lnTo>
                <a:lnTo>
                  <a:pt x="89479" y="28403"/>
                </a:lnTo>
                <a:lnTo>
                  <a:pt x="94895" y="27506"/>
                </a:lnTo>
                <a:lnTo>
                  <a:pt x="100411" y="26909"/>
                </a:lnTo>
                <a:lnTo>
                  <a:pt x="106946" y="25559"/>
                </a:lnTo>
                <a:lnTo>
                  <a:pt x="114160" y="23706"/>
                </a:lnTo>
                <a:lnTo>
                  <a:pt x="121826" y="21518"/>
                </a:lnTo>
                <a:lnTo>
                  <a:pt x="128843" y="20060"/>
                </a:lnTo>
                <a:lnTo>
                  <a:pt x="135425" y="19088"/>
                </a:lnTo>
                <a:lnTo>
                  <a:pt x="141718" y="18439"/>
                </a:lnTo>
                <a:lnTo>
                  <a:pt x="148771" y="17054"/>
                </a:lnTo>
                <a:lnTo>
                  <a:pt x="156331" y="15179"/>
                </a:lnTo>
                <a:lnTo>
                  <a:pt x="164228" y="12976"/>
                </a:lnTo>
                <a:lnTo>
                  <a:pt x="171398" y="11507"/>
                </a:lnTo>
                <a:lnTo>
                  <a:pt x="178083" y="10528"/>
                </a:lnTo>
                <a:lnTo>
                  <a:pt x="184444" y="9875"/>
                </a:lnTo>
                <a:lnTo>
                  <a:pt x="190590" y="8488"/>
                </a:lnTo>
                <a:lnTo>
                  <a:pt x="196593" y="6610"/>
                </a:lnTo>
                <a:lnTo>
                  <a:pt x="202499" y="4406"/>
                </a:lnTo>
                <a:lnTo>
                  <a:pt x="208342" y="2937"/>
                </a:lnTo>
                <a:lnTo>
                  <a:pt x="214142" y="1957"/>
                </a:lnTo>
                <a:lnTo>
                  <a:pt x="219914" y="1304"/>
                </a:lnTo>
                <a:lnTo>
                  <a:pt x="225667" y="869"/>
                </a:lnTo>
                <a:lnTo>
                  <a:pt x="231407" y="578"/>
                </a:lnTo>
                <a:lnTo>
                  <a:pt x="246047" y="170"/>
                </a:lnTo>
                <a:lnTo>
                  <a:pt x="275836" y="8"/>
                </a:lnTo>
                <a:lnTo>
                  <a:pt x="285353" y="0"/>
                </a:lnTo>
                <a:lnTo>
                  <a:pt x="288343" y="952"/>
                </a:lnTo>
                <a:lnTo>
                  <a:pt x="297102" y="5890"/>
                </a:lnTo>
                <a:lnTo>
                  <a:pt x="302860" y="7379"/>
                </a:lnTo>
                <a:lnTo>
                  <a:pt x="304777" y="8729"/>
                </a:lnTo>
                <a:lnTo>
                  <a:pt x="306055" y="10581"/>
                </a:lnTo>
                <a:lnTo>
                  <a:pt x="306907" y="12768"/>
                </a:lnTo>
                <a:lnTo>
                  <a:pt x="314165" y="23123"/>
                </a:lnTo>
                <a:lnTo>
                  <a:pt x="315842" y="28690"/>
                </a:lnTo>
                <a:lnTo>
                  <a:pt x="316587" y="36880"/>
                </a:lnTo>
                <a:lnTo>
                  <a:pt x="316785" y="41731"/>
                </a:lnTo>
                <a:lnTo>
                  <a:pt x="314466" y="52201"/>
                </a:lnTo>
                <a:lnTo>
                  <a:pt x="311212" y="63204"/>
                </a:lnTo>
                <a:lnTo>
                  <a:pt x="309767" y="74445"/>
                </a:lnTo>
                <a:lnTo>
                  <a:pt x="308429" y="81061"/>
                </a:lnTo>
                <a:lnTo>
                  <a:pt x="306584" y="88330"/>
                </a:lnTo>
                <a:lnTo>
                  <a:pt x="304402" y="96034"/>
                </a:lnTo>
                <a:lnTo>
                  <a:pt x="299437" y="112213"/>
                </a:lnTo>
                <a:lnTo>
                  <a:pt x="271452" y="197178"/>
                </a:lnTo>
                <a:lnTo>
                  <a:pt x="269551" y="204794"/>
                </a:lnTo>
                <a:lnTo>
                  <a:pt x="268283" y="211776"/>
                </a:lnTo>
                <a:lnTo>
                  <a:pt x="267438" y="218335"/>
                </a:lnTo>
                <a:lnTo>
                  <a:pt x="264970" y="225566"/>
                </a:lnTo>
                <a:lnTo>
                  <a:pt x="261419" y="233244"/>
                </a:lnTo>
                <a:lnTo>
                  <a:pt x="257147" y="241221"/>
                </a:lnTo>
                <a:lnTo>
                  <a:pt x="254299" y="248443"/>
                </a:lnTo>
                <a:lnTo>
                  <a:pt x="252400" y="255163"/>
                </a:lnTo>
                <a:lnTo>
                  <a:pt x="251134" y="261548"/>
                </a:lnTo>
                <a:lnTo>
                  <a:pt x="249338" y="268662"/>
                </a:lnTo>
                <a:lnTo>
                  <a:pt x="247188" y="276262"/>
                </a:lnTo>
                <a:lnTo>
                  <a:pt x="244802" y="284187"/>
                </a:lnTo>
                <a:lnTo>
                  <a:pt x="242151" y="295531"/>
                </a:lnTo>
                <a:lnTo>
                  <a:pt x="240973" y="304701"/>
                </a:lnTo>
                <a:lnTo>
                  <a:pt x="240449" y="315126"/>
                </a:lnTo>
                <a:lnTo>
                  <a:pt x="240216" y="326110"/>
                </a:lnTo>
                <a:lnTo>
                  <a:pt x="240030" y="372652"/>
                </a:lnTo>
                <a:lnTo>
                  <a:pt x="240983" y="374164"/>
                </a:lnTo>
                <a:lnTo>
                  <a:pt x="242570" y="375172"/>
                </a:lnTo>
                <a:lnTo>
                  <a:pt x="247411" y="376789"/>
                </a:lnTo>
                <a:lnTo>
                  <a:pt x="252800" y="377070"/>
                </a:lnTo>
                <a:lnTo>
                  <a:pt x="254259" y="378062"/>
                </a:lnTo>
                <a:lnTo>
                  <a:pt x="255231" y="379675"/>
                </a:lnTo>
                <a:lnTo>
                  <a:pt x="257175" y="3857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5" name="SMARTPenAnnotation130"/>
          <p:cNvSpPr/>
          <p:nvPr/>
        </p:nvSpPr>
        <p:spPr>
          <a:xfrm>
            <a:off x="5669310" y="3883342"/>
            <a:ext cx="300008" cy="42863"/>
          </a:xfrm>
          <a:custGeom>
            <a:avLst/>
            <a:gdLst/>
            <a:ahLst/>
            <a:cxnLst/>
            <a:rect l="0" t="0" r="0" b="0"/>
            <a:pathLst>
              <a:path w="300008" h="42863">
                <a:moveTo>
                  <a:pt x="8542" y="42862"/>
                </a:moveTo>
                <a:lnTo>
                  <a:pt x="323" y="42862"/>
                </a:lnTo>
                <a:lnTo>
                  <a:pt x="205" y="41910"/>
                </a:lnTo>
                <a:lnTo>
                  <a:pt x="126" y="40323"/>
                </a:lnTo>
                <a:lnTo>
                  <a:pt x="0" y="35482"/>
                </a:lnTo>
                <a:lnTo>
                  <a:pt x="943" y="34132"/>
                </a:lnTo>
                <a:lnTo>
                  <a:pt x="2524" y="32280"/>
                </a:lnTo>
                <a:lnTo>
                  <a:pt x="7353" y="27014"/>
                </a:lnTo>
                <a:lnTo>
                  <a:pt x="8702" y="26582"/>
                </a:lnTo>
                <a:lnTo>
                  <a:pt x="15818" y="25831"/>
                </a:lnTo>
                <a:lnTo>
                  <a:pt x="33054" y="25733"/>
                </a:lnTo>
                <a:lnTo>
                  <a:pt x="66123" y="25719"/>
                </a:lnTo>
                <a:lnTo>
                  <a:pt x="71695" y="24766"/>
                </a:lnTo>
                <a:lnTo>
                  <a:pt x="77314" y="23178"/>
                </a:lnTo>
                <a:lnTo>
                  <a:pt x="82965" y="21167"/>
                </a:lnTo>
                <a:lnTo>
                  <a:pt x="88637" y="19827"/>
                </a:lnTo>
                <a:lnTo>
                  <a:pt x="94324" y="18932"/>
                </a:lnTo>
                <a:lnTo>
                  <a:pt x="100020" y="18337"/>
                </a:lnTo>
                <a:lnTo>
                  <a:pt x="106675" y="16987"/>
                </a:lnTo>
                <a:lnTo>
                  <a:pt x="113969" y="15135"/>
                </a:lnTo>
                <a:lnTo>
                  <a:pt x="121689" y="12947"/>
                </a:lnTo>
                <a:lnTo>
                  <a:pt x="129693" y="11489"/>
                </a:lnTo>
                <a:lnTo>
                  <a:pt x="137887" y="10517"/>
                </a:lnTo>
                <a:lnTo>
                  <a:pt x="146207" y="9869"/>
                </a:lnTo>
                <a:lnTo>
                  <a:pt x="153658" y="9437"/>
                </a:lnTo>
                <a:lnTo>
                  <a:pt x="167018" y="8957"/>
                </a:lnTo>
                <a:lnTo>
                  <a:pt x="189800" y="8686"/>
                </a:lnTo>
                <a:lnTo>
                  <a:pt x="197961" y="7696"/>
                </a:lnTo>
                <a:lnTo>
                  <a:pt x="206259" y="6083"/>
                </a:lnTo>
                <a:lnTo>
                  <a:pt x="214648" y="4055"/>
                </a:lnTo>
                <a:lnTo>
                  <a:pt x="222146" y="2704"/>
                </a:lnTo>
                <a:lnTo>
                  <a:pt x="229050" y="1803"/>
                </a:lnTo>
                <a:lnTo>
                  <a:pt x="235557" y="1202"/>
                </a:lnTo>
                <a:lnTo>
                  <a:pt x="241800" y="801"/>
                </a:lnTo>
                <a:lnTo>
                  <a:pt x="253818" y="356"/>
                </a:lnTo>
                <a:lnTo>
                  <a:pt x="266742" y="106"/>
                </a:lnTo>
                <a:lnTo>
                  <a:pt x="3000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7" name="SMARTPenAnnotation131"/>
          <p:cNvSpPr/>
          <p:nvPr/>
        </p:nvSpPr>
        <p:spPr>
          <a:xfrm>
            <a:off x="3869054" y="2245995"/>
            <a:ext cx="85726" cy="274320"/>
          </a:xfrm>
          <a:custGeom>
            <a:avLst/>
            <a:gdLst/>
            <a:ahLst/>
            <a:cxnLst/>
            <a:rect l="0" t="0" r="0" b="0"/>
            <a:pathLst>
              <a:path w="85726" h="274320">
                <a:moveTo>
                  <a:pt x="8573" y="0"/>
                </a:moveTo>
                <a:lnTo>
                  <a:pt x="105" y="0"/>
                </a:lnTo>
                <a:lnTo>
                  <a:pt x="4960" y="0"/>
                </a:lnTo>
                <a:lnTo>
                  <a:pt x="250" y="0"/>
                </a:lnTo>
                <a:lnTo>
                  <a:pt x="7" y="8219"/>
                </a:lnTo>
                <a:lnTo>
                  <a:pt x="0" y="28969"/>
                </a:lnTo>
                <a:lnTo>
                  <a:pt x="953" y="30743"/>
                </a:lnTo>
                <a:lnTo>
                  <a:pt x="2541" y="31925"/>
                </a:lnTo>
                <a:lnTo>
                  <a:pt x="4551" y="32713"/>
                </a:lnTo>
                <a:lnTo>
                  <a:pt x="6844" y="34191"/>
                </a:lnTo>
                <a:lnTo>
                  <a:pt x="9325" y="36129"/>
                </a:lnTo>
                <a:lnTo>
                  <a:pt x="11932" y="38373"/>
                </a:lnTo>
                <a:lnTo>
                  <a:pt x="13670" y="40822"/>
                </a:lnTo>
                <a:lnTo>
                  <a:pt x="15601" y="46083"/>
                </a:lnTo>
                <a:lnTo>
                  <a:pt x="16688" y="54400"/>
                </a:lnTo>
                <a:lnTo>
                  <a:pt x="17793" y="57221"/>
                </a:lnTo>
                <a:lnTo>
                  <a:pt x="19482" y="60055"/>
                </a:lnTo>
                <a:lnTo>
                  <a:pt x="21561" y="62897"/>
                </a:lnTo>
                <a:lnTo>
                  <a:pt x="23870" y="71134"/>
                </a:lnTo>
                <a:lnTo>
                  <a:pt x="24486" y="75997"/>
                </a:lnTo>
                <a:lnTo>
                  <a:pt x="25849" y="80192"/>
                </a:lnTo>
                <a:lnTo>
                  <a:pt x="27710" y="83941"/>
                </a:lnTo>
                <a:lnTo>
                  <a:pt x="29904" y="87393"/>
                </a:lnTo>
                <a:lnTo>
                  <a:pt x="31366" y="91600"/>
                </a:lnTo>
                <a:lnTo>
                  <a:pt x="32341" y="96309"/>
                </a:lnTo>
                <a:lnTo>
                  <a:pt x="32991" y="101353"/>
                </a:lnTo>
                <a:lnTo>
                  <a:pt x="34376" y="106621"/>
                </a:lnTo>
                <a:lnTo>
                  <a:pt x="36253" y="112038"/>
                </a:lnTo>
                <a:lnTo>
                  <a:pt x="38456" y="117554"/>
                </a:lnTo>
                <a:lnTo>
                  <a:pt x="39925" y="122184"/>
                </a:lnTo>
                <a:lnTo>
                  <a:pt x="41558" y="129869"/>
                </a:lnTo>
                <a:lnTo>
                  <a:pt x="42945" y="134204"/>
                </a:lnTo>
                <a:lnTo>
                  <a:pt x="44823" y="138999"/>
                </a:lnTo>
                <a:lnTo>
                  <a:pt x="47027" y="144101"/>
                </a:lnTo>
                <a:lnTo>
                  <a:pt x="52016" y="154850"/>
                </a:lnTo>
                <a:lnTo>
                  <a:pt x="54680" y="160383"/>
                </a:lnTo>
                <a:lnTo>
                  <a:pt x="56456" y="165977"/>
                </a:lnTo>
                <a:lnTo>
                  <a:pt x="57640" y="171611"/>
                </a:lnTo>
                <a:lnTo>
                  <a:pt x="58429" y="177272"/>
                </a:lnTo>
                <a:lnTo>
                  <a:pt x="58956" y="182951"/>
                </a:lnTo>
                <a:lnTo>
                  <a:pt x="59306" y="188642"/>
                </a:lnTo>
                <a:lnTo>
                  <a:pt x="59696" y="200046"/>
                </a:lnTo>
                <a:lnTo>
                  <a:pt x="59869" y="211464"/>
                </a:lnTo>
                <a:lnTo>
                  <a:pt x="60868" y="216223"/>
                </a:lnTo>
                <a:lnTo>
                  <a:pt x="62487" y="220349"/>
                </a:lnTo>
                <a:lnTo>
                  <a:pt x="64518" y="224052"/>
                </a:lnTo>
                <a:lnTo>
                  <a:pt x="65872" y="228425"/>
                </a:lnTo>
                <a:lnTo>
                  <a:pt x="66775" y="233246"/>
                </a:lnTo>
                <a:lnTo>
                  <a:pt x="67377" y="238365"/>
                </a:lnTo>
                <a:lnTo>
                  <a:pt x="68046" y="246592"/>
                </a:lnTo>
                <a:lnTo>
                  <a:pt x="68343" y="253424"/>
                </a:lnTo>
                <a:lnTo>
                  <a:pt x="68510" y="262625"/>
                </a:lnTo>
                <a:lnTo>
                  <a:pt x="68549" y="268487"/>
                </a:lnTo>
                <a:lnTo>
                  <a:pt x="69512" y="270431"/>
                </a:lnTo>
                <a:lnTo>
                  <a:pt x="71107" y="271727"/>
                </a:lnTo>
                <a:lnTo>
                  <a:pt x="75959" y="273807"/>
                </a:lnTo>
                <a:lnTo>
                  <a:pt x="77309" y="273978"/>
                </a:lnTo>
                <a:lnTo>
                  <a:pt x="79162" y="274092"/>
                </a:lnTo>
                <a:lnTo>
                  <a:pt x="85725" y="27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8" name="SMARTPenAnnotation132"/>
          <p:cNvSpPr/>
          <p:nvPr/>
        </p:nvSpPr>
        <p:spPr>
          <a:xfrm>
            <a:off x="4014790" y="2263143"/>
            <a:ext cx="171060" cy="205340"/>
          </a:xfrm>
          <a:custGeom>
            <a:avLst/>
            <a:gdLst/>
            <a:ahLst/>
            <a:cxnLst/>
            <a:rect l="0" t="0" r="0" b="0"/>
            <a:pathLst>
              <a:path w="171060" h="205340">
                <a:moveTo>
                  <a:pt x="25714" y="17142"/>
                </a:moveTo>
                <a:lnTo>
                  <a:pt x="18333" y="17142"/>
                </a:lnTo>
                <a:lnTo>
                  <a:pt x="17936" y="18094"/>
                </a:lnTo>
                <a:lnTo>
                  <a:pt x="17495" y="21693"/>
                </a:lnTo>
                <a:lnTo>
                  <a:pt x="16425" y="23033"/>
                </a:lnTo>
                <a:lnTo>
                  <a:pt x="14759" y="23927"/>
                </a:lnTo>
                <a:lnTo>
                  <a:pt x="12695" y="24522"/>
                </a:lnTo>
                <a:lnTo>
                  <a:pt x="11321" y="25872"/>
                </a:lnTo>
                <a:lnTo>
                  <a:pt x="10403" y="27725"/>
                </a:lnTo>
                <a:lnTo>
                  <a:pt x="9792" y="29912"/>
                </a:lnTo>
                <a:lnTo>
                  <a:pt x="9385" y="33275"/>
                </a:lnTo>
                <a:lnTo>
                  <a:pt x="9113" y="37422"/>
                </a:lnTo>
                <a:lnTo>
                  <a:pt x="8932" y="42092"/>
                </a:lnTo>
                <a:lnTo>
                  <a:pt x="7859" y="46158"/>
                </a:lnTo>
                <a:lnTo>
                  <a:pt x="6190" y="49821"/>
                </a:lnTo>
                <a:lnTo>
                  <a:pt x="4126" y="53215"/>
                </a:lnTo>
                <a:lnTo>
                  <a:pt x="1832" y="59527"/>
                </a:lnTo>
                <a:lnTo>
                  <a:pt x="1220" y="62543"/>
                </a:lnTo>
                <a:lnTo>
                  <a:pt x="813" y="66460"/>
                </a:lnTo>
                <a:lnTo>
                  <a:pt x="541" y="70975"/>
                </a:lnTo>
                <a:lnTo>
                  <a:pt x="239" y="80120"/>
                </a:lnTo>
                <a:lnTo>
                  <a:pt x="45" y="93752"/>
                </a:lnTo>
                <a:lnTo>
                  <a:pt x="0" y="118816"/>
                </a:lnTo>
                <a:lnTo>
                  <a:pt x="951" y="123024"/>
                </a:lnTo>
                <a:lnTo>
                  <a:pt x="2538" y="126783"/>
                </a:lnTo>
                <a:lnTo>
                  <a:pt x="4549" y="130241"/>
                </a:lnTo>
                <a:lnTo>
                  <a:pt x="9322" y="136623"/>
                </a:lnTo>
                <a:lnTo>
                  <a:pt x="11929" y="139658"/>
                </a:lnTo>
                <a:lnTo>
                  <a:pt x="13667" y="142634"/>
                </a:lnTo>
                <a:lnTo>
                  <a:pt x="15598" y="148481"/>
                </a:lnTo>
                <a:lnTo>
                  <a:pt x="18996" y="154255"/>
                </a:lnTo>
                <a:lnTo>
                  <a:pt x="23681" y="159996"/>
                </a:lnTo>
                <a:lnTo>
                  <a:pt x="28938" y="165722"/>
                </a:lnTo>
                <a:lnTo>
                  <a:pt x="37253" y="174302"/>
                </a:lnTo>
                <a:lnTo>
                  <a:pt x="54299" y="191449"/>
                </a:lnTo>
                <a:lnTo>
                  <a:pt x="57154" y="193354"/>
                </a:lnTo>
                <a:lnTo>
                  <a:pt x="60009" y="194624"/>
                </a:lnTo>
                <a:lnTo>
                  <a:pt x="62865" y="195471"/>
                </a:lnTo>
                <a:lnTo>
                  <a:pt x="65721" y="196988"/>
                </a:lnTo>
                <a:lnTo>
                  <a:pt x="68578" y="198951"/>
                </a:lnTo>
                <a:lnTo>
                  <a:pt x="71435" y="201213"/>
                </a:lnTo>
                <a:lnTo>
                  <a:pt x="74293" y="202721"/>
                </a:lnTo>
                <a:lnTo>
                  <a:pt x="77150" y="203726"/>
                </a:lnTo>
                <a:lnTo>
                  <a:pt x="80007" y="204396"/>
                </a:lnTo>
                <a:lnTo>
                  <a:pt x="82865" y="204843"/>
                </a:lnTo>
                <a:lnTo>
                  <a:pt x="85722" y="205141"/>
                </a:lnTo>
                <a:lnTo>
                  <a:pt x="88579" y="205339"/>
                </a:lnTo>
                <a:lnTo>
                  <a:pt x="91437" y="204519"/>
                </a:lnTo>
                <a:lnTo>
                  <a:pt x="94294" y="203020"/>
                </a:lnTo>
                <a:lnTo>
                  <a:pt x="97152" y="201068"/>
                </a:lnTo>
                <a:lnTo>
                  <a:pt x="100010" y="199767"/>
                </a:lnTo>
                <a:lnTo>
                  <a:pt x="102867" y="198899"/>
                </a:lnTo>
                <a:lnTo>
                  <a:pt x="105724" y="198321"/>
                </a:lnTo>
                <a:lnTo>
                  <a:pt x="108582" y="196983"/>
                </a:lnTo>
                <a:lnTo>
                  <a:pt x="111439" y="195138"/>
                </a:lnTo>
                <a:lnTo>
                  <a:pt x="114297" y="192956"/>
                </a:lnTo>
                <a:lnTo>
                  <a:pt x="117155" y="190549"/>
                </a:lnTo>
                <a:lnTo>
                  <a:pt x="120012" y="187991"/>
                </a:lnTo>
                <a:lnTo>
                  <a:pt x="125727" y="182610"/>
                </a:lnTo>
                <a:lnTo>
                  <a:pt x="140014" y="168554"/>
                </a:lnTo>
                <a:lnTo>
                  <a:pt x="142872" y="164756"/>
                </a:lnTo>
                <a:lnTo>
                  <a:pt x="145730" y="160318"/>
                </a:lnTo>
                <a:lnTo>
                  <a:pt x="148587" y="155455"/>
                </a:lnTo>
                <a:lnTo>
                  <a:pt x="150492" y="150308"/>
                </a:lnTo>
                <a:lnTo>
                  <a:pt x="151762" y="144972"/>
                </a:lnTo>
                <a:lnTo>
                  <a:pt x="152609" y="139509"/>
                </a:lnTo>
                <a:lnTo>
                  <a:pt x="154126" y="134915"/>
                </a:lnTo>
                <a:lnTo>
                  <a:pt x="156089" y="130900"/>
                </a:lnTo>
                <a:lnTo>
                  <a:pt x="158351" y="127270"/>
                </a:lnTo>
                <a:lnTo>
                  <a:pt x="159859" y="122946"/>
                </a:lnTo>
                <a:lnTo>
                  <a:pt x="160864" y="118158"/>
                </a:lnTo>
                <a:lnTo>
                  <a:pt x="161534" y="113061"/>
                </a:lnTo>
                <a:lnTo>
                  <a:pt x="162934" y="108710"/>
                </a:lnTo>
                <a:lnTo>
                  <a:pt x="164819" y="104858"/>
                </a:lnTo>
                <a:lnTo>
                  <a:pt x="167028" y="101336"/>
                </a:lnTo>
                <a:lnTo>
                  <a:pt x="168501" y="97084"/>
                </a:lnTo>
                <a:lnTo>
                  <a:pt x="169483" y="92344"/>
                </a:lnTo>
                <a:lnTo>
                  <a:pt x="170138" y="87279"/>
                </a:lnTo>
                <a:lnTo>
                  <a:pt x="170574" y="82950"/>
                </a:lnTo>
                <a:lnTo>
                  <a:pt x="170865" y="79111"/>
                </a:lnTo>
                <a:lnTo>
                  <a:pt x="171059" y="75600"/>
                </a:lnTo>
                <a:lnTo>
                  <a:pt x="170236" y="72306"/>
                </a:lnTo>
                <a:lnTo>
                  <a:pt x="166781" y="66107"/>
                </a:lnTo>
                <a:lnTo>
                  <a:pt x="162071" y="60177"/>
                </a:lnTo>
                <a:lnTo>
                  <a:pt x="159481" y="57262"/>
                </a:lnTo>
                <a:lnTo>
                  <a:pt x="157755" y="53413"/>
                </a:lnTo>
                <a:lnTo>
                  <a:pt x="156604" y="48943"/>
                </a:lnTo>
                <a:lnTo>
                  <a:pt x="155837" y="44057"/>
                </a:lnTo>
                <a:lnTo>
                  <a:pt x="153420" y="39848"/>
                </a:lnTo>
                <a:lnTo>
                  <a:pt x="149904" y="36089"/>
                </a:lnTo>
                <a:lnTo>
                  <a:pt x="145655" y="32631"/>
                </a:lnTo>
                <a:lnTo>
                  <a:pt x="141870" y="29373"/>
                </a:lnTo>
                <a:lnTo>
                  <a:pt x="138394" y="26248"/>
                </a:lnTo>
                <a:lnTo>
                  <a:pt x="135124" y="23213"/>
                </a:lnTo>
                <a:lnTo>
                  <a:pt x="131039" y="20237"/>
                </a:lnTo>
                <a:lnTo>
                  <a:pt x="126411" y="17300"/>
                </a:lnTo>
                <a:lnTo>
                  <a:pt x="121421" y="14390"/>
                </a:lnTo>
                <a:lnTo>
                  <a:pt x="116189" y="12450"/>
                </a:lnTo>
                <a:lnTo>
                  <a:pt x="110795" y="11156"/>
                </a:lnTo>
                <a:lnTo>
                  <a:pt x="105295" y="10294"/>
                </a:lnTo>
                <a:lnTo>
                  <a:pt x="99723" y="8766"/>
                </a:lnTo>
                <a:lnTo>
                  <a:pt x="94104" y="6796"/>
                </a:lnTo>
                <a:lnTo>
                  <a:pt x="88452" y="4529"/>
                </a:lnTo>
                <a:lnTo>
                  <a:pt x="82780" y="3018"/>
                </a:lnTo>
                <a:lnTo>
                  <a:pt x="77093" y="2011"/>
                </a:lnTo>
                <a:lnTo>
                  <a:pt x="71397" y="1340"/>
                </a:lnTo>
                <a:lnTo>
                  <a:pt x="66647" y="892"/>
                </a:lnTo>
                <a:lnTo>
                  <a:pt x="62528" y="594"/>
                </a:lnTo>
                <a:lnTo>
                  <a:pt x="58829" y="394"/>
                </a:lnTo>
                <a:lnTo>
                  <a:pt x="52179" y="173"/>
                </a:lnTo>
                <a:lnTo>
                  <a:pt x="36024" y="7"/>
                </a:lnTo>
                <a:lnTo>
                  <a:pt x="30251" y="0"/>
                </a:lnTo>
                <a:lnTo>
                  <a:pt x="28739" y="951"/>
                </a:lnTo>
                <a:lnTo>
                  <a:pt x="27731" y="2538"/>
                </a:lnTo>
                <a:lnTo>
                  <a:pt x="25714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9" name="SMARTPenAnnotation133"/>
          <p:cNvSpPr/>
          <p:nvPr/>
        </p:nvSpPr>
        <p:spPr>
          <a:xfrm>
            <a:off x="4306252" y="2400302"/>
            <a:ext cx="17146" cy="25716"/>
          </a:xfrm>
          <a:custGeom>
            <a:avLst/>
            <a:gdLst/>
            <a:ahLst/>
            <a:cxnLst/>
            <a:rect l="0" t="0" r="0" b="0"/>
            <a:pathLst>
              <a:path w="17146" h="25716">
                <a:moveTo>
                  <a:pt x="17145" y="8570"/>
                </a:moveTo>
                <a:lnTo>
                  <a:pt x="12594" y="8570"/>
                </a:lnTo>
                <a:lnTo>
                  <a:pt x="11253" y="7618"/>
                </a:lnTo>
                <a:lnTo>
                  <a:pt x="10360" y="6030"/>
                </a:lnTo>
                <a:lnTo>
                  <a:pt x="8593" y="67"/>
                </a:lnTo>
                <a:lnTo>
                  <a:pt x="8574" y="0"/>
                </a:lnTo>
                <a:lnTo>
                  <a:pt x="8573" y="15846"/>
                </a:lnTo>
                <a:lnTo>
                  <a:pt x="7620" y="16278"/>
                </a:lnTo>
                <a:lnTo>
                  <a:pt x="6033" y="16566"/>
                </a:lnTo>
                <a:lnTo>
                  <a:pt x="4022" y="16758"/>
                </a:lnTo>
                <a:lnTo>
                  <a:pt x="2681" y="17839"/>
                </a:lnTo>
                <a:lnTo>
                  <a:pt x="1787" y="19512"/>
                </a:lnTo>
                <a:lnTo>
                  <a:pt x="0" y="257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0" name="SMARTPenAnnotation134"/>
          <p:cNvSpPr/>
          <p:nvPr/>
        </p:nvSpPr>
        <p:spPr>
          <a:xfrm>
            <a:off x="4340551" y="2185987"/>
            <a:ext cx="180015" cy="93901"/>
          </a:xfrm>
          <a:custGeom>
            <a:avLst/>
            <a:gdLst/>
            <a:ahLst/>
            <a:cxnLst/>
            <a:rect l="0" t="0" r="0" b="0"/>
            <a:pathLst>
              <a:path w="180015" h="93901">
                <a:moveTo>
                  <a:pt x="17136" y="0"/>
                </a:moveTo>
                <a:lnTo>
                  <a:pt x="17136" y="37182"/>
                </a:lnTo>
                <a:lnTo>
                  <a:pt x="16184" y="40981"/>
                </a:lnTo>
                <a:lnTo>
                  <a:pt x="14596" y="45418"/>
                </a:lnTo>
                <a:lnTo>
                  <a:pt x="12586" y="50281"/>
                </a:lnTo>
                <a:lnTo>
                  <a:pt x="11244" y="54476"/>
                </a:lnTo>
                <a:lnTo>
                  <a:pt x="10351" y="58225"/>
                </a:lnTo>
                <a:lnTo>
                  <a:pt x="9755" y="61676"/>
                </a:lnTo>
                <a:lnTo>
                  <a:pt x="9358" y="64930"/>
                </a:lnTo>
                <a:lnTo>
                  <a:pt x="9093" y="68052"/>
                </a:lnTo>
                <a:lnTo>
                  <a:pt x="8917" y="71085"/>
                </a:lnTo>
                <a:lnTo>
                  <a:pt x="7847" y="74060"/>
                </a:lnTo>
                <a:lnTo>
                  <a:pt x="6181" y="76996"/>
                </a:lnTo>
                <a:lnTo>
                  <a:pt x="1214" y="84001"/>
                </a:lnTo>
                <a:lnTo>
                  <a:pt x="806" y="85528"/>
                </a:lnTo>
                <a:lnTo>
                  <a:pt x="535" y="87499"/>
                </a:lnTo>
                <a:lnTo>
                  <a:pt x="23" y="93900"/>
                </a:lnTo>
                <a:lnTo>
                  <a:pt x="0" y="89629"/>
                </a:lnTo>
                <a:lnTo>
                  <a:pt x="950" y="88328"/>
                </a:lnTo>
                <a:lnTo>
                  <a:pt x="2535" y="87460"/>
                </a:lnTo>
                <a:lnTo>
                  <a:pt x="6837" y="86496"/>
                </a:lnTo>
                <a:lnTo>
                  <a:pt x="11924" y="86068"/>
                </a:lnTo>
                <a:lnTo>
                  <a:pt x="13661" y="85001"/>
                </a:lnTo>
                <a:lnTo>
                  <a:pt x="14819" y="83337"/>
                </a:lnTo>
                <a:lnTo>
                  <a:pt x="15592" y="81276"/>
                </a:lnTo>
                <a:lnTo>
                  <a:pt x="18011" y="79902"/>
                </a:lnTo>
                <a:lnTo>
                  <a:pt x="21530" y="78985"/>
                </a:lnTo>
                <a:lnTo>
                  <a:pt x="25780" y="78374"/>
                </a:lnTo>
                <a:lnTo>
                  <a:pt x="29566" y="77015"/>
                </a:lnTo>
                <a:lnTo>
                  <a:pt x="33043" y="75156"/>
                </a:lnTo>
                <a:lnTo>
                  <a:pt x="36313" y="72964"/>
                </a:lnTo>
                <a:lnTo>
                  <a:pt x="40399" y="71502"/>
                </a:lnTo>
                <a:lnTo>
                  <a:pt x="45027" y="70528"/>
                </a:lnTo>
                <a:lnTo>
                  <a:pt x="50017" y="69879"/>
                </a:lnTo>
                <a:lnTo>
                  <a:pt x="54297" y="69446"/>
                </a:lnTo>
                <a:lnTo>
                  <a:pt x="58102" y="69157"/>
                </a:lnTo>
                <a:lnTo>
                  <a:pt x="61592" y="68965"/>
                </a:lnTo>
                <a:lnTo>
                  <a:pt x="65823" y="67884"/>
                </a:lnTo>
                <a:lnTo>
                  <a:pt x="70549" y="66211"/>
                </a:lnTo>
                <a:lnTo>
                  <a:pt x="75605" y="64143"/>
                </a:lnTo>
                <a:lnTo>
                  <a:pt x="80880" y="62765"/>
                </a:lnTo>
                <a:lnTo>
                  <a:pt x="86302" y="61846"/>
                </a:lnTo>
                <a:lnTo>
                  <a:pt x="91821" y="61233"/>
                </a:lnTo>
                <a:lnTo>
                  <a:pt x="96454" y="60825"/>
                </a:lnTo>
                <a:lnTo>
                  <a:pt x="100494" y="60552"/>
                </a:lnTo>
                <a:lnTo>
                  <a:pt x="104141" y="60371"/>
                </a:lnTo>
                <a:lnTo>
                  <a:pt x="113273" y="60169"/>
                </a:lnTo>
                <a:lnTo>
                  <a:pt x="118374" y="60115"/>
                </a:lnTo>
                <a:lnTo>
                  <a:pt x="123681" y="59127"/>
                </a:lnTo>
                <a:lnTo>
                  <a:pt x="129124" y="57515"/>
                </a:lnTo>
                <a:lnTo>
                  <a:pt x="142444" y="52636"/>
                </a:lnTo>
                <a:lnTo>
                  <a:pt x="145443" y="52236"/>
                </a:lnTo>
                <a:lnTo>
                  <a:pt x="149346" y="51969"/>
                </a:lnTo>
                <a:lnTo>
                  <a:pt x="157811" y="51672"/>
                </a:lnTo>
                <a:lnTo>
                  <a:pt x="169458" y="51466"/>
                </a:lnTo>
                <a:lnTo>
                  <a:pt x="180014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1" name="SMARTPenAnnotation135"/>
          <p:cNvSpPr/>
          <p:nvPr/>
        </p:nvSpPr>
        <p:spPr>
          <a:xfrm>
            <a:off x="4486275" y="2151697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0" y="0"/>
                </a:moveTo>
                <a:lnTo>
                  <a:pt x="0" y="67042"/>
                </a:lnTo>
                <a:lnTo>
                  <a:pt x="952" y="72317"/>
                </a:lnTo>
                <a:lnTo>
                  <a:pt x="2540" y="77739"/>
                </a:lnTo>
                <a:lnTo>
                  <a:pt x="4550" y="83259"/>
                </a:lnTo>
                <a:lnTo>
                  <a:pt x="5891" y="89796"/>
                </a:lnTo>
                <a:lnTo>
                  <a:pt x="6785" y="97011"/>
                </a:lnTo>
                <a:lnTo>
                  <a:pt x="7380" y="104679"/>
                </a:lnTo>
                <a:lnTo>
                  <a:pt x="8730" y="111696"/>
                </a:lnTo>
                <a:lnTo>
                  <a:pt x="10583" y="118279"/>
                </a:lnTo>
                <a:lnTo>
                  <a:pt x="12770" y="124573"/>
                </a:lnTo>
                <a:lnTo>
                  <a:pt x="14228" y="130674"/>
                </a:lnTo>
                <a:lnTo>
                  <a:pt x="15200" y="136646"/>
                </a:lnTo>
                <a:lnTo>
                  <a:pt x="15849" y="142532"/>
                </a:lnTo>
                <a:lnTo>
                  <a:pt x="16281" y="149314"/>
                </a:lnTo>
                <a:lnTo>
                  <a:pt x="16568" y="156693"/>
                </a:lnTo>
                <a:lnTo>
                  <a:pt x="16760" y="164469"/>
                </a:lnTo>
                <a:lnTo>
                  <a:pt x="17841" y="171559"/>
                </a:lnTo>
                <a:lnTo>
                  <a:pt x="19514" y="178190"/>
                </a:lnTo>
                <a:lnTo>
                  <a:pt x="21582" y="184516"/>
                </a:lnTo>
                <a:lnTo>
                  <a:pt x="22960" y="191590"/>
                </a:lnTo>
                <a:lnTo>
                  <a:pt x="23879" y="199165"/>
                </a:lnTo>
                <a:lnTo>
                  <a:pt x="24491" y="207071"/>
                </a:lnTo>
                <a:lnTo>
                  <a:pt x="24900" y="214248"/>
                </a:lnTo>
                <a:lnTo>
                  <a:pt x="25354" y="227301"/>
                </a:lnTo>
                <a:lnTo>
                  <a:pt x="25609" y="240809"/>
                </a:lnTo>
                <a:lnTo>
                  <a:pt x="26597" y="244360"/>
                </a:lnTo>
                <a:lnTo>
                  <a:pt x="28209" y="247679"/>
                </a:lnTo>
                <a:lnTo>
                  <a:pt x="30236" y="250844"/>
                </a:lnTo>
                <a:lnTo>
                  <a:pt x="31587" y="253907"/>
                </a:lnTo>
                <a:lnTo>
                  <a:pt x="32488" y="256901"/>
                </a:lnTo>
                <a:lnTo>
                  <a:pt x="33489" y="262768"/>
                </a:lnTo>
                <a:lnTo>
                  <a:pt x="33934" y="268551"/>
                </a:lnTo>
                <a:lnTo>
                  <a:pt x="35005" y="270474"/>
                </a:lnTo>
                <a:lnTo>
                  <a:pt x="36672" y="271756"/>
                </a:lnTo>
                <a:lnTo>
                  <a:pt x="4286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2" name="SMARTPenAnnotation136"/>
          <p:cNvSpPr/>
          <p:nvPr/>
        </p:nvSpPr>
        <p:spPr>
          <a:xfrm>
            <a:off x="4606290" y="2134553"/>
            <a:ext cx="153940" cy="240030"/>
          </a:xfrm>
          <a:custGeom>
            <a:avLst/>
            <a:gdLst/>
            <a:ahLst/>
            <a:cxnLst/>
            <a:rect l="0" t="0" r="0" b="0"/>
            <a:pathLst>
              <a:path w="153940" h="240030">
                <a:moveTo>
                  <a:pt x="0" y="25717"/>
                </a:moveTo>
                <a:lnTo>
                  <a:pt x="12770" y="25717"/>
                </a:lnTo>
                <a:lnTo>
                  <a:pt x="15181" y="24764"/>
                </a:lnTo>
                <a:lnTo>
                  <a:pt x="17740" y="23177"/>
                </a:lnTo>
                <a:lnTo>
                  <a:pt x="20400" y="21166"/>
                </a:lnTo>
                <a:lnTo>
                  <a:pt x="23124" y="19825"/>
                </a:lnTo>
                <a:lnTo>
                  <a:pt x="25894" y="18932"/>
                </a:lnTo>
                <a:lnTo>
                  <a:pt x="28692" y="18336"/>
                </a:lnTo>
                <a:lnTo>
                  <a:pt x="32463" y="16986"/>
                </a:lnTo>
                <a:lnTo>
                  <a:pt x="36882" y="15134"/>
                </a:lnTo>
                <a:lnTo>
                  <a:pt x="41733" y="12946"/>
                </a:lnTo>
                <a:lnTo>
                  <a:pt x="45919" y="11488"/>
                </a:lnTo>
                <a:lnTo>
                  <a:pt x="49663" y="10516"/>
                </a:lnTo>
                <a:lnTo>
                  <a:pt x="53111" y="9868"/>
                </a:lnTo>
                <a:lnTo>
                  <a:pt x="57314" y="8483"/>
                </a:lnTo>
                <a:lnTo>
                  <a:pt x="62022" y="6608"/>
                </a:lnTo>
                <a:lnTo>
                  <a:pt x="67065" y="4405"/>
                </a:lnTo>
                <a:lnTo>
                  <a:pt x="71380" y="2936"/>
                </a:lnTo>
                <a:lnTo>
                  <a:pt x="75209" y="1957"/>
                </a:lnTo>
                <a:lnTo>
                  <a:pt x="78714" y="1305"/>
                </a:lnTo>
                <a:lnTo>
                  <a:pt x="82004" y="869"/>
                </a:lnTo>
                <a:lnTo>
                  <a:pt x="85149" y="579"/>
                </a:lnTo>
                <a:lnTo>
                  <a:pt x="88198" y="386"/>
                </a:lnTo>
                <a:lnTo>
                  <a:pt x="94126" y="171"/>
                </a:lnTo>
                <a:lnTo>
                  <a:pt x="105359" y="50"/>
                </a:lnTo>
                <a:lnTo>
                  <a:pt x="132530" y="0"/>
                </a:lnTo>
                <a:lnTo>
                  <a:pt x="135026" y="952"/>
                </a:lnTo>
                <a:lnTo>
                  <a:pt x="137642" y="2540"/>
                </a:lnTo>
                <a:lnTo>
                  <a:pt x="144134" y="7380"/>
                </a:lnTo>
                <a:lnTo>
                  <a:pt x="145022" y="13122"/>
                </a:lnTo>
                <a:lnTo>
                  <a:pt x="145259" y="17320"/>
                </a:lnTo>
                <a:lnTo>
                  <a:pt x="146369" y="21072"/>
                </a:lnTo>
                <a:lnTo>
                  <a:pt x="150143" y="27779"/>
                </a:lnTo>
                <a:lnTo>
                  <a:pt x="151530" y="31854"/>
                </a:lnTo>
                <a:lnTo>
                  <a:pt x="152455" y="36476"/>
                </a:lnTo>
                <a:lnTo>
                  <a:pt x="153071" y="41462"/>
                </a:lnTo>
                <a:lnTo>
                  <a:pt x="153483" y="46691"/>
                </a:lnTo>
                <a:lnTo>
                  <a:pt x="153757" y="52082"/>
                </a:lnTo>
                <a:lnTo>
                  <a:pt x="153939" y="57581"/>
                </a:lnTo>
                <a:lnTo>
                  <a:pt x="153109" y="63152"/>
                </a:lnTo>
                <a:lnTo>
                  <a:pt x="151602" y="68771"/>
                </a:lnTo>
                <a:lnTo>
                  <a:pt x="149646" y="74422"/>
                </a:lnTo>
                <a:lnTo>
                  <a:pt x="148341" y="80094"/>
                </a:lnTo>
                <a:lnTo>
                  <a:pt x="147471" y="85781"/>
                </a:lnTo>
                <a:lnTo>
                  <a:pt x="146891" y="91477"/>
                </a:lnTo>
                <a:lnTo>
                  <a:pt x="145552" y="98132"/>
                </a:lnTo>
                <a:lnTo>
                  <a:pt x="143708" y="105426"/>
                </a:lnTo>
                <a:lnTo>
                  <a:pt x="141525" y="113146"/>
                </a:lnTo>
                <a:lnTo>
                  <a:pt x="139118" y="120198"/>
                </a:lnTo>
                <a:lnTo>
                  <a:pt x="136560" y="126804"/>
                </a:lnTo>
                <a:lnTo>
                  <a:pt x="133902" y="133113"/>
                </a:lnTo>
                <a:lnTo>
                  <a:pt x="132130" y="139224"/>
                </a:lnTo>
                <a:lnTo>
                  <a:pt x="130949" y="145203"/>
                </a:lnTo>
                <a:lnTo>
                  <a:pt x="130162" y="151095"/>
                </a:lnTo>
                <a:lnTo>
                  <a:pt x="128684" y="156927"/>
                </a:lnTo>
                <a:lnTo>
                  <a:pt x="126747" y="162720"/>
                </a:lnTo>
                <a:lnTo>
                  <a:pt x="124503" y="168487"/>
                </a:lnTo>
                <a:lnTo>
                  <a:pt x="123007" y="174237"/>
                </a:lnTo>
                <a:lnTo>
                  <a:pt x="122010" y="179975"/>
                </a:lnTo>
                <a:lnTo>
                  <a:pt x="121345" y="185706"/>
                </a:lnTo>
                <a:lnTo>
                  <a:pt x="120901" y="191431"/>
                </a:lnTo>
                <a:lnTo>
                  <a:pt x="120606" y="197153"/>
                </a:lnTo>
                <a:lnTo>
                  <a:pt x="120409" y="202872"/>
                </a:lnTo>
                <a:lnTo>
                  <a:pt x="119325" y="207638"/>
                </a:lnTo>
                <a:lnTo>
                  <a:pt x="117649" y="211768"/>
                </a:lnTo>
                <a:lnTo>
                  <a:pt x="114201" y="218896"/>
                </a:lnTo>
                <a:lnTo>
                  <a:pt x="112668" y="225239"/>
                </a:lnTo>
                <a:lnTo>
                  <a:pt x="111806" y="229614"/>
                </a:lnTo>
                <a:lnTo>
                  <a:pt x="112637" y="231181"/>
                </a:lnTo>
                <a:lnTo>
                  <a:pt x="116101" y="235462"/>
                </a:lnTo>
                <a:lnTo>
                  <a:pt x="116453" y="236984"/>
                </a:lnTo>
                <a:lnTo>
                  <a:pt x="115735" y="237999"/>
                </a:lnTo>
                <a:lnTo>
                  <a:pt x="111442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3" name="SMARTPenAnnotation137"/>
          <p:cNvSpPr/>
          <p:nvPr/>
        </p:nvSpPr>
        <p:spPr>
          <a:xfrm>
            <a:off x="4618496" y="2237422"/>
            <a:ext cx="279259" cy="42864"/>
          </a:xfrm>
          <a:custGeom>
            <a:avLst/>
            <a:gdLst/>
            <a:ahLst/>
            <a:cxnLst/>
            <a:rect l="0" t="0" r="0" b="0"/>
            <a:pathLst>
              <a:path w="279259" h="42864">
                <a:moveTo>
                  <a:pt x="4938" y="42863"/>
                </a:moveTo>
                <a:lnTo>
                  <a:pt x="0" y="42863"/>
                </a:lnTo>
                <a:lnTo>
                  <a:pt x="4100" y="42863"/>
                </a:lnTo>
                <a:lnTo>
                  <a:pt x="5332" y="41910"/>
                </a:lnTo>
                <a:lnTo>
                  <a:pt x="7106" y="40323"/>
                </a:lnTo>
                <a:lnTo>
                  <a:pt x="9241" y="38312"/>
                </a:lnTo>
                <a:lnTo>
                  <a:pt x="12569" y="36971"/>
                </a:lnTo>
                <a:lnTo>
                  <a:pt x="16693" y="36077"/>
                </a:lnTo>
                <a:lnTo>
                  <a:pt x="21347" y="35482"/>
                </a:lnTo>
                <a:lnTo>
                  <a:pt x="26355" y="34132"/>
                </a:lnTo>
                <a:lnTo>
                  <a:pt x="31599" y="32279"/>
                </a:lnTo>
                <a:lnTo>
                  <a:pt x="37000" y="30092"/>
                </a:lnTo>
                <a:lnTo>
                  <a:pt x="43458" y="28634"/>
                </a:lnTo>
                <a:lnTo>
                  <a:pt x="50620" y="27662"/>
                </a:lnTo>
                <a:lnTo>
                  <a:pt x="58253" y="27014"/>
                </a:lnTo>
                <a:lnTo>
                  <a:pt x="65246" y="25629"/>
                </a:lnTo>
                <a:lnTo>
                  <a:pt x="71814" y="23754"/>
                </a:lnTo>
                <a:lnTo>
                  <a:pt x="100593" y="13900"/>
                </a:lnTo>
                <a:lnTo>
                  <a:pt x="108713" y="12124"/>
                </a:lnTo>
                <a:lnTo>
                  <a:pt x="116984" y="10940"/>
                </a:lnTo>
                <a:lnTo>
                  <a:pt x="125355" y="10151"/>
                </a:lnTo>
                <a:lnTo>
                  <a:pt x="133794" y="9625"/>
                </a:lnTo>
                <a:lnTo>
                  <a:pt x="150790" y="9040"/>
                </a:lnTo>
                <a:lnTo>
                  <a:pt x="159323" y="7932"/>
                </a:lnTo>
                <a:lnTo>
                  <a:pt x="167869" y="6241"/>
                </a:lnTo>
                <a:lnTo>
                  <a:pt x="176424" y="4160"/>
                </a:lnTo>
                <a:lnTo>
                  <a:pt x="184032" y="2774"/>
                </a:lnTo>
                <a:lnTo>
                  <a:pt x="191010" y="1849"/>
                </a:lnTo>
                <a:lnTo>
                  <a:pt x="197566" y="1233"/>
                </a:lnTo>
                <a:lnTo>
                  <a:pt x="203841" y="822"/>
                </a:lnTo>
                <a:lnTo>
                  <a:pt x="209931" y="548"/>
                </a:lnTo>
                <a:lnTo>
                  <a:pt x="221776" y="244"/>
                </a:lnTo>
                <a:lnTo>
                  <a:pt x="2792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4" name="SMARTPenAnnotation138"/>
          <p:cNvSpPr/>
          <p:nvPr/>
        </p:nvSpPr>
        <p:spPr>
          <a:xfrm>
            <a:off x="3697604" y="3197551"/>
            <a:ext cx="1191579" cy="642929"/>
          </a:xfrm>
          <a:custGeom>
            <a:avLst/>
            <a:gdLst/>
            <a:ahLst/>
            <a:cxnLst/>
            <a:rect l="0" t="0" r="0" b="0"/>
            <a:pathLst>
              <a:path w="1191579" h="642929">
                <a:moveTo>
                  <a:pt x="1191578" y="8563"/>
                </a:moveTo>
                <a:lnTo>
                  <a:pt x="1191578" y="4013"/>
                </a:lnTo>
                <a:lnTo>
                  <a:pt x="1190626" y="2672"/>
                </a:lnTo>
                <a:lnTo>
                  <a:pt x="1189038" y="1778"/>
                </a:lnTo>
                <a:lnTo>
                  <a:pt x="1184197" y="344"/>
                </a:lnTo>
                <a:lnTo>
                  <a:pt x="1170267" y="0"/>
                </a:lnTo>
                <a:lnTo>
                  <a:pt x="1167845" y="950"/>
                </a:lnTo>
                <a:lnTo>
                  <a:pt x="1162615" y="4545"/>
                </a:lnTo>
                <a:lnTo>
                  <a:pt x="1154576" y="6777"/>
                </a:lnTo>
                <a:lnTo>
                  <a:pt x="1138443" y="8211"/>
                </a:lnTo>
                <a:lnTo>
                  <a:pt x="1135200" y="9281"/>
                </a:lnTo>
                <a:lnTo>
                  <a:pt x="1126084" y="14385"/>
                </a:lnTo>
                <a:lnTo>
                  <a:pt x="1120242" y="15914"/>
                </a:lnTo>
                <a:lnTo>
                  <a:pt x="1107778" y="17847"/>
                </a:lnTo>
                <a:lnTo>
                  <a:pt x="1098454" y="21580"/>
                </a:lnTo>
                <a:lnTo>
                  <a:pt x="1067812" y="40089"/>
                </a:lnTo>
                <a:lnTo>
                  <a:pt x="1056879" y="45752"/>
                </a:lnTo>
                <a:lnTo>
                  <a:pt x="1045669" y="48904"/>
                </a:lnTo>
                <a:lnTo>
                  <a:pt x="1034337" y="51258"/>
                </a:lnTo>
                <a:lnTo>
                  <a:pt x="1018200" y="57938"/>
                </a:lnTo>
                <a:lnTo>
                  <a:pt x="985307" y="77190"/>
                </a:lnTo>
                <a:lnTo>
                  <a:pt x="948961" y="94293"/>
                </a:lnTo>
                <a:lnTo>
                  <a:pt x="915189" y="108577"/>
                </a:lnTo>
                <a:lnTo>
                  <a:pt x="881378" y="122864"/>
                </a:lnTo>
                <a:lnTo>
                  <a:pt x="849221" y="137151"/>
                </a:lnTo>
                <a:lnTo>
                  <a:pt x="813331" y="151439"/>
                </a:lnTo>
                <a:lnTo>
                  <a:pt x="771386" y="165726"/>
                </a:lnTo>
                <a:lnTo>
                  <a:pt x="756858" y="173981"/>
                </a:lnTo>
                <a:lnTo>
                  <a:pt x="743099" y="183048"/>
                </a:lnTo>
                <a:lnTo>
                  <a:pt x="707140" y="199663"/>
                </a:lnTo>
                <a:lnTo>
                  <a:pt x="675411" y="217268"/>
                </a:lnTo>
                <a:lnTo>
                  <a:pt x="645363" y="228729"/>
                </a:lnTo>
                <a:lnTo>
                  <a:pt x="609127" y="246645"/>
                </a:lnTo>
                <a:lnTo>
                  <a:pt x="564896" y="263577"/>
                </a:lnTo>
                <a:lnTo>
                  <a:pt x="534195" y="278221"/>
                </a:lnTo>
                <a:lnTo>
                  <a:pt x="497739" y="297696"/>
                </a:lnTo>
                <a:lnTo>
                  <a:pt x="463021" y="310998"/>
                </a:lnTo>
                <a:lnTo>
                  <a:pt x="428646" y="329641"/>
                </a:lnTo>
                <a:lnTo>
                  <a:pt x="401962" y="345104"/>
                </a:lnTo>
                <a:lnTo>
                  <a:pt x="371301" y="357094"/>
                </a:lnTo>
                <a:lnTo>
                  <a:pt x="334858" y="375189"/>
                </a:lnTo>
                <a:lnTo>
                  <a:pt x="308768" y="387703"/>
                </a:lnTo>
                <a:lnTo>
                  <a:pt x="282939" y="403476"/>
                </a:lnTo>
                <a:lnTo>
                  <a:pt x="240037" y="431550"/>
                </a:lnTo>
                <a:lnTo>
                  <a:pt x="215267" y="447689"/>
                </a:lnTo>
                <a:lnTo>
                  <a:pt x="186809" y="464698"/>
                </a:lnTo>
                <a:lnTo>
                  <a:pt x="164889" y="480582"/>
                </a:lnTo>
                <a:lnTo>
                  <a:pt x="146329" y="497353"/>
                </a:lnTo>
                <a:lnTo>
                  <a:pt x="134568" y="507744"/>
                </a:lnTo>
                <a:lnTo>
                  <a:pt x="111495" y="524715"/>
                </a:lnTo>
                <a:lnTo>
                  <a:pt x="100989" y="535144"/>
                </a:lnTo>
                <a:lnTo>
                  <a:pt x="88766" y="551726"/>
                </a:lnTo>
                <a:lnTo>
                  <a:pt x="74456" y="567752"/>
                </a:lnTo>
                <a:lnTo>
                  <a:pt x="57548" y="585286"/>
                </a:lnTo>
                <a:lnTo>
                  <a:pt x="42915" y="606786"/>
                </a:lnTo>
                <a:lnTo>
                  <a:pt x="25722" y="625621"/>
                </a:lnTo>
                <a:lnTo>
                  <a:pt x="8691" y="642811"/>
                </a:lnTo>
                <a:lnTo>
                  <a:pt x="0" y="6429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SMARTPenAnnotation139"/>
          <p:cNvSpPr/>
          <p:nvPr/>
        </p:nvSpPr>
        <p:spPr>
          <a:xfrm>
            <a:off x="3450228" y="3986212"/>
            <a:ext cx="50210" cy="58667"/>
          </a:xfrm>
          <a:custGeom>
            <a:avLst/>
            <a:gdLst/>
            <a:ahLst/>
            <a:cxnLst/>
            <a:rect l="0" t="0" r="0" b="0"/>
            <a:pathLst>
              <a:path w="50210" h="58667">
                <a:moveTo>
                  <a:pt x="50209" y="0"/>
                </a:moveTo>
                <a:lnTo>
                  <a:pt x="41990" y="0"/>
                </a:lnTo>
                <a:lnTo>
                  <a:pt x="49049" y="0"/>
                </a:lnTo>
                <a:lnTo>
                  <a:pt x="49435" y="953"/>
                </a:lnTo>
                <a:lnTo>
                  <a:pt x="49693" y="2540"/>
                </a:lnTo>
                <a:lnTo>
                  <a:pt x="50179" y="8219"/>
                </a:lnTo>
                <a:lnTo>
                  <a:pt x="49236" y="10242"/>
                </a:lnTo>
                <a:lnTo>
                  <a:pt x="45649" y="17570"/>
                </a:lnTo>
                <a:lnTo>
                  <a:pt x="44312" y="21238"/>
                </a:lnTo>
                <a:lnTo>
                  <a:pt x="43420" y="24636"/>
                </a:lnTo>
                <a:lnTo>
                  <a:pt x="42826" y="27854"/>
                </a:lnTo>
                <a:lnTo>
                  <a:pt x="41477" y="30952"/>
                </a:lnTo>
                <a:lnTo>
                  <a:pt x="39625" y="33970"/>
                </a:lnTo>
                <a:lnTo>
                  <a:pt x="37438" y="36934"/>
                </a:lnTo>
                <a:lnTo>
                  <a:pt x="35028" y="39863"/>
                </a:lnTo>
                <a:lnTo>
                  <a:pt x="32468" y="42768"/>
                </a:lnTo>
                <a:lnTo>
                  <a:pt x="29809" y="45657"/>
                </a:lnTo>
                <a:lnTo>
                  <a:pt x="27084" y="47583"/>
                </a:lnTo>
                <a:lnTo>
                  <a:pt x="24315" y="48867"/>
                </a:lnTo>
                <a:lnTo>
                  <a:pt x="21517" y="49723"/>
                </a:lnTo>
                <a:lnTo>
                  <a:pt x="19650" y="51246"/>
                </a:lnTo>
                <a:lnTo>
                  <a:pt x="18407" y="53214"/>
                </a:lnTo>
                <a:lnTo>
                  <a:pt x="17578" y="55478"/>
                </a:lnTo>
                <a:lnTo>
                  <a:pt x="16072" y="56988"/>
                </a:lnTo>
                <a:lnTo>
                  <a:pt x="14116" y="57995"/>
                </a:lnTo>
                <a:lnTo>
                  <a:pt x="11860" y="58666"/>
                </a:lnTo>
                <a:lnTo>
                  <a:pt x="10355" y="58160"/>
                </a:lnTo>
                <a:lnTo>
                  <a:pt x="9353" y="56871"/>
                </a:lnTo>
                <a:lnTo>
                  <a:pt x="7743" y="52509"/>
                </a:lnTo>
                <a:lnTo>
                  <a:pt x="6658" y="51198"/>
                </a:lnTo>
                <a:lnTo>
                  <a:pt x="4983" y="49372"/>
                </a:lnTo>
                <a:lnTo>
                  <a:pt x="2913" y="47203"/>
                </a:lnTo>
                <a:lnTo>
                  <a:pt x="1533" y="44803"/>
                </a:lnTo>
                <a:lnTo>
                  <a:pt x="614" y="42251"/>
                </a:lnTo>
                <a:lnTo>
                  <a:pt x="0" y="39598"/>
                </a:lnTo>
                <a:lnTo>
                  <a:pt x="544" y="36876"/>
                </a:lnTo>
                <a:lnTo>
                  <a:pt x="1859" y="34109"/>
                </a:lnTo>
                <a:lnTo>
                  <a:pt x="3688" y="31312"/>
                </a:lnTo>
                <a:lnTo>
                  <a:pt x="4908" y="28495"/>
                </a:lnTo>
                <a:lnTo>
                  <a:pt x="5721" y="25664"/>
                </a:lnTo>
                <a:lnTo>
                  <a:pt x="6262" y="22825"/>
                </a:lnTo>
                <a:lnTo>
                  <a:pt x="6624" y="19979"/>
                </a:lnTo>
                <a:lnTo>
                  <a:pt x="6865" y="17129"/>
                </a:lnTo>
                <a:lnTo>
                  <a:pt x="7025" y="14277"/>
                </a:lnTo>
                <a:lnTo>
                  <a:pt x="8085" y="12376"/>
                </a:lnTo>
                <a:lnTo>
                  <a:pt x="9744" y="11108"/>
                </a:lnTo>
                <a:lnTo>
                  <a:pt x="11802" y="10263"/>
                </a:lnTo>
                <a:lnTo>
                  <a:pt x="14127" y="9699"/>
                </a:lnTo>
                <a:lnTo>
                  <a:pt x="16629" y="9324"/>
                </a:lnTo>
                <a:lnTo>
                  <a:pt x="19250" y="9073"/>
                </a:lnTo>
                <a:lnTo>
                  <a:pt x="20997" y="7954"/>
                </a:lnTo>
                <a:lnTo>
                  <a:pt x="22162" y="6255"/>
                </a:lnTo>
                <a:lnTo>
                  <a:pt x="24031" y="1236"/>
                </a:lnTo>
                <a:lnTo>
                  <a:pt x="25137" y="1776"/>
                </a:lnTo>
                <a:lnTo>
                  <a:pt x="26827" y="3089"/>
                </a:lnTo>
                <a:lnTo>
                  <a:pt x="33032" y="8544"/>
                </a:lnTo>
                <a:lnTo>
                  <a:pt x="25680" y="15951"/>
                </a:lnTo>
                <a:lnTo>
                  <a:pt x="24332" y="16349"/>
                </a:lnTo>
                <a:lnTo>
                  <a:pt x="22480" y="16614"/>
                </a:lnTo>
                <a:lnTo>
                  <a:pt x="16303" y="17114"/>
                </a:lnTo>
                <a:lnTo>
                  <a:pt x="8572" y="17142"/>
                </a:lnTo>
                <a:lnTo>
                  <a:pt x="8164" y="16191"/>
                </a:lnTo>
                <a:lnTo>
                  <a:pt x="7891" y="14604"/>
                </a:lnTo>
                <a:lnTo>
                  <a:pt x="734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6" name="SMARTPenAnnotation140"/>
          <p:cNvSpPr/>
          <p:nvPr/>
        </p:nvSpPr>
        <p:spPr>
          <a:xfrm>
            <a:off x="3654752" y="3883373"/>
            <a:ext cx="111433" cy="197138"/>
          </a:xfrm>
          <a:custGeom>
            <a:avLst/>
            <a:gdLst/>
            <a:ahLst/>
            <a:cxnLst/>
            <a:rect l="0" t="0" r="0" b="0"/>
            <a:pathLst>
              <a:path w="111433" h="197138">
                <a:moveTo>
                  <a:pt x="111432" y="25687"/>
                </a:moveTo>
                <a:lnTo>
                  <a:pt x="111432" y="17467"/>
                </a:lnTo>
                <a:lnTo>
                  <a:pt x="108893" y="17271"/>
                </a:lnTo>
                <a:lnTo>
                  <a:pt x="106882" y="17219"/>
                </a:lnTo>
                <a:lnTo>
                  <a:pt x="105541" y="16231"/>
                </a:lnTo>
                <a:lnTo>
                  <a:pt x="104647" y="14621"/>
                </a:lnTo>
                <a:lnTo>
                  <a:pt x="104051" y="12594"/>
                </a:lnTo>
                <a:lnTo>
                  <a:pt x="102702" y="11243"/>
                </a:lnTo>
                <a:lnTo>
                  <a:pt x="100850" y="10343"/>
                </a:lnTo>
                <a:lnTo>
                  <a:pt x="98662" y="9742"/>
                </a:lnTo>
                <a:lnTo>
                  <a:pt x="96251" y="9342"/>
                </a:lnTo>
                <a:lnTo>
                  <a:pt x="93692" y="9075"/>
                </a:lnTo>
                <a:lnTo>
                  <a:pt x="91033" y="8897"/>
                </a:lnTo>
                <a:lnTo>
                  <a:pt x="88307" y="8779"/>
                </a:lnTo>
                <a:lnTo>
                  <a:pt x="82740" y="8647"/>
                </a:lnTo>
                <a:lnTo>
                  <a:pt x="80874" y="7660"/>
                </a:lnTo>
                <a:lnTo>
                  <a:pt x="79630" y="6048"/>
                </a:lnTo>
                <a:lnTo>
                  <a:pt x="78801" y="4022"/>
                </a:lnTo>
                <a:lnTo>
                  <a:pt x="77296" y="2671"/>
                </a:lnTo>
                <a:lnTo>
                  <a:pt x="75340" y="1770"/>
                </a:lnTo>
                <a:lnTo>
                  <a:pt x="73083" y="1170"/>
                </a:lnTo>
                <a:lnTo>
                  <a:pt x="70626" y="770"/>
                </a:lnTo>
                <a:lnTo>
                  <a:pt x="68036" y="503"/>
                </a:lnTo>
                <a:lnTo>
                  <a:pt x="65356" y="325"/>
                </a:lnTo>
                <a:lnTo>
                  <a:pt x="62618" y="207"/>
                </a:lnTo>
                <a:lnTo>
                  <a:pt x="57035" y="74"/>
                </a:lnTo>
                <a:lnTo>
                  <a:pt x="48536" y="0"/>
                </a:lnTo>
                <a:lnTo>
                  <a:pt x="45689" y="943"/>
                </a:lnTo>
                <a:lnTo>
                  <a:pt x="42839" y="2523"/>
                </a:lnTo>
                <a:lnTo>
                  <a:pt x="39986" y="4529"/>
                </a:lnTo>
                <a:lnTo>
                  <a:pt x="37131" y="5867"/>
                </a:lnTo>
                <a:lnTo>
                  <a:pt x="34276" y="6758"/>
                </a:lnTo>
                <a:lnTo>
                  <a:pt x="31419" y="7353"/>
                </a:lnTo>
                <a:lnTo>
                  <a:pt x="28563" y="8702"/>
                </a:lnTo>
                <a:lnTo>
                  <a:pt x="25707" y="10554"/>
                </a:lnTo>
                <a:lnTo>
                  <a:pt x="22849" y="12740"/>
                </a:lnTo>
                <a:lnTo>
                  <a:pt x="19992" y="15151"/>
                </a:lnTo>
                <a:lnTo>
                  <a:pt x="17135" y="17710"/>
                </a:lnTo>
                <a:lnTo>
                  <a:pt x="10256" y="24111"/>
                </a:lnTo>
                <a:lnTo>
                  <a:pt x="4513" y="29771"/>
                </a:lnTo>
                <a:lnTo>
                  <a:pt x="3006" y="32219"/>
                </a:lnTo>
                <a:lnTo>
                  <a:pt x="1331" y="37480"/>
                </a:lnTo>
                <a:lnTo>
                  <a:pt x="387" y="41246"/>
                </a:lnTo>
                <a:lnTo>
                  <a:pt x="108" y="46913"/>
                </a:lnTo>
                <a:lnTo>
                  <a:pt x="6" y="60138"/>
                </a:lnTo>
                <a:lnTo>
                  <a:pt x="0" y="62941"/>
                </a:lnTo>
                <a:lnTo>
                  <a:pt x="950" y="64811"/>
                </a:lnTo>
                <a:lnTo>
                  <a:pt x="2535" y="66057"/>
                </a:lnTo>
                <a:lnTo>
                  <a:pt x="4544" y="66888"/>
                </a:lnTo>
                <a:lnTo>
                  <a:pt x="5883" y="68394"/>
                </a:lnTo>
                <a:lnTo>
                  <a:pt x="6777" y="70351"/>
                </a:lnTo>
                <a:lnTo>
                  <a:pt x="8210" y="75784"/>
                </a:lnTo>
                <a:lnTo>
                  <a:pt x="10946" y="79067"/>
                </a:lnTo>
                <a:lnTo>
                  <a:pt x="13009" y="81276"/>
                </a:lnTo>
                <a:lnTo>
                  <a:pt x="15337" y="82749"/>
                </a:lnTo>
                <a:lnTo>
                  <a:pt x="17841" y="83731"/>
                </a:lnTo>
                <a:lnTo>
                  <a:pt x="24154" y="85306"/>
                </a:lnTo>
                <a:lnTo>
                  <a:pt x="27557" y="88062"/>
                </a:lnTo>
                <a:lnTo>
                  <a:pt x="29798" y="90130"/>
                </a:lnTo>
                <a:lnTo>
                  <a:pt x="32245" y="91509"/>
                </a:lnTo>
                <a:lnTo>
                  <a:pt x="34828" y="92428"/>
                </a:lnTo>
                <a:lnTo>
                  <a:pt x="37502" y="93041"/>
                </a:lnTo>
                <a:lnTo>
                  <a:pt x="40238" y="92497"/>
                </a:lnTo>
                <a:lnTo>
                  <a:pt x="43015" y="91182"/>
                </a:lnTo>
                <a:lnTo>
                  <a:pt x="49764" y="86778"/>
                </a:lnTo>
                <a:lnTo>
                  <a:pt x="53227" y="83636"/>
                </a:lnTo>
                <a:lnTo>
                  <a:pt x="55483" y="81465"/>
                </a:lnTo>
                <a:lnTo>
                  <a:pt x="56988" y="79064"/>
                </a:lnTo>
                <a:lnTo>
                  <a:pt x="58660" y="73858"/>
                </a:lnTo>
                <a:lnTo>
                  <a:pt x="61011" y="71136"/>
                </a:lnTo>
                <a:lnTo>
                  <a:pt x="64483" y="68369"/>
                </a:lnTo>
                <a:lnTo>
                  <a:pt x="74642" y="61634"/>
                </a:lnTo>
                <a:lnTo>
                  <a:pt x="76428" y="59177"/>
                </a:lnTo>
                <a:lnTo>
                  <a:pt x="78572" y="55633"/>
                </a:lnTo>
                <a:lnTo>
                  <a:pt x="84304" y="45360"/>
                </a:lnTo>
                <a:lnTo>
                  <a:pt x="87628" y="41416"/>
                </a:lnTo>
                <a:lnTo>
                  <a:pt x="92280" y="36487"/>
                </a:lnTo>
                <a:lnTo>
                  <a:pt x="101279" y="27297"/>
                </a:lnTo>
                <a:lnTo>
                  <a:pt x="101806" y="25808"/>
                </a:lnTo>
                <a:lnTo>
                  <a:pt x="102548" y="20113"/>
                </a:lnTo>
                <a:lnTo>
                  <a:pt x="102721" y="18447"/>
                </a:lnTo>
                <a:lnTo>
                  <a:pt x="101815" y="18003"/>
                </a:lnTo>
                <a:lnTo>
                  <a:pt x="100259" y="17707"/>
                </a:lnTo>
                <a:lnTo>
                  <a:pt x="94318" y="17117"/>
                </a:lnTo>
                <a:lnTo>
                  <a:pt x="94288" y="29885"/>
                </a:lnTo>
                <a:lnTo>
                  <a:pt x="95241" y="32295"/>
                </a:lnTo>
                <a:lnTo>
                  <a:pt x="96828" y="34855"/>
                </a:lnTo>
                <a:lnTo>
                  <a:pt x="101669" y="41256"/>
                </a:lnTo>
                <a:lnTo>
                  <a:pt x="102331" y="47211"/>
                </a:lnTo>
                <a:lnTo>
                  <a:pt x="102624" y="55255"/>
                </a:lnTo>
                <a:lnTo>
                  <a:pt x="102790" y="65139"/>
                </a:lnTo>
                <a:lnTo>
                  <a:pt x="102860" y="1971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7" name="SMARTPenAnnotation141"/>
          <p:cNvSpPr/>
          <p:nvPr/>
        </p:nvSpPr>
        <p:spPr>
          <a:xfrm>
            <a:off x="3860482" y="3857625"/>
            <a:ext cx="25719" cy="205741"/>
          </a:xfrm>
          <a:custGeom>
            <a:avLst/>
            <a:gdLst/>
            <a:ahLst/>
            <a:cxnLst/>
            <a:rect l="0" t="0" r="0" b="0"/>
            <a:pathLst>
              <a:path w="25719" h="205741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8043" y="17368"/>
                </a:lnTo>
                <a:lnTo>
                  <a:pt x="8219" y="20151"/>
                </a:lnTo>
                <a:lnTo>
                  <a:pt x="9290" y="22959"/>
                </a:lnTo>
                <a:lnTo>
                  <a:pt x="10956" y="25783"/>
                </a:lnTo>
                <a:lnTo>
                  <a:pt x="13019" y="28619"/>
                </a:lnTo>
                <a:lnTo>
                  <a:pt x="14395" y="32414"/>
                </a:lnTo>
                <a:lnTo>
                  <a:pt x="15311" y="36849"/>
                </a:lnTo>
                <a:lnTo>
                  <a:pt x="15922" y="41711"/>
                </a:lnTo>
                <a:lnTo>
                  <a:pt x="16330" y="45904"/>
                </a:lnTo>
                <a:lnTo>
                  <a:pt x="16602" y="49653"/>
                </a:lnTo>
                <a:lnTo>
                  <a:pt x="16783" y="53104"/>
                </a:lnTo>
                <a:lnTo>
                  <a:pt x="16984" y="62019"/>
                </a:lnTo>
                <a:lnTo>
                  <a:pt x="17145" y="173806"/>
                </a:lnTo>
                <a:lnTo>
                  <a:pt x="18098" y="176831"/>
                </a:lnTo>
                <a:lnTo>
                  <a:pt x="19685" y="179799"/>
                </a:lnTo>
                <a:lnTo>
                  <a:pt x="21696" y="182731"/>
                </a:lnTo>
                <a:lnTo>
                  <a:pt x="23036" y="185638"/>
                </a:lnTo>
                <a:lnTo>
                  <a:pt x="23930" y="188529"/>
                </a:lnTo>
                <a:lnTo>
                  <a:pt x="25364" y="195461"/>
                </a:lnTo>
                <a:lnTo>
                  <a:pt x="25561" y="198949"/>
                </a:lnTo>
                <a:lnTo>
                  <a:pt x="25718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8" name="SMARTPenAnnotation142"/>
          <p:cNvSpPr/>
          <p:nvPr/>
        </p:nvSpPr>
        <p:spPr>
          <a:xfrm>
            <a:off x="7838122" y="1817380"/>
            <a:ext cx="342281" cy="282836"/>
          </a:xfrm>
          <a:custGeom>
            <a:avLst/>
            <a:gdLst/>
            <a:ahLst/>
            <a:cxnLst/>
            <a:rect l="0" t="0" r="0" b="0"/>
            <a:pathLst>
              <a:path w="342281" h="282836">
                <a:moveTo>
                  <a:pt x="0" y="51425"/>
                </a:moveTo>
                <a:lnTo>
                  <a:pt x="0" y="46874"/>
                </a:lnTo>
                <a:lnTo>
                  <a:pt x="953" y="45533"/>
                </a:lnTo>
                <a:lnTo>
                  <a:pt x="2540" y="44640"/>
                </a:lnTo>
                <a:lnTo>
                  <a:pt x="4551" y="44044"/>
                </a:lnTo>
                <a:lnTo>
                  <a:pt x="9326" y="40842"/>
                </a:lnTo>
                <a:lnTo>
                  <a:pt x="11932" y="38654"/>
                </a:lnTo>
                <a:lnTo>
                  <a:pt x="14622" y="37196"/>
                </a:lnTo>
                <a:lnTo>
                  <a:pt x="23912" y="34191"/>
                </a:lnTo>
                <a:lnTo>
                  <a:pt x="33171" y="30113"/>
                </a:lnTo>
                <a:lnTo>
                  <a:pt x="41095" y="25125"/>
                </a:lnTo>
                <a:lnTo>
                  <a:pt x="44542" y="22462"/>
                </a:lnTo>
                <a:lnTo>
                  <a:pt x="49697" y="19733"/>
                </a:lnTo>
                <a:lnTo>
                  <a:pt x="55991" y="16962"/>
                </a:lnTo>
                <a:lnTo>
                  <a:pt x="63046" y="14162"/>
                </a:lnTo>
                <a:lnTo>
                  <a:pt x="69653" y="12295"/>
                </a:lnTo>
                <a:lnTo>
                  <a:pt x="75963" y="11051"/>
                </a:lnTo>
                <a:lnTo>
                  <a:pt x="82074" y="10221"/>
                </a:lnTo>
                <a:lnTo>
                  <a:pt x="89007" y="8716"/>
                </a:lnTo>
                <a:lnTo>
                  <a:pt x="96485" y="6760"/>
                </a:lnTo>
                <a:lnTo>
                  <a:pt x="104329" y="4503"/>
                </a:lnTo>
                <a:lnTo>
                  <a:pt x="112415" y="2999"/>
                </a:lnTo>
                <a:lnTo>
                  <a:pt x="120664" y="1995"/>
                </a:lnTo>
                <a:lnTo>
                  <a:pt x="129020" y="1327"/>
                </a:lnTo>
                <a:lnTo>
                  <a:pt x="137448" y="881"/>
                </a:lnTo>
                <a:lnTo>
                  <a:pt x="154434" y="386"/>
                </a:lnTo>
                <a:lnTo>
                  <a:pt x="187860" y="42"/>
                </a:lnTo>
                <a:lnTo>
                  <a:pt x="211310" y="0"/>
                </a:lnTo>
                <a:lnTo>
                  <a:pt x="215169" y="949"/>
                </a:lnTo>
                <a:lnTo>
                  <a:pt x="217741" y="2534"/>
                </a:lnTo>
                <a:lnTo>
                  <a:pt x="223901" y="9316"/>
                </a:lnTo>
                <a:lnTo>
                  <a:pt x="234517" y="20141"/>
                </a:lnTo>
                <a:lnTo>
                  <a:pt x="235402" y="22949"/>
                </a:lnTo>
                <a:lnTo>
                  <a:pt x="235040" y="25773"/>
                </a:lnTo>
                <a:lnTo>
                  <a:pt x="232097" y="32404"/>
                </a:lnTo>
                <a:lnTo>
                  <a:pt x="222447" y="52183"/>
                </a:lnTo>
                <a:lnTo>
                  <a:pt x="219735" y="57645"/>
                </a:lnTo>
                <a:lnTo>
                  <a:pt x="214183" y="66254"/>
                </a:lnTo>
                <a:lnTo>
                  <a:pt x="207588" y="74208"/>
                </a:lnTo>
                <a:lnTo>
                  <a:pt x="203162" y="78996"/>
                </a:lnTo>
                <a:lnTo>
                  <a:pt x="198306" y="84093"/>
                </a:lnTo>
                <a:lnTo>
                  <a:pt x="187831" y="92296"/>
                </a:lnTo>
                <a:lnTo>
                  <a:pt x="177778" y="99117"/>
                </a:lnTo>
                <a:lnTo>
                  <a:pt x="170134" y="105324"/>
                </a:lnTo>
                <a:lnTo>
                  <a:pt x="163563" y="108717"/>
                </a:lnTo>
                <a:lnTo>
                  <a:pt x="160477" y="109622"/>
                </a:lnTo>
                <a:lnTo>
                  <a:pt x="154508" y="113168"/>
                </a:lnTo>
                <a:lnTo>
                  <a:pt x="151583" y="115447"/>
                </a:lnTo>
                <a:lnTo>
                  <a:pt x="145793" y="117979"/>
                </a:lnTo>
                <a:lnTo>
                  <a:pt x="137178" y="119404"/>
                </a:lnTo>
                <a:lnTo>
                  <a:pt x="129091" y="119969"/>
                </a:lnTo>
                <a:lnTo>
                  <a:pt x="133287" y="119994"/>
                </a:lnTo>
                <a:lnTo>
                  <a:pt x="134578" y="119045"/>
                </a:lnTo>
                <a:lnTo>
                  <a:pt x="135439" y="117460"/>
                </a:lnTo>
                <a:lnTo>
                  <a:pt x="136013" y="115451"/>
                </a:lnTo>
                <a:lnTo>
                  <a:pt x="138301" y="114111"/>
                </a:lnTo>
                <a:lnTo>
                  <a:pt x="145922" y="112623"/>
                </a:lnTo>
                <a:lnTo>
                  <a:pt x="153119" y="109421"/>
                </a:lnTo>
                <a:lnTo>
                  <a:pt x="156372" y="107234"/>
                </a:lnTo>
                <a:lnTo>
                  <a:pt x="161398" y="105776"/>
                </a:lnTo>
                <a:lnTo>
                  <a:pt x="167607" y="104804"/>
                </a:lnTo>
                <a:lnTo>
                  <a:pt x="174603" y="104156"/>
                </a:lnTo>
                <a:lnTo>
                  <a:pt x="181172" y="102771"/>
                </a:lnTo>
                <a:lnTo>
                  <a:pt x="187457" y="100896"/>
                </a:lnTo>
                <a:lnTo>
                  <a:pt x="193551" y="98693"/>
                </a:lnTo>
                <a:lnTo>
                  <a:pt x="200471" y="97224"/>
                </a:lnTo>
                <a:lnTo>
                  <a:pt x="207943" y="96245"/>
                </a:lnTo>
                <a:lnTo>
                  <a:pt x="215780" y="95592"/>
                </a:lnTo>
                <a:lnTo>
                  <a:pt x="222911" y="95157"/>
                </a:lnTo>
                <a:lnTo>
                  <a:pt x="235914" y="94674"/>
                </a:lnTo>
                <a:lnTo>
                  <a:pt x="243001" y="95497"/>
                </a:lnTo>
                <a:lnTo>
                  <a:pt x="250584" y="96999"/>
                </a:lnTo>
                <a:lnTo>
                  <a:pt x="258496" y="98953"/>
                </a:lnTo>
                <a:lnTo>
                  <a:pt x="265675" y="100255"/>
                </a:lnTo>
                <a:lnTo>
                  <a:pt x="272368" y="101123"/>
                </a:lnTo>
                <a:lnTo>
                  <a:pt x="278734" y="101702"/>
                </a:lnTo>
                <a:lnTo>
                  <a:pt x="284882" y="103040"/>
                </a:lnTo>
                <a:lnTo>
                  <a:pt x="290886" y="104885"/>
                </a:lnTo>
                <a:lnTo>
                  <a:pt x="296795" y="107067"/>
                </a:lnTo>
                <a:lnTo>
                  <a:pt x="301685" y="110427"/>
                </a:lnTo>
                <a:lnTo>
                  <a:pt x="309659" y="119240"/>
                </a:lnTo>
                <a:lnTo>
                  <a:pt x="318920" y="126967"/>
                </a:lnTo>
                <a:lnTo>
                  <a:pt x="324055" y="130361"/>
                </a:lnTo>
                <a:lnTo>
                  <a:pt x="328432" y="134529"/>
                </a:lnTo>
                <a:lnTo>
                  <a:pt x="332303" y="139213"/>
                </a:lnTo>
                <a:lnTo>
                  <a:pt x="335835" y="144240"/>
                </a:lnTo>
                <a:lnTo>
                  <a:pt x="338190" y="149497"/>
                </a:lnTo>
                <a:lnTo>
                  <a:pt x="339761" y="154906"/>
                </a:lnTo>
                <a:lnTo>
                  <a:pt x="340806" y="160417"/>
                </a:lnTo>
                <a:lnTo>
                  <a:pt x="341970" y="169081"/>
                </a:lnTo>
                <a:lnTo>
                  <a:pt x="342280" y="172724"/>
                </a:lnTo>
                <a:lnTo>
                  <a:pt x="341534" y="177059"/>
                </a:lnTo>
                <a:lnTo>
                  <a:pt x="340084" y="181853"/>
                </a:lnTo>
                <a:lnTo>
                  <a:pt x="338166" y="186955"/>
                </a:lnTo>
                <a:lnTo>
                  <a:pt x="334982" y="192260"/>
                </a:lnTo>
                <a:lnTo>
                  <a:pt x="330954" y="197703"/>
                </a:lnTo>
                <a:lnTo>
                  <a:pt x="326363" y="203236"/>
                </a:lnTo>
                <a:lnTo>
                  <a:pt x="316183" y="211924"/>
                </a:lnTo>
                <a:lnTo>
                  <a:pt x="310801" y="215574"/>
                </a:lnTo>
                <a:lnTo>
                  <a:pt x="305308" y="219913"/>
                </a:lnTo>
                <a:lnTo>
                  <a:pt x="299741" y="224710"/>
                </a:lnTo>
                <a:lnTo>
                  <a:pt x="294125" y="229813"/>
                </a:lnTo>
                <a:lnTo>
                  <a:pt x="286571" y="234168"/>
                </a:lnTo>
                <a:lnTo>
                  <a:pt x="277726" y="238023"/>
                </a:lnTo>
                <a:lnTo>
                  <a:pt x="268018" y="241546"/>
                </a:lnTo>
                <a:lnTo>
                  <a:pt x="258688" y="245800"/>
                </a:lnTo>
                <a:lnTo>
                  <a:pt x="249611" y="250541"/>
                </a:lnTo>
                <a:lnTo>
                  <a:pt x="240703" y="255606"/>
                </a:lnTo>
                <a:lnTo>
                  <a:pt x="231907" y="259936"/>
                </a:lnTo>
                <a:lnTo>
                  <a:pt x="223185" y="263774"/>
                </a:lnTo>
                <a:lnTo>
                  <a:pt x="214512" y="267286"/>
                </a:lnTo>
                <a:lnTo>
                  <a:pt x="197257" y="273728"/>
                </a:lnTo>
                <a:lnTo>
                  <a:pt x="188653" y="276779"/>
                </a:lnTo>
                <a:lnTo>
                  <a:pt x="181014" y="278814"/>
                </a:lnTo>
                <a:lnTo>
                  <a:pt x="174016" y="280170"/>
                </a:lnTo>
                <a:lnTo>
                  <a:pt x="167446" y="281074"/>
                </a:lnTo>
                <a:lnTo>
                  <a:pt x="160208" y="281676"/>
                </a:lnTo>
                <a:lnTo>
                  <a:pt x="152526" y="282078"/>
                </a:lnTo>
                <a:lnTo>
                  <a:pt x="137322" y="282525"/>
                </a:lnTo>
                <a:lnTo>
                  <a:pt x="109499" y="282811"/>
                </a:lnTo>
                <a:lnTo>
                  <a:pt x="101574" y="282835"/>
                </a:lnTo>
                <a:lnTo>
                  <a:pt x="94386" y="281898"/>
                </a:lnTo>
                <a:lnTo>
                  <a:pt x="87689" y="280321"/>
                </a:lnTo>
                <a:lnTo>
                  <a:pt x="81320" y="278317"/>
                </a:lnTo>
                <a:lnTo>
                  <a:pt x="71702" y="276091"/>
                </a:lnTo>
                <a:lnTo>
                  <a:pt x="63301" y="274149"/>
                </a:lnTo>
                <a:lnTo>
                  <a:pt x="53216" y="270110"/>
                </a:lnTo>
                <a:lnTo>
                  <a:pt x="44924" y="267681"/>
                </a:lnTo>
                <a:lnTo>
                  <a:pt x="41379" y="267033"/>
                </a:lnTo>
                <a:lnTo>
                  <a:pt x="39016" y="265649"/>
                </a:lnTo>
                <a:lnTo>
                  <a:pt x="37441" y="263773"/>
                </a:lnTo>
                <a:lnTo>
                  <a:pt x="36390" y="261570"/>
                </a:lnTo>
                <a:lnTo>
                  <a:pt x="34738" y="260102"/>
                </a:lnTo>
                <a:lnTo>
                  <a:pt x="32684" y="259123"/>
                </a:lnTo>
                <a:lnTo>
                  <a:pt x="25718" y="25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9" name="SMARTPenAnnotation143"/>
          <p:cNvSpPr/>
          <p:nvPr/>
        </p:nvSpPr>
        <p:spPr>
          <a:xfrm>
            <a:off x="7075169" y="2486025"/>
            <a:ext cx="291466" cy="25715"/>
          </a:xfrm>
          <a:custGeom>
            <a:avLst/>
            <a:gdLst/>
            <a:ahLst/>
            <a:cxnLst/>
            <a:rect l="0" t="0" r="0" b="0"/>
            <a:pathLst>
              <a:path w="291466" h="25715">
                <a:moveTo>
                  <a:pt x="0" y="17145"/>
                </a:moveTo>
                <a:lnTo>
                  <a:pt x="0" y="21695"/>
                </a:lnTo>
                <a:lnTo>
                  <a:pt x="954" y="23036"/>
                </a:lnTo>
                <a:lnTo>
                  <a:pt x="2541" y="23930"/>
                </a:lnTo>
                <a:lnTo>
                  <a:pt x="4552" y="24525"/>
                </a:lnTo>
                <a:lnTo>
                  <a:pt x="9326" y="25187"/>
                </a:lnTo>
                <a:lnTo>
                  <a:pt x="17368" y="25560"/>
                </a:lnTo>
                <a:lnTo>
                  <a:pt x="28324" y="25670"/>
                </a:lnTo>
                <a:lnTo>
                  <a:pt x="65875" y="25714"/>
                </a:lnTo>
                <a:lnTo>
                  <a:pt x="71540" y="24763"/>
                </a:lnTo>
                <a:lnTo>
                  <a:pt x="77221" y="23176"/>
                </a:lnTo>
                <a:lnTo>
                  <a:pt x="82913" y="21165"/>
                </a:lnTo>
                <a:lnTo>
                  <a:pt x="88613" y="19825"/>
                </a:lnTo>
                <a:lnTo>
                  <a:pt x="94318" y="18932"/>
                </a:lnTo>
                <a:lnTo>
                  <a:pt x="100027" y="18336"/>
                </a:lnTo>
                <a:lnTo>
                  <a:pt x="106690" y="17939"/>
                </a:lnTo>
                <a:lnTo>
                  <a:pt x="121713" y="17497"/>
                </a:lnTo>
                <a:lnTo>
                  <a:pt x="129719" y="16427"/>
                </a:lnTo>
                <a:lnTo>
                  <a:pt x="137915" y="14762"/>
                </a:lnTo>
                <a:lnTo>
                  <a:pt x="146235" y="12699"/>
                </a:lnTo>
                <a:lnTo>
                  <a:pt x="154641" y="11323"/>
                </a:lnTo>
                <a:lnTo>
                  <a:pt x="163101" y="10406"/>
                </a:lnTo>
                <a:lnTo>
                  <a:pt x="171600" y="9795"/>
                </a:lnTo>
                <a:lnTo>
                  <a:pt x="179170" y="9387"/>
                </a:lnTo>
                <a:lnTo>
                  <a:pt x="192661" y="8934"/>
                </a:lnTo>
                <a:lnTo>
                  <a:pt x="199879" y="7861"/>
                </a:lnTo>
                <a:lnTo>
                  <a:pt x="207548" y="6193"/>
                </a:lnTo>
                <a:lnTo>
                  <a:pt x="215518" y="4129"/>
                </a:lnTo>
                <a:lnTo>
                  <a:pt x="222736" y="2752"/>
                </a:lnTo>
                <a:lnTo>
                  <a:pt x="229454" y="1835"/>
                </a:lnTo>
                <a:lnTo>
                  <a:pt x="235837" y="1223"/>
                </a:lnTo>
                <a:lnTo>
                  <a:pt x="241997" y="815"/>
                </a:lnTo>
                <a:lnTo>
                  <a:pt x="248009" y="543"/>
                </a:lnTo>
                <a:lnTo>
                  <a:pt x="263032" y="161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0" name="SMARTPenAnnotation144"/>
          <p:cNvSpPr/>
          <p:nvPr/>
        </p:nvSpPr>
        <p:spPr>
          <a:xfrm>
            <a:off x="7555230" y="2245995"/>
            <a:ext cx="68580" cy="145733"/>
          </a:xfrm>
          <a:custGeom>
            <a:avLst/>
            <a:gdLst/>
            <a:ahLst/>
            <a:cxnLst/>
            <a:rect l="0" t="0" r="0" b="0"/>
            <a:pathLst>
              <a:path w="68580" h="145733">
                <a:moveTo>
                  <a:pt x="0" y="0"/>
                </a:moveTo>
                <a:lnTo>
                  <a:pt x="0" y="28962"/>
                </a:lnTo>
                <a:lnTo>
                  <a:pt x="952" y="31691"/>
                </a:lnTo>
                <a:lnTo>
                  <a:pt x="2540" y="34462"/>
                </a:lnTo>
                <a:lnTo>
                  <a:pt x="4551" y="37262"/>
                </a:lnTo>
                <a:lnTo>
                  <a:pt x="5891" y="40081"/>
                </a:lnTo>
                <a:lnTo>
                  <a:pt x="6785" y="42913"/>
                </a:lnTo>
                <a:lnTo>
                  <a:pt x="7381" y="45754"/>
                </a:lnTo>
                <a:lnTo>
                  <a:pt x="8730" y="48600"/>
                </a:lnTo>
                <a:lnTo>
                  <a:pt x="10583" y="51450"/>
                </a:lnTo>
                <a:lnTo>
                  <a:pt x="12770" y="54302"/>
                </a:lnTo>
                <a:lnTo>
                  <a:pt x="14228" y="58109"/>
                </a:lnTo>
                <a:lnTo>
                  <a:pt x="15200" y="62552"/>
                </a:lnTo>
                <a:lnTo>
                  <a:pt x="15848" y="67419"/>
                </a:lnTo>
                <a:lnTo>
                  <a:pt x="17233" y="71616"/>
                </a:lnTo>
                <a:lnTo>
                  <a:pt x="19109" y="75366"/>
                </a:lnTo>
                <a:lnTo>
                  <a:pt x="21311" y="78819"/>
                </a:lnTo>
                <a:lnTo>
                  <a:pt x="22780" y="82073"/>
                </a:lnTo>
                <a:lnTo>
                  <a:pt x="23759" y="85195"/>
                </a:lnTo>
                <a:lnTo>
                  <a:pt x="24411" y="88229"/>
                </a:lnTo>
                <a:lnTo>
                  <a:pt x="26752" y="92157"/>
                </a:lnTo>
                <a:lnTo>
                  <a:pt x="30217" y="96680"/>
                </a:lnTo>
                <a:lnTo>
                  <a:pt x="34433" y="101601"/>
                </a:lnTo>
                <a:lnTo>
                  <a:pt x="37242" y="105834"/>
                </a:lnTo>
                <a:lnTo>
                  <a:pt x="39116" y="109608"/>
                </a:lnTo>
                <a:lnTo>
                  <a:pt x="40364" y="113077"/>
                </a:lnTo>
                <a:lnTo>
                  <a:pt x="42149" y="115389"/>
                </a:lnTo>
                <a:lnTo>
                  <a:pt x="44292" y="116931"/>
                </a:lnTo>
                <a:lnTo>
                  <a:pt x="46673" y="117959"/>
                </a:lnTo>
                <a:lnTo>
                  <a:pt x="48260" y="119597"/>
                </a:lnTo>
                <a:lnTo>
                  <a:pt x="49318" y="121641"/>
                </a:lnTo>
                <a:lnTo>
                  <a:pt x="50024" y="123956"/>
                </a:lnTo>
                <a:lnTo>
                  <a:pt x="50494" y="126452"/>
                </a:lnTo>
                <a:lnTo>
                  <a:pt x="50808" y="129069"/>
                </a:lnTo>
                <a:lnTo>
                  <a:pt x="51017" y="131766"/>
                </a:lnTo>
                <a:lnTo>
                  <a:pt x="52108" y="133564"/>
                </a:lnTo>
                <a:lnTo>
                  <a:pt x="53789" y="134762"/>
                </a:lnTo>
                <a:lnTo>
                  <a:pt x="55862" y="135561"/>
                </a:lnTo>
                <a:lnTo>
                  <a:pt x="57244" y="137046"/>
                </a:lnTo>
                <a:lnTo>
                  <a:pt x="58164" y="138989"/>
                </a:lnTo>
                <a:lnTo>
                  <a:pt x="58778" y="141237"/>
                </a:lnTo>
                <a:lnTo>
                  <a:pt x="60140" y="142735"/>
                </a:lnTo>
                <a:lnTo>
                  <a:pt x="62001" y="143734"/>
                </a:lnTo>
                <a:lnTo>
                  <a:pt x="68579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1" name="SMARTPenAnnotation145"/>
          <p:cNvSpPr/>
          <p:nvPr/>
        </p:nvSpPr>
        <p:spPr>
          <a:xfrm>
            <a:off x="7615237" y="2245995"/>
            <a:ext cx="111444" cy="368618"/>
          </a:xfrm>
          <a:custGeom>
            <a:avLst/>
            <a:gdLst/>
            <a:ahLst/>
            <a:cxnLst/>
            <a:rect l="0" t="0" r="0" b="0"/>
            <a:pathLst>
              <a:path w="111444" h="368618">
                <a:moveTo>
                  <a:pt x="111443" y="0"/>
                </a:moveTo>
                <a:lnTo>
                  <a:pt x="111443" y="28692"/>
                </a:lnTo>
                <a:lnTo>
                  <a:pt x="108903" y="36882"/>
                </a:lnTo>
                <a:lnTo>
                  <a:pt x="105551" y="46872"/>
                </a:lnTo>
                <a:lnTo>
                  <a:pt x="104062" y="57662"/>
                </a:lnTo>
                <a:lnTo>
                  <a:pt x="100860" y="68807"/>
                </a:lnTo>
                <a:lnTo>
                  <a:pt x="98673" y="74446"/>
                </a:lnTo>
                <a:lnTo>
                  <a:pt x="95310" y="80111"/>
                </a:lnTo>
                <a:lnTo>
                  <a:pt x="91162" y="85792"/>
                </a:lnTo>
                <a:lnTo>
                  <a:pt x="86492" y="91484"/>
                </a:lnTo>
                <a:lnTo>
                  <a:pt x="82427" y="98137"/>
                </a:lnTo>
                <a:lnTo>
                  <a:pt x="78763" y="105430"/>
                </a:lnTo>
                <a:lnTo>
                  <a:pt x="75369" y="113149"/>
                </a:lnTo>
                <a:lnTo>
                  <a:pt x="72154" y="121152"/>
                </a:lnTo>
                <a:lnTo>
                  <a:pt x="66041" y="137665"/>
                </a:lnTo>
                <a:lnTo>
                  <a:pt x="62124" y="146069"/>
                </a:lnTo>
                <a:lnTo>
                  <a:pt x="57609" y="154529"/>
                </a:lnTo>
                <a:lnTo>
                  <a:pt x="52694" y="163027"/>
                </a:lnTo>
                <a:lnTo>
                  <a:pt x="49416" y="170597"/>
                </a:lnTo>
                <a:lnTo>
                  <a:pt x="47232" y="177549"/>
                </a:lnTo>
                <a:lnTo>
                  <a:pt x="45776" y="184088"/>
                </a:lnTo>
                <a:lnTo>
                  <a:pt x="43852" y="191305"/>
                </a:lnTo>
                <a:lnTo>
                  <a:pt x="39175" y="206944"/>
                </a:lnTo>
                <a:lnTo>
                  <a:pt x="36594" y="214163"/>
                </a:lnTo>
                <a:lnTo>
                  <a:pt x="33921" y="220880"/>
                </a:lnTo>
                <a:lnTo>
                  <a:pt x="31186" y="227263"/>
                </a:lnTo>
                <a:lnTo>
                  <a:pt x="25609" y="239436"/>
                </a:lnTo>
                <a:lnTo>
                  <a:pt x="22787" y="245349"/>
                </a:lnTo>
                <a:lnTo>
                  <a:pt x="19954" y="252148"/>
                </a:lnTo>
                <a:lnTo>
                  <a:pt x="17113" y="259539"/>
                </a:lnTo>
                <a:lnTo>
                  <a:pt x="14266" y="267323"/>
                </a:lnTo>
                <a:lnTo>
                  <a:pt x="11103" y="278513"/>
                </a:lnTo>
                <a:lnTo>
                  <a:pt x="8744" y="287613"/>
                </a:lnTo>
                <a:lnTo>
                  <a:pt x="6782" y="292707"/>
                </a:lnTo>
                <a:lnTo>
                  <a:pt x="4521" y="298008"/>
                </a:lnTo>
                <a:lnTo>
                  <a:pt x="2010" y="308978"/>
                </a:lnTo>
                <a:lnTo>
                  <a:pt x="893" y="319251"/>
                </a:lnTo>
                <a:lnTo>
                  <a:pt x="265" y="330389"/>
                </a:lnTo>
                <a:lnTo>
                  <a:pt x="78" y="339722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2" name="SMARTPenAnnotation146"/>
          <p:cNvSpPr/>
          <p:nvPr/>
        </p:nvSpPr>
        <p:spPr>
          <a:xfrm>
            <a:off x="7752401" y="2434589"/>
            <a:ext cx="171320" cy="167719"/>
          </a:xfrm>
          <a:custGeom>
            <a:avLst/>
            <a:gdLst/>
            <a:ahLst/>
            <a:cxnLst/>
            <a:rect l="0" t="0" r="0" b="0"/>
            <a:pathLst>
              <a:path w="171320" h="167719">
                <a:moveTo>
                  <a:pt x="34286" y="0"/>
                </a:moveTo>
                <a:lnTo>
                  <a:pt x="34286" y="12771"/>
                </a:lnTo>
                <a:lnTo>
                  <a:pt x="33334" y="15182"/>
                </a:lnTo>
                <a:lnTo>
                  <a:pt x="27442" y="24078"/>
                </a:lnTo>
                <a:lnTo>
                  <a:pt x="24961" y="28435"/>
                </a:lnTo>
                <a:lnTo>
                  <a:pt x="22354" y="33244"/>
                </a:lnTo>
                <a:lnTo>
                  <a:pt x="19664" y="37403"/>
                </a:lnTo>
                <a:lnTo>
                  <a:pt x="16918" y="41128"/>
                </a:lnTo>
                <a:lnTo>
                  <a:pt x="14135" y="44564"/>
                </a:lnTo>
                <a:lnTo>
                  <a:pt x="11327" y="47807"/>
                </a:lnTo>
                <a:lnTo>
                  <a:pt x="8502" y="50921"/>
                </a:lnTo>
                <a:lnTo>
                  <a:pt x="5668" y="53950"/>
                </a:lnTo>
                <a:lnTo>
                  <a:pt x="3777" y="57875"/>
                </a:lnTo>
                <a:lnTo>
                  <a:pt x="2517" y="62396"/>
                </a:lnTo>
                <a:lnTo>
                  <a:pt x="1676" y="67315"/>
                </a:lnTo>
                <a:lnTo>
                  <a:pt x="1116" y="72499"/>
                </a:lnTo>
                <a:lnTo>
                  <a:pt x="743" y="77860"/>
                </a:lnTo>
                <a:lnTo>
                  <a:pt x="328" y="87945"/>
                </a:lnTo>
                <a:lnTo>
                  <a:pt x="94" y="98977"/>
                </a:lnTo>
                <a:lnTo>
                  <a:pt x="0" y="130213"/>
                </a:lnTo>
                <a:lnTo>
                  <a:pt x="951" y="133482"/>
                </a:lnTo>
                <a:lnTo>
                  <a:pt x="2538" y="136613"/>
                </a:lnTo>
                <a:lnTo>
                  <a:pt x="4548" y="139653"/>
                </a:lnTo>
                <a:lnTo>
                  <a:pt x="6841" y="142632"/>
                </a:lnTo>
                <a:lnTo>
                  <a:pt x="9322" y="145571"/>
                </a:lnTo>
                <a:lnTo>
                  <a:pt x="15596" y="152580"/>
                </a:lnTo>
                <a:lnTo>
                  <a:pt x="18995" y="156079"/>
                </a:lnTo>
                <a:lnTo>
                  <a:pt x="21235" y="158345"/>
                </a:lnTo>
                <a:lnTo>
                  <a:pt x="23680" y="159856"/>
                </a:lnTo>
                <a:lnTo>
                  <a:pt x="28937" y="161535"/>
                </a:lnTo>
                <a:lnTo>
                  <a:pt x="31673" y="161983"/>
                </a:lnTo>
                <a:lnTo>
                  <a:pt x="34450" y="162281"/>
                </a:lnTo>
                <a:lnTo>
                  <a:pt x="37252" y="162480"/>
                </a:lnTo>
                <a:lnTo>
                  <a:pt x="40073" y="162613"/>
                </a:lnTo>
                <a:lnTo>
                  <a:pt x="45748" y="162760"/>
                </a:lnTo>
                <a:lnTo>
                  <a:pt x="49547" y="161847"/>
                </a:lnTo>
                <a:lnTo>
                  <a:pt x="53986" y="160286"/>
                </a:lnTo>
                <a:lnTo>
                  <a:pt x="58849" y="158292"/>
                </a:lnTo>
                <a:lnTo>
                  <a:pt x="63044" y="156963"/>
                </a:lnTo>
                <a:lnTo>
                  <a:pt x="66793" y="156077"/>
                </a:lnTo>
                <a:lnTo>
                  <a:pt x="70244" y="155487"/>
                </a:lnTo>
                <a:lnTo>
                  <a:pt x="75404" y="154141"/>
                </a:lnTo>
                <a:lnTo>
                  <a:pt x="81701" y="152291"/>
                </a:lnTo>
                <a:lnTo>
                  <a:pt x="88756" y="150105"/>
                </a:lnTo>
                <a:lnTo>
                  <a:pt x="95364" y="147695"/>
                </a:lnTo>
                <a:lnTo>
                  <a:pt x="101675" y="145136"/>
                </a:lnTo>
                <a:lnTo>
                  <a:pt x="107787" y="142478"/>
                </a:lnTo>
                <a:lnTo>
                  <a:pt x="119658" y="136984"/>
                </a:lnTo>
                <a:lnTo>
                  <a:pt x="125491" y="134185"/>
                </a:lnTo>
                <a:lnTo>
                  <a:pt x="130332" y="131367"/>
                </a:lnTo>
                <a:lnTo>
                  <a:pt x="134512" y="128536"/>
                </a:lnTo>
                <a:lnTo>
                  <a:pt x="138251" y="125696"/>
                </a:lnTo>
                <a:lnTo>
                  <a:pt x="142648" y="122850"/>
                </a:lnTo>
                <a:lnTo>
                  <a:pt x="147485" y="120000"/>
                </a:lnTo>
                <a:lnTo>
                  <a:pt x="152614" y="117148"/>
                </a:lnTo>
                <a:lnTo>
                  <a:pt x="156034" y="114293"/>
                </a:lnTo>
                <a:lnTo>
                  <a:pt x="158314" y="111438"/>
                </a:lnTo>
                <a:lnTo>
                  <a:pt x="159833" y="108583"/>
                </a:lnTo>
                <a:lnTo>
                  <a:pt x="161800" y="105726"/>
                </a:lnTo>
                <a:lnTo>
                  <a:pt x="164063" y="102869"/>
                </a:lnTo>
                <a:lnTo>
                  <a:pt x="166524" y="100012"/>
                </a:lnTo>
                <a:lnTo>
                  <a:pt x="168165" y="97155"/>
                </a:lnTo>
                <a:lnTo>
                  <a:pt x="169258" y="94298"/>
                </a:lnTo>
                <a:lnTo>
                  <a:pt x="171014" y="87419"/>
                </a:lnTo>
                <a:lnTo>
                  <a:pt x="171254" y="83938"/>
                </a:lnTo>
                <a:lnTo>
                  <a:pt x="171319" y="81676"/>
                </a:lnTo>
                <a:lnTo>
                  <a:pt x="170408" y="80169"/>
                </a:lnTo>
                <a:lnTo>
                  <a:pt x="168850" y="79163"/>
                </a:lnTo>
                <a:lnTo>
                  <a:pt x="164054" y="77550"/>
                </a:lnTo>
                <a:lnTo>
                  <a:pt x="161755" y="77418"/>
                </a:lnTo>
                <a:lnTo>
                  <a:pt x="154122" y="77271"/>
                </a:lnTo>
                <a:lnTo>
                  <a:pt x="143665" y="77188"/>
                </a:lnTo>
                <a:lnTo>
                  <a:pt x="139590" y="78129"/>
                </a:lnTo>
                <a:lnTo>
                  <a:pt x="134969" y="79708"/>
                </a:lnTo>
                <a:lnTo>
                  <a:pt x="129984" y="81714"/>
                </a:lnTo>
                <a:lnTo>
                  <a:pt x="125707" y="84004"/>
                </a:lnTo>
                <a:lnTo>
                  <a:pt x="121903" y="86483"/>
                </a:lnTo>
                <a:lnTo>
                  <a:pt x="118415" y="89088"/>
                </a:lnTo>
                <a:lnTo>
                  <a:pt x="115137" y="91777"/>
                </a:lnTo>
                <a:lnTo>
                  <a:pt x="111999" y="94523"/>
                </a:lnTo>
                <a:lnTo>
                  <a:pt x="108955" y="97305"/>
                </a:lnTo>
                <a:lnTo>
                  <a:pt x="105020" y="100113"/>
                </a:lnTo>
                <a:lnTo>
                  <a:pt x="100492" y="102937"/>
                </a:lnTo>
                <a:lnTo>
                  <a:pt x="95568" y="105772"/>
                </a:lnTo>
                <a:lnTo>
                  <a:pt x="91334" y="108615"/>
                </a:lnTo>
                <a:lnTo>
                  <a:pt x="87558" y="111463"/>
                </a:lnTo>
                <a:lnTo>
                  <a:pt x="84088" y="114314"/>
                </a:lnTo>
                <a:lnTo>
                  <a:pt x="81775" y="117167"/>
                </a:lnTo>
                <a:lnTo>
                  <a:pt x="80233" y="120022"/>
                </a:lnTo>
                <a:lnTo>
                  <a:pt x="79205" y="122877"/>
                </a:lnTo>
                <a:lnTo>
                  <a:pt x="77567" y="125733"/>
                </a:lnTo>
                <a:lnTo>
                  <a:pt x="75522" y="128590"/>
                </a:lnTo>
                <a:lnTo>
                  <a:pt x="73207" y="131447"/>
                </a:lnTo>
                <a:lnTo>
                  <a:pt x="71664" y="134304"/>
                </a:lnTo>
                <a:lnTo>
                  <a:pt x="70634" y="137161"/>
                </a:lnTo>
                <a:lnTo>
                  <a:pt x="69948" y="140018"/>
                </a:lnTo>
                <a:lnTo>
                  <a:pt x="69491" y="142876"/>
                </a:lnTo>
                <a:lnTo>
                  <a:pt x="69186" y="145733"/>
                </a:lnTo>
                <a:lnTo>
                  <a:pt x="68983" y="148591"/>
                </a:lnTo>
                <a:lnTo>
                  <a:pt x="68847" y="151448"/>
                </a:lnTo>
                <a:lnTo>
                  <a:pt x="68586" y="162376"/>
                </a:lnTo>
                <a:lnTo>
                  <a:pt x="68579" y="167280"/>
                </a:lnTo>
                <a:lnTo>
                  <a:pt x="69531" y="167718"/>
                </a:lnTo>
                <a:lnTo>
                  <a:pt x="71117" y="167057"/>
                </a:lnTo>
                <a:lnTo>
                  <a:pt x="77149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3" name="SMARTPenAnnotation147"/>
          <p:cNvSpPr/>
          <p:nvPr/>
        </p:nvSpPr>
        <p:spPr>
          <a:xfrm>
            <a:off x="7400938" y="2168842"/>
            <a:ext cx="154293" cy="480061"/>
          </a:xfrm>
          <a:custGeom>
            <a:avLst/>
            <a:gdLst/>
            <a:ahLst/>
            <a:cxnLst/>
            <a:rect l="0" t="0" r="0" b="0"/>
            <a:pathLst>
              <a:path w="154293" h="480061">
                <a:moveTo>
                  <a:pt x="77139" y="0"/>
                </a:moveTo>
                <a:lnTo>
                  <a:pt x="72588" y="0"/>
                </a:lnTo>
                <a:lnTo>
                  <a:pt x="71247" y="953"/>
                </a:lnTo>
                <a:lnTo>
                  <a:pt x="70354" y="2540"/>
                </a:lnTo>
                <a:lnTo>
                  <a:pt x="68920" y="7381"/>
                </a:lnTo>
                <a:lnTo>
                  <a:pt x="64120" y="12770"/>
                </a:lnTo>
                <a:lnTo>
                  <a:pt x="62745" y="16133"/>
                </a:lnTo>
                <a:lnTo>
                  <a:pt x="59857" y="29016"/>
                </a:lnTo>
                <a:lnTo>
                  <a:pt x="55806" y="36074"/>
                </a:lnTo>
                <a:lnTo>
                  <a:pt x="53392" y="40242"/>
                </a:lnTo>
                <a:lnTo>
                  <a:pt x="48170" y="49953"/>
                </a:lnTo>
                <a:lnTo>
                  <a:pt x="45214" y="63159"/>
                </a:lnTo>
                <a:lnTo>
                  <a:pt x="42947" y="77601"/>
                </a:lnTo>
                <a:lnTo>
                  <a:pt x="38766" y="90369"/>
                </a:lnTo>
                <a:lnTo>
                  <a:pt x="31056" y="112819"/>
                </a:lnTo>
                <a:lnTo>
                  <a:pt x="28319" y="119980"/>
                </a:lnTo>
                <a:lnTo>
                  <a:pt x="25543" y="126659"/>
                </a:lnTo>
                <a:lnTo>
                  <a:pt x="22739" y="133017"/>
                </a:lnTo>
                <a:lnTo>
                  <a:pt x="19917" y="141065"/>
                </a:lnTo>
                <a:lnTo>
                  <a:pt x="17084" y="150241"/>
                </a:lnTo>
                <a:lnTo>
                  <a:pt x="14242" y="160168"/>
                </a:lnTo>
                <a:lnTo>
                  <a:pt x="11395" y="168691"/>
                </a:lnTo>
                <a:lnTo>
                  <a:pt x="8545" y="176278"/>
                </a:lnTo>
                <a:lnTo>
                  <a:pt x="3790" y="190741"/>
                </a:lnTo>
                <a:lnTo>
                  <a:pt x="2523" y="198598"/>
                </a:lnTo>
                <a:lnTo>
                  <a:pt x="1677" y="206694"/>
                </a:lnTo>
                <a:lnTo>
                  <a:pt x="1114" y="214948"/>
                </a:lnTo>
                <a:lnTo>
                  <a:pt x="738" y="223309"/>
                </a:lnTo>
                <a:lnTo>
                  <a:pt x="321" y="240218"/>
                </a:lnTo>
                <a:lnTo>
                  <a:pt x="0" y="308617"/>
                </a:lnTo>
                <a:lnTo>
                  <a:pt x="1900" y="316235"/>
                </a:lnTo>
                <a:lnTo>
                  <a:pt x="5072" y="323218"/>
                </a:lnTo>
                <a:lnTo>
                  <a:pt x="9092" y="329779"/>
                </a:lnTo>
                <a:lnTo>
                  <a:pt x="12724" y="336058"/>
                </a:lnTo>
                <a:lnTo>
                  <a:pt x="19301" y="348114"/>
                </a:lnTo>
                <a:lnTo>
                  <a:pt x="31283" y="371376"/>
                </a:lnTo>
                <a:lnTo>
                  <a:pt x="37073" y="382861"/>
                </a:lnTo>
                <a:lnTo>
                  <a:pt x="40904" y="388591"/>
                </a:lnTo>
                <a:lnTo>
                  <a:pt x="45363" y="394315"/>
                </a:lnTo>
                <a:lnTo>
                  <a:pt x="50239" y="400037"/>
                </a:lnTo>
                <a:lnTo>
                  <a:pt x="54444" y="405757"/>
                </a:lnTo>
                <a:lnTo>
                  <a:pt x="58199" y="411474"/>
                </a:lnTo>
                <a:lnTo>
                  <a:pt x="61655" y="417191"/>
                </a:lnTo>
                <a:lnTo>
                  <a:pt x="65864" y="421955"/>
                </a:lnTo>
                <a:lnTo>
                  <a:pt x="70574" y="426083"/>
                </a:lnTo>
                <a:lnTo>
                  <a:pt x="75621" y="429788"/>
                </a:lnTo>
                <a:lnTo>
                  <a:pt x="79937" y="434163"/>
                </a:lnTo>
                <a:lnTo>
                  <a:pt x="83767" y="438985"/>
                </a:lnTo>
                <a:lnTo>
                  <a:pt x="87273" y="444104"/>
                </a:lnTo>
                <a:lnTo>
                  <a:pt x="91514" y="448469"/>
                </a:lnTo>
                <a:lnTo>
                  <a:pt x="96248" y="452332"/>
                </a:lnTo>
                <a:lnTo>
                  <a:pt x="101308" y="455860"/>
                </a:lnTo>
                <a:lnTo>
                  <a:pt x="106587" y="459164"/>
                </a:lnTo>
                <a:lnTo>
                  <a:pt x="112011" y="462319"/>
                </a:lnTo>
                <a:lnTo>
                  <a:pt x="117533" y="465376"/>
                </a:lnTo>
                <a:lnTo>
                  <a:pt x="122166" y="467413"/>
                </a:lnTo>
                <a:lnTo>
                  <a:pt x="126207" y="468771"/>
                </a:lnTo>
                <a:lnTo>
                  <a:pt x="129853" y="469676"/>
                </a:lnTo>
                <a:lnTo>
                  <a:pt x="133237" y="471233"/>
                </a:lnTo>
                <a:lnTo>
                  <a:pt x="136446" y="473223"/>
                </a:lnTo>
                <a:lnTo>
                  <a:pt x="139537" y="475502"/>
                </a:lnTo>
                <a:lnTo>
                  <a:pt x="142550" y="477021"/>
                </a:lnTo>
                <a:lnTo>
                  <a:pt x="145511" y="478034"/>
                </a:lnTo>
                <a:lnTo>
                  <a:pt x="154292" y="4800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4" name="SMARTPenAnnotation148"/>
          <p:cNvSpPr/>
          <p:nvPr/>
        </p:nvSpPr>
        <p:spPr>
          <a:xfrm>
            <a:off x="7872444" y="2203132"/>
            <a:ext cx="167614" cy="420054"/>
          </a:xfrm>
          <a:custGeom>
            <a:avLst/>
            <a:gdLst/>
            <a:ahLst/>
            <a:cxnLst/>
            <a:rect l="0" t="0" r="0" b="0"/>
            <a:pathLst>
              <a:path w="167614" h="420054">
                <a:moveTo>
                  <a:pt x="8540" y="0"/>
                </a:moveTo>
                <a:lnTo>
                  <a:pt x="0" y="0"/>
                </a:lnTo>
                <a:lnTo>
                  <a:pt x="11903" y="0"/>
                </a:lnTo>
                <a:lnTo>
                  <a:pt x="14592" y="953"/>
                </a:lnTo>
                <a:lnTo>
                  <a:pt x="17338" y="2540"/>
                </a:lnTo>
                <a:lnTo>
                  <a:pt x="20120" y="4551"/>
                </a:lnTo>
                <a:lnTo>
                  <a:pt x="23880" y="6844"/>
                </a:lnTo>
                <a:lnTo>
                  <a:pt x="28292" y="9325"/>
                </a:lnTo>
                <a:lnTo>
                  <a:pt x="33138" y="11932"/>
                </a:lnTo>
                <a:lnTo>
                  <a:pt x="37321" y="14622"/>
                </a:lnTo>
                <a:lnTo>
                  <a:pt x="41063" y="17368"/>
                </a:lnTo>
                <a:lnTo>
                  <a:pt x="44510" y="20151"/>
                </a:lnTo>
                <a:lnTo>
                  <a:pt x="48712" y="22959"/>
                </a:lnTo>
                <a:lnTo>
                  <a:pt x="53420" y="25784"/>
                </a:lnTo>
                <a:lnTo>
                  <a:pt x="58462" y="28619"/>
                </a:lnTo>
                <a:lnTo>
                  <a:pt x="63729" y="32414"/>
                </a:lnTo>
                <a:lnTo>
                  <a:pt x="69145" y="36850"/>
                </a:lnTo>
                <a:lnTo>
                  <a:pt x="74661" y="41711"/>
                </a:lnTo>
                <a:lnTo>
                  <a:pt x="79291" y="46858"/>
                </a:lnTo>
                <a:lnTo>
                  <a:pt x="83330" y="52193"/>
                </a:lnTo>
                <a:lnTo>
                  <a:pt x="86976" y="57656"/>
                </a:lnTo>
                <a:lnTo>
                  <a:pt x="91310" y="63202"/>
                </a:lnTo>
                <a:lnTo>
                  <a:pt x="96106" y="68805"/>
                </a:lnTo>
                <a:lnTo>
                  <a:pt x="101208" y="74445"/>
                </a:lnTo>
                <a:lnTo>
                  <a:pt x="106513" y="81062"/>
                </a:lnTo>
                <a:lnTo>
                  <a:pt x="111956" y="88332"/>
                </a:lnTo>
                <a:lnTo>
                  <a:pt x="117490" y="96035"/>
                </a:lnTo>
                <a:lnTo>
                  <a:pt x="122130" y="103076"/>
                </a:lnTo>
                <a:lnTo>
                  <a:pt x="126177" y="109675"/>
                </a:lnTo>
                <a:lnTo>
                  <a:pt x="129827" y="115979"/>
                </a:lnTo>
                <a:lnTo>
                  <a:pt x="133213" y="123039"/>
                </a:lnTo>
                <a:lnTo>
                  <a:pt x="136424" y="130604"/>
                </a:lnTo>
                <a:lnTo>
                  <a:pt x="139516" y="138504"/>
                </a:lnTo>
                <a:lnTo>
                  <a:pt x="143482" y="145676"/>
                </a:lnTo>
                <a:lnTo>
                  <a:pt x="148032" y="152362"/>
                </a:lnTo>
                <a:lnTo>
                  <a:pt x="152970" y="158725"/>
                </a:lnTo>
                <a:lnTo>
                  <a:pt x="156262" y="165824"/>
                </a:lnTo>
                <a:lnTo>
                  <a:pt x="158457" y="173414"/>
                </a:lnTo>
                <a:lnTo>
                  <a:pt x="159919" y="181332"/>
                </a:lnTo>
                <a:lnTo>
                  <a:pt x="160895" y="189468"/>
                </a:lnTo>
                <a:lnTo>
                  <a:pt x="161545" y="197750"/>
                </a:lnTo>
                <a:lnTo>
                  <a:pt x="161979" y="206128"/>
                </a:lnTo>
                <a:lnTo>
                  <a:pt x="163220" y="215524"/>
                </a:lnTo>
                <a:lnTo>
                  <a:pt x="165000" y="225597"/>
                </a:lnTo>
                <a:lnTo>
                  <a:pt x="167140" y="236123"/>
                </a:lnTo>
                <a:lnTo>
                  <a:pt x="167613" y="245998"/>
                </a:lnTo>
                <a:lnTo>
                  <a:pt x="166977" y="255439"/>
                </a:lnTo>
                <a:lnTo>
                  <a:pt x="165600" y="264590"/>
                </a:lnTo>
                <a:lnTo>
                  <a:pt x="163729" y="273548"/>
                </a:lnTo>
                <a:lnTo>
                  <a:pt x="161530" y="282378"/>
                </a:lnTo>
                <a:lnTo>
                  <a:pt x="159111" y="291122"/>
                </a:lnTo>
                <a:lnTo>
                  <a:pt x="153883" y="308458"/>
                </a:lnTo>
                <a:lnTo>
                  <a:pt x="151156" y="317081"/>
                </a:lnTo>
                <a:lnTo>
                  <a:pt x="148385" y="324735"/>
                </a:lnTo>
                <a:lnTo>
                  <a:pt x="145585" y="331743"/>
                </a:lnTo>
                <a:lnTo>
                  <a:pt x="142766" y="338319"/>
                </a:lnTo>
                <a:lnTo>
                  <a:pt x="137094" y="350707"/>
                </a:lnTo>
                <a:lnTo>
                  <a:pt x="125691" y="374181"/>
                </a:lnTo>
                <a:lnTo>
                  <a:pt x="117124" y="391433"/>
                </a:lnTo>
                <a:lnTo>
                  <a:pt x="114267" y="396210"/>
                </a:lnTo>
                <a:lnTo>
                  <a:pt x="111409" y="400348"/>
                </a:lnTo>
                <a:lnTo>
                  <a:pt x="108553" y="404058"/>
                </a:lnTo>
                <a:lnTo>
                  <a:pt x="105695" y="407485"/>
                </a:lnTo>
                <a:lnTo>
                  <a:pt x="102838" y="410722"/>
                </a:lnTo>
                <a:lnTo>
                  <a:pt x="94295" y="420021"/>
                </a:lnTo>
                <a:lnTo>
                  <a:pt x="94270" y="420048"/>
                </a:lnTo>
                <a:lnTo>
                  <a:pt x="94268" y="420050"/>
                </a:lnTo>
                <a:lnTo>
                  <a:pt x="94268" y="420051"/>
                </a:lnTo>
                <a:lnTo>
                  <a:pt x="94265" y="420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5" name="SMARTPenAnnotation149"/>
          <p:cNvSpPr/>
          <p:nvPr/>
        </p:nvSpPr>
        <p:spPr>
          <a:xfrm>
            <a:off x="8095341" y="2168842"/>
            <a:ext cx="171407" cy="471489"/>
          </a:xfrm>
          <a:custGeom>
            <a:avLst/>
            <a:gdLst/>
            <a:ahLst/>
            <a:cxnLst/>
            <a:rect l="0" t="0" r="0" b="0"/>
            <a:pathLst>
              <a:path w="171407" h="471489">
                <a:moveTo>
                  <a:pt x="94253" y="0"/>
                </a:moveTo>
                <a:lnTo>
                  <a:pt x="81483" y="0"/>
                </a:lnTo>
                <a:lnTo>
                  <a:pt x="80025" y="953"/>
                </a:lnTo>
                <a:lnTo>
                  <a:pt x="79053" y="2540"/>
                </a:lnTo>
                <a:lnTo>
                  <a:pt x="78405" y="4551"/>
                </a:lnTo>
                <a:lnTo>
                  <a:pt x="77492" y="16483"/>
                </a:lnTo>
                <a:lnTo>
                  <a:pt x="76412" y="20513"/>
                </a:lnTo>
                <a:lnTo>
                  <a:pt x="70341" y="32643"/>
                </a:lnTo>
                <a:lnTo>
                  <a:pt x="65211" y="45940"/>
                </a:lnTo>
                <a:lnTo>
                  <a:pt x="61556" y="52534"/>
                </a:lnTo>
                <a:lnTo>
                  <a:pt x="57216" y="58835"/>
                </a:lnTo>
                <a:lnTo>
                  <a:pt x="52416" y="64941"/>
                </a:lnTo>
                <a:lnTo>
                  <a:pt x="49217" y="71869"/>
                </a:lnTo>
                <a:lnTo>
                  <a:pt x="47085" y="79345"/>
                </a:lnTo>
                <a:lnTo>
                  <a:pt x="45663" y="87187"/>
                </a:lnTo>
                <a:lnTo>
                  <a:pt x="43762" y="95272"/>
                </a:lnTo>
                <a:lnTo>
                  <a:pt x="41543" y="103520"/>
                </a:lnTo>
                <a:lnTo>
                  <a:pt x="36537" y="120304"/>
                </a:lnTo>
                <a:lnTo>
                  <a:pt x="31137" y="137288"/>
                </a:lnTo>
                <a:lnTo>
                  <a:pt x="28363" y="146771"/>
                </a:lnTo>
                <a:lnTo>
                  <a:pt x="19909" y="177367"/>
                </a:lnTo>
                <a:lnTo>
                  <a:pt x="14222" y="195987"/>
                </a:lnTo>
                <a:lnTo>
                  <a:pt x="5664" y="222535"/>
                </a:lnTo>
                <a:lnTo>
                  <a:pt x="3762" y="231224"/>
                </a:lnTo>
                <a:lnTo>
                  <a:pt x="2494" y="239875"/>
                </a:lnTo>
                <a:lnTo>
                  <a:pt x="1648" y="248499"/>
                </a:lnTo>
                <a:lnTo>
                  <a:pt x="1084" y="257106"/>
                </a:lnTo>
                <a:lnTo>
                  <a:pt x="709" y="265702"/>
                </a:lnTo>
                <a:lnTo>
                  <a:pt x="290" y="282872"/>
                </a:lnTo>
                <a:lnTo>
                  <a:pt x="0" y="321201"/>
                </a:lnTo>
                <a:lnTo>
                  <a:pt x="938" y="328435"/>
                </a:lnTo>
                <a:lnTo>
                  <a:pt x="2515" y="336114"/>
                </a:lnTo>
                <a:lnTo>
                  <a:pt x="4521" y="344091"/>
                </a:lnTo>
                <a:lnTo>
                  <a:pt x="9287" y="358034"/>
                </a:lnTo>
                <a:lnTo>
                  <a:pt x="11892" y="364420"/>
                </a:lnTo>
                <a:lnTo>
                  <a:pt x="15533" y="370581"/>
                </a:lnTo>
                <a:lnTo>
                  <a:pt x="19865" y="376594"/>
                </a:lnTo>
                <a:lnTo>
                  <a:pt x="24660" y="382508"/>
                </a:lnTo>
                <a:lnTo>
                  <a:pt x="28808" y="388355"/>
                </a:lnTo>
                <a:lnTo>
                  <a:pt x="32526" y="394158"/>
                </a:lnTo>
                <a:lnTo>
                  <a:pt x="35956" y="399932"/>
                </a:lnTo>
                <a:lnTo>
                  <a:pt x="40149" y="405687"/>
                </a:lnTo>
                <a:lnTo>
                  <a:pt x="44848" y="411428"/>
                </a:lnTo>
                <a:lnTo>
                  <a:pt x="49887" y="417160"/>
                </a:lnTo>
                <a:lnTo>
                  <a:pt x="55151" y="421934"/>
                </a:lnTo>
                <a:lnTo>
                  <a:pt x="60565" y="426070"/>
                </a:lnTo>
                <a:lnTo>
                  <a:pt x="66080" y="429779"/>
                </a:lnTo>
                <a:lnTo>
                  <a:pt x="70708" y="433204"/>
                </a:lnTo>
                <a:lnTo>
                  <a:pt x="74747" y="436441"/>
                </a:lnTo>
                <a:lnTo>
                  <a:pt x="78391" y="439550"/>
                </a:lnTo>
                <a:lnTo>
                  <a:pt x="83679" y="442576"/>
                </a:lnTo>
                <a:lnTo>
                  <a:pt x="90061" y="445546"/>
                </a:lnTo>
                <a:lnTo>
                  <a:pt x="97174" y="448478"/>
                </a:lnTo>
                <a:lnTo>
                  <a:pt x="102868" y="451385"/>
                </a:lnTo>
                <a:lnTo>
                  <a:pt x="107617" y="454276"/>
                </a:lnTo>
                <a:lnTo>
                  <a:pt x="111734" y="457156"/>
                </a:lnTo>
                <a:lnTo>
                  <a:pt x="116385" y="459076"/>
                </a:lnTo>
                <a:lnTo>
                  <a:pt x="121391" y="460355"/>
                </a:lnTo>
                <a:lnTo>
                  <a:pt x="126633" y="461209"/>
                </a:lnTo>
                <a:lnTo>
                  <a:pt x="131079" y="462730"/>
                </a:lnTo>
                <a:lnTo>
                  <a:pt x="134997" y="464697"/>
                </a:lnTo>
                <a:lnTo>
                  <a:pt x="138561" y="466960"/>
                </a:lnTo>
                <a:lnTo>
                  <a:pt x="141889" y="468469"/>
                </a:lnTo>
                <a:lnTo>
                  <a:pt x="145061" y="469476"/>
                </a:lnTo>
                <a:lnTo>
                  <a:pt x="148127" y="470146"/>
                </a:lnTo>
                <a:lnTo>
                  <a:pt x="151125" y="470593"/>
                </a:lnTo>
                <a:lnTo>
                  <a:pt x="154075" y="470891"/>
                </a:lnTo>
                <a:lnTo>
                  <a:pt x="156994" y="471090"/>
                </a:lnTo>
                <a:lnTo>
                  <a:pt x="159893" y="471223"/>
                </a:lnTo>
                <a:lnTo>
                  <a:pt x="171406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6" name="SMARTPenAnnotation150"/>
          <p:cNvSpPr/>
          <p:nvPr/>
        </p:nvSpPr>
        <p:spPr>
          <a:xfrm>
            <a:off x="8232850" y="2271712"/>
            <a:ext cx="171058" cy="128589"/>
          </a:xfrm>
          <a:custGeom>
            <a:avLst/>
            <a:gdLst/>
            <a:ahLst/>
            <a:cxnLst/>
            <a:rect l="0" t="0" r="0" b="0"/>
            <a:pathLst>
              <a:path w="171058" h="128589">
                <a:moveTo>
                  <a:pt x="25325" y="0"/>
                </a:moveTo>
                <a:lnTo>
                  <a:pt x="25325" y="49092"/>
                </a:lnTo>
                <a:lnTo>
                  <a:pt x="24373" y="53683"/>
                </a:lnTo>
                <a:lnTo>
                  <a:pt x="22785" y="57696"/>
                </a:lnTo>
                <a:lnTo>
                  <a:pt x="20774" y="61324"/>
                </a:lnTo>
                <a:lnTo>
                  <a:pt x="15999" y="70435"/>
                </a:lnTo>
                <a:lnTo>
                  <a:pt x="13393" y="75532"/>
                </a:lnTo>
                <a:lnTo>
                  <a:pt x="11655" y="79882"/>
                </a:lnTo>
                <a:lnTo>
                  <a:pt x="10497" y="83735"/>
                </a:lnTo>
                <a:lnTo>
                  <a:pt x="9724" y="87256"/>
                </a:lnTo>
                <a:lnTo>
                  <a:pt x="8257" y="91508"/>
                </a:lnTo>
                <a:lnTo>
                  <a:pt x="6326" y="96248"/>
                </a:lnTo>
                <a:lnTo>
                  <a:pt x="4085" y="101313"/>
                </a:lnTo>
                <a:lnTo>
                  <a:pt x="2593" y="105642"/>
                </a:lnTo>
                <a:lnTo>
                  <a:pt x="1597" y="109481"/>
                </a:lnTo>
                <a:lnTo>
                  <a:pt x="0" y="117934"/>
                </a:lnTo>
                <a:lnTo>
                  <a:pt x="822" y="119580"/>
                </a:lnTo>
                <a:lnTo>
                  <a:pt x="2321" y="121630"/>
                </a:lnTo>
                <a:lnTo>
                  <a:pt x="7023" y="127213"/>
                </a:lnTo>
                <a:lnTo>
                  <a:pt x="8360" y="127671"/>
                </a:lnTo>
                <a:lnTo>
                  <a:pt x="12387" y="128180"/>
                </a:lnTo>
                <a:lnTo>
                  <a:pt x="17353" y="128407"/>
                </a:lnTo>
                <a:lnTo>
                  <a:pt x="25503" y="128534"/>
                </a:lnTo>
                <a:lnTo>
                  <a:pt x="49889" y="128584"/>
                </a:lnTo>
                <a:lnTo>
                  <a:pt x="55035" y="127633"/>
                </a:lnTo>
                <a:lnTo>
                  <a:pt x="60372" y="126046"/>
                </a:lnTo>
                <a:lnTo>
                  <a:pt x="65834" y="124036"/>
                </a:lnTo>
                <a:lnTo>
                  <a:pt x="71381" y="122696"/>
                </a:lnTo>
                <a:lnTo>
                  <a:pt x="76984" y="121802"/>
                </a:lnTo>
                <a:lnTo>
                  <a:pt x="82624" y="121206"/>
                </a:lnTo>
                <a:lnTo>
                  <a:pt x="88290" y="119857"/>
                </a:lnTo>
                <a:lnTo>
                  <a:pt x="93971" y="118005"/>
                </a:lnTo>
                <a:lnTo>
                  <a:pt x="99663" y="115817"/>
                </a:lnTo>
                <a:lnTo>
                  <a:pt x="104412" y="114359"/>
                </a:lnTo>
                <a:lnTo>
                  <a:pt x="108529" y="113387"/>
                </a:lnTo>
                <a:lnTo>
                  <a:pt x="112227" y="112739"/>
                </a:lnTo>
                <a:lnTo>
                  <a:pt x="117549" y="112307"/>
                </a:lnTo>
                <a:lnTo>
                  <a:pt x="123956" y="112019"/>
                </a:lnTo>
                <a:lnTo>
                  <a:pt x="145666" y="111556"/>
                </a:lnTo>
                <a:lnTo>
                  <a:pt x="149367" y="112471"/>
                </a:lnTo>
                <a:lnTo>
                  <a:pt x="152787" y="114033"/>
                </a:lnTo>
                <a:lnTo>
                  <a:pt x="156020" y="116027"/>
                </a:lnTo>
                <a:lnTo>
                  <a:pt x="159127" y="117357"/>
                </a:lnTo>
                <a:lnTo>
                  <a:pt x="162152" y="118243"/>
                </a:lnTo>
                <a:lnTo>
                  <a:pt x="169298" y="119665"/>
                </a:lnTo>
                <a:lnTo>
                  <a:pt x="169884" y="120734"/>
                </a:lnTo>
                <a:lnTo>
                  <a:pt x="170275" y="122399"/>
                </a:lnTo>
                <a:lnTo>
                  <a:pt x="171057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7" name="SMARTPenAnnotation151"/>
          <p:cNvSpPr/>
          <p:nvPr/>
        </p:nvSpPr>
        <p:spPr>
          <a:xfrm>
            <a:off x="8345092" y="2271712"/>
            <a:ext cx="41671" cy="300039"/>
          </a:xfrm>
          <a:custGeom>
            <a:avLst/>
            <a:gdLst/>
            <a:ahLst/>
            <a:cxnLst/>
            <a:rect l="0" t="0" r="0" b="0"/>
            <a:pathLst>
              <a:path w="41671" h="300039">
                <a:moveTo>
                  <a:pt x="7380" y="0"/>
                </a:moveTo>
                <a:lnTo>
                  <a:pt x="0" y="0"/>
                </a:lnTo>
                <a:lnTo>
                  <a:pt x="3711" y="0"/>
                </a:lnTo>
                <a:lnTo>
                  <a:pt x="4934" y="953"/>
                </a:lnTo>
                <a:lnTo>
                  <a:pt x="5750" y="2540"/>
                </a:lnTo>
                <a:lnTo>
                  <a:pt x="6656" y="6844"/>
                </a:lnTo>
                <a:lnTo>
                  <a:pt x="7165" y="15575"/>
                </a:lnTo>
                <a:lnTo>
                  <a:pt x="7352" y="40551"/>
                </a:lnTo>
                <a:lnTo>
                  <a:pt x="7380" y="120521"/>
                </a:lnTo>
                <a:lnTo>
                  <a:pt x="8333" y="128925"/>
                </a:lnTo>
                <a:lnTo>
                  <a:pt x="9920" y="137385"/>
                </a:lnTo>
                <a:lnTo>
                  <a:pt x="11931" y="145882"/>
                </a:lnTo>
                <a:lnTo>
                  <a:pt x="13272" y="153452"/>
                </a:lnTo>
                <a:lnTo>
                  <a:pt x="14165" y="160404"/>
                </a:lnTo>
                <a:lnTo>
                  <a:pt x="14762" y="166944"/>
                </a:lnTo>
                <a:lnTo>
                  <a:pt x="15158" y="174161"/>
                </a:lnTo>
                <a:lnTo>
                  <a:pt x="15599" y="189800"/>
                </a:lnTo>
                <a:lnTo>
                  <a:pt x="15848" y="210119"/>
                </a:lnTo>
                <a:lnTo>
                  <a:pt x="16836" y="216279"/>
                </a:lnTo>
                <a:lnTo>
                  <a:pt x="18446" y="222291"/>
                </a:lnTo>
                <a:lnTo>
                  <a:pt x="20472" y="228204"/>
                </a:lnTo>
                <a:lnTo>
                  <a:pt x="21823" y="234051"/>
                </a:lnTo>
                <a:lnTo>
                  <a:pt x="22724" y="239854"/>
                </a:lnTo>
                <a:lnTo>
                  <a:pt x="23325" y="245628"/>
                </a:lnTo>
                <a:lnTo>
                  <a:pt x="24676" y="251382"/>
                </a:lnTo>
                <a:lnTo>
                  <a:pt x="26531" y="257123"/>
                </a:lnTo>
                <a:lnTo>
                  <a:pt x="28720" y="262855"/>
                </a:lnTo>
                <a:lnTo>
                  <a:pt x="30179" y="267629"/>
                </a:lnTo>
                <a:lnTo>
                  <a:pt x="31152" y="271765"/>
                </a:lnTo>
                <a:lnTo>
                  <a:pt x="32233" y="278899"/>
                </a:lnTo>
                <a:lnTo>
                  <a:pt x="32713" y="285245"/>
                </a:lnTo>
                <a:lnTo>
                  <a:pt x="33795" y="288271"/>
                </a:lnTo>
                <a:lnTo>
                  <a:pt x="35467" y="291241"/>
                </a:lnTo>
                <a:lnTo>
                  <a:pt x="4167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8" name="SMARTPenAnnotation152"/>
          <p:cNvSpPr/>
          <p:nvPr/>
        </p:nvSpPr>
        <p:spPr>
          <a:xfrm>
            <a:off x="8532496" y="2366010"/>
            <a:ext cx="60007" cy="205741"/>
          </a:xfrm>
          <a:custGeom>
            <a:avLst/>
            <a:gdLst/>
            <a:ahLst/>
            <a:cxnLst/>
            <a:rect l="0" t="0" r="0" b="0"/>
            <a:pathLst>
              <a:path w="60007" h="205741">
                <a:moveTo>
                  <a:pt x="8571" y="0"/>
                </a:moveTo>
                <a:lnTo>
                  <a:pt x="103" y="0"/>
                </a:lnTo>
                <a:lnTo>
                  <a:pt x="30" y="4551"/>
                </a:lnTo>
                <a:lnTo>
                  <a:pt x="0" y="41389"/>
                </a:lnTo>
                <a:lnTo>
                  <a:pt x="952" y="46643"/>
                </a:lnTo>
                <a:lnTo>
                  <a:pt x="2539" y="52050"/>
                </a:lnTo>
                <a:lnTo>
                  <a:pt x="4550" y="57560"/>
                </a:lnTo>
                <a:lnTo>
                  <a:pt x="5890" y="63138"/>
                </a:lnTo>
                <a:lnTo>
                  <a:pt x="6784" y="68762"/>
                </a:lnTo>
                <a:lnTo>
                  <a:pt x="7380" y="74416"/>
                </a:lnTo>
                <a:lnTo>
                  <a:pt x="7777" y="79138"/>
                </a:lnTo>
                <a:lnTo>
                  <a:pt x="8042" y="83239"/>
                </a:lnTo>
                <a:lnTo>
                  <a:pt x="8219" y="86925"/>
                </a:lnTo>
                <a:lnTo>
                  <a:pt x="9288" y="91287"/>
                </a:lnTo>
                <a:lnTo>
                  <a:pt x="10955" y="96101"/>
                </a:lnTo>
                <a:lnTo>
                  <a:pt x="13018" y="101214"/>
                </a:lnTo>
                <a:lnTo>
                  <a:pt x="14393" y="106529"/>
                </a:lnTo>
                <a:lnTo>
                  <a:pt x="15310" y="111976"/>
                </a:lnTo>
                <a:lnTo>
                  <a:pt x="15921" y="117513"/>
                </a:lnTo>
                <a:lnTo>
                  <a:pt x="17282" y="123110"/>
                </a:lnTo>
                <a:lnTo>
                  <a:pt x="19140" y="128745"/>
                </a:lnTo>
                <a:lnTo>
                  <a:pt x="21333" y="134408"/>
                </a:lnTo>
                <a:lnTo>
                  <a:pt x="23746" y="140087"/>
                </a:lnTo>
                <a:lnTo>
                  <a:pt x="28969" y="151478"/>
                </a:lnTo>
                <a:lnTo>
                  <a:pt x="30741" y="156231"/>
                </a:lnTo>
                <a:lnTo>
                  <a:pt x="31923" y="160351"/>
                </a:lnTo>
                <a:lnTo>
                  <a:pt x="32712" y="164050"/>
                </a:lnTo>
                <a:lnTo>
                  <a:pt x="34190" y="167469"/>
                </a:lnTo>
                <a:lnTo>
                  <a:pt x="36129" y="170701"/>
                </a:lnTo>
                <a:lnTo>
                  <a:pt x="38373" y="173808"/>
                </a:lnTo>
                <a:lnTo>
                  <a:pt x="40821" y="176832"/>
                </a:lnTo>
                <a:lnTo>
                  <a:pt x="43406" y="179800"/>
                </a:lnTo>
                <a:lnTo>
                  <a:pt x="46082" y="182732"/>
                </a:lnTo>
                <a:lnTo>
                  <a:pt x="47867" y="185639"/>
                </a:lnTo>
                <a:lnTo>
                  <a:pt x="49055" y="188529"/>
                </a:lnTo>
                <a:lnTo>
                  <a:pt x="50964" y="195461"/>
                </a:lnTo>
                <a:lnTo>
                  <a:pt x="51294" y="201212"/>
                </a:lnTo>
                <a:lnTo>
                  <a:pt x="51392" y="204398"/>
                </a:lnTo>
                <a:lnTo>
                  <a:pt x="52359" y="204845"/>
                </a:lnTo>
                <a:lnTo>
                  <a:pt x="53955" y="205143"/>
                </a:lnTo>
                <a:lnTo>
                  <a:pt x="60006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9" name="SMARTPenAnnotation153"/>
          <p:cNvSpPr/>
          <p:nvPr/>
        </p:nvSpPr>
        <p:spPr>
          <a:xfrm>
            <a:off x="8592502" y="2348969"/>
            <a:ext cx="77154" cy="231354"/>
          </a:xfrm>
          <a:custGeom>
            <a:avLst/>
            <a:gdLst/>
            <a:ahLst/>
            <a:cxnLst/>
            <a:rect l="0" t="0" r="0" b="0"/>
            <a:pathLst>
              <a:path w="77154" h="231354">
                <a:moveTo>
                  <a:pt x="0" y="8468"/>
                </a:moveTo>
                <a:lnTo>
                  <a:pt x="0" y="0"/>
                </a:lnTo>
                <a:lnTo>
                  <a:pt x="0" y="7286"/>
                </a:lnTo>
                <a:lnTo>
                  <a:pt x="952" y="9585"/>
                </a:lnTo>
                <a:lnTo>
                  <a:pt x="2540" y="13022"/>
                </a:lnTo>
                <a:lnTo>
                  <a:pt x="4551" y="17219"/>
                </a:lnTo>
                <a:lnTo>
                  <a:pt x="5891" y="21922"/>
                </a:lnTo>
                <a:lnTo>
                  <a:pt x="6785" y="26963"/>
                </a:lnTo>
                <a:lnTo>
                  <a:pt x="7382" y="32228"/>
                </a:lnTo>
                <a:lnTo>
                  <a:pt x="7778" y="36690"/>
                </a:lnTo>
                <a:lnTo>
                  <a:pt x="8043" y="40618"/>
                </a:lnTo>
                <a:lnTo>
                  <a:pt x="8220" y="44189"/>
                </a:lnTo>
                <a:lnTo>
                  <a:pt x="9290" y="49427"/>
                </a:lnTo>
                <a:lnTo>
                  <a:pt x="10956" y="55776"/>
                </a:lnTo>
                <a:lnTo>
                  <a:pt x="13019" y="62867"/>
                </a:lnTo>
                <a:lnTo>
                  <a:pt x="14394" y="69499"/>
                </a:lnTo>
                <a:lnTo>
                  <a:pt x="15312" y="75826"/>
                </a:lnTo>
                <a:lnTo>
                  <a:pt x="15922" y="81948"/>
                </a:lnTo>
                <a:lnTo>
                  <a:pt x="17283" y="87935"/>
                </a:lnTo>
                <a:lnTo>
                  <a:pt x="19142" y="93831"/>
                </a:lnTo>
                <a:lnTo>
                  <a:pt x="21334" y="99667"/>
                </a:lnTo>
                <a:lnTo>
                  <a:pt x="22795" y="105462"/>
                </a:lnTo>
                <a:lnTo>
                  <a:pt x="23769" y="111231"/>
                </a:lnTo>
                <a:lnTo>
                  <a:pt x="24419" y="116982"/>
                </a:lnTo>
                <a:lnTo>
                  <a:pt x="25805" y="122720"/>
                </a:lnTo>
                <a:lnTo>
                  <a:pt x="27681" y="128451"/>
                </a:lnTo>
                <a:lnTo>
                  <a:pt x="29884" y="134177"/>
                </a:lnTo>
                <a:lnTo>
                  <a:pt x="31353" y="139899"/>
                </a:lnTo>
                <a:lnTo>
                  <a:pt x="32332" y="145619"/>
                </a:lnTo>
                <a:lnTo>
                  <a:pt x="32985" y="151337"/>
                </a:lnTo>
                <a:lnTo>
                  <a:pt x="34372" y="157054"/>
                </a:lnTo>
                <a:lnTo>
                  <a:pt x="36250" y="162770"/>
                </a:lnTo>
                <a:lnTo>
                  <a:pt x="38454" y="168486"/>
                </a:lnTo>
                <a:lnTo>
                  <a:pt x="40877" y="173249"/>
                </a:lnTo>
                <a:lnTo>
                  <a:pt x="43443" y="177377"/>
                </a:lnTo>
                <a:lnTo>
                  <a:pt x="46107" y="181082"/>
                </a:lnTo>
                <a:lnTo>
                  <a:pt x="47883" y="185456"/>
                </a:lnTo>
                <a:lnTo>
                  <a:pt x="49067" y="190278"/>
                </a:lnTo>
                <a:lnTo>
                  <a:pt x="49856" y="195397"/>
                </a:lnTo>
                <a:lnTo>
                  <a:pt x="51334" y="199762"/>
                </a:lnTo>
                <a:lnTo>
                  <a:pt x="53274" y="203625"/>
                </a:lnTo>
                <a:lnTo>
                  <a:pt x="55518" y="207153"/>
                </a:lnTo>
                <a:lnTo>
                  <a:pt x="57015" y="210457"/>
                </a:lnTo>
                <a:lnTo>
                  <a:pt x="58677" y="216668"/>
                </a:lnTo>
                <a:lnTo>
                  <a:pt x="60073" y="219658"/>
                </a:lnTo>
                <a:lnTo>
                  <a:pt x="61956" y="222604"/>
                </a:lnTo>
                <a:lnTo>
                  <a:pt x="67272" y="229625"/>
                </a:lnTo>
                <a:lnTo>
                  <a:pt x="68660" y="230201"/>
                </a:lnTo>
                <a:lnTo>
                  <a:pt x="70539" y="230585"/>
                </a:lnTo>
                <a:lnTo>
                  <a:pt x="77153" y="2313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0" name="SMARTPenAnnotation154"/>
          <p:cNvSpPr/>
          <p:nvPr/>
        </p:nvSpPr>
        <p:spPr>
          <a:xfrm>
            <a:off x="8455342" y="2357447"/>
            <a:ext cx="257176" cy="68571"/>
          </a:xfrm>
          <a:custGeom>
            <a:avLst/>
            <a:gdLst/>
            <a:ahLst/>
            <a:cxnLst/>
            <a:rect l="0" t="0" r="0" b="0"/>
            <a:pathLst>
              <a:path w="257176" h="68571">
                <a:moveTo>
                  <a:pt x="0" y="68570"/>
                </a:moveTo>
                <a:lnTo>
                  <a:pt x="0" y="61189"/>
                </a:lnTo>
                <a:lnTo>
                  <a:pt x="952" y="59839"/>
                </a:lnTo>
                <a:lnTo>
                  <a:pt x="2540" y="57987"/>
                </a:lnTo>
                <a:lnTo>
                  <a:pt x="4551" y="55800"/>
                </a:lnTo>
                <a:lnTo>
                  <a:pt x="9325" y="50829"/>
                </a:lnTo>
                <a:lnTo>
                  <a:pt x="15600" y="44428"/>
                </a:lnTo>
                <a:lnTo>
                  <a:pt x="18020" y="42951"/>
                </a:lnTo>
                <a:lnTo>
                  <a:pt x="21539" y="41013"/>
                </a:lnTo>
                <a:lnTo>
                  <a:pt x="35592" y="33735"/>
                </a:lnTo>
                <a:lnTo>
                  <a:pt x="57407" y="22742"/>
                </a:lnTo>
                <a:lnTo>
                  <a:pt x="63989" y="19921"/>
                </a:lnTo>
                <a:lnTo>
                  <a:pt x="71235" y="17087"/>
                </a:lnTo>
                <a:lnTo>
                  <a:pt x="78922" y="14246"/>
                </a:lnTo>
                <a:lnTo>
                  <a:pt x="86905" y="12351"/>
                </a:lnTo>
                <a:lnTo>
                  <a:pt x="95084" y="11088"/>
                </a:lnTo>
                <a:lnTo>
                  <a:pt x="103394" y="10247"/>
                </a:lnTo>
                <a:lnTo>
                  <a:pt x="111792" y="8733"/>
                </a:lnTo>
                <a:lnTo>
                  <a:pt x="120249" y="6771"/>
                </a:lnTo>
                <a:lnTo>
                  <a:pt x="128744" y="4511"/>
                </a:lnTo>
                <a:lnTo>
                  <a:pt x="137264" y="3004"/>
                </a:lnTo>
                <a:lnTo>
                  <a:pt x="145801" y="1999"/>
                </a:lnTo>
                <a:lnTo>
                  <a:pt x="154351" y="1329"/>
                </a:lnTo>
                <a:lnTo>
                  <a:pt x="161956" y="883"/>
                </a:lnTo>
                <a:lnTo>
                  <a:pt x="175485" y="387"/>
                </a:lnTo>
                <a:lnTo>
                  <a:pt x="205585" y="68"/>
                </a:lnTo>
                <a:lnTo>
                  <a:pt x="232226" y="0"/>
                </a:lnTo>
                <a:lnTo>
                  <a:pt x="235780" y="949"/>
                </a:lnTo>
                <a:lnTo>
                  <a:pt x="239102" y="2535"/>
                </a:lnTo>
                <a:lnTo>
                  <a:pt x="246726" y="7372"/>
                </a:lnTo>
                <a:lnTo>
                  <a:pt x="250308" y="8033"/>
                </a:lnTo>
                <a:lnTo>
                  <a:pt x="252598" y="8210"/>
                </a:lnTo>
                <a:lnTo>
                  <a:pt x="254124" y="9280"/>
                </a:lnTo>
                <a:lnTo>
                  <a:pt x="255141" y="10946"/>
                </a:lnTo>
                <a:lnTo>
                  <a:pt x="257175" y="1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1" name="SMARTPenAnnotation155"/>
          <p:cNvSpPr/>
          <p:nvPr/>
        </p:nvSpPr>
        <p:spPr>
          <a:xfrm>
            <a:off x="8652509" y="2168842"/>
            <a:ext cx="205195" cy="496805"/>
          </a:xfrm>
          <a:custGeom>
            <a:avLst/>
            <a:gdLst/>
            <a:ahLst/>
            <a:cxnLst/>
            <a:rect l="0" t="0" r="0" b="0"/>
            <a:pathLst>
              <a:path w="205195" h="496805">
                <a:moveTo>
                  <a:pt x="0" y="0"/>
                </a:moveTo>
                <a:lnTo>
                  <a:pt x="12772" y="0"/>
                </a:lnTo>
                <a:lnTo>
                  <a:pt x="16135" y="953"/>
                </a:lnTo>
                <a:lnTo>
                  <a:pt x="20282" y="2540"/>
                </a:lnTo>
                <a:lnTo>
                  <a:pt x="24951" y="4551"/>
                </a:lnTo>
                <a:lnTo>
                  <a:pt x="35220" y="9325"/>
                </a:lnTo>
                <a:lnTo>
                  <a:pt x="57334" y="20151"/>
                </a:lnTo>
                <a:lnTo>
                  <a:pt x="63941" y="23912"/>
                </a:lnTo>
                <a:lnTo>
                  <a:pt x="71202" y="28324"/>
                </a:lnTo>
                <a:lnTo>
                  <a:pt x="78901" y="33170"/>
                </a:lnTo>
                <a:lnTo>
                  <a:pt x="85938" y="38306"/>
                </a:lnTo>
                <a:lnTo>
                  <a:pt x="92535" y="43635"/>
                </a:lnTo>
                <a:lnTo>
                  <a:pt x="98838" y="49092"/>
                </a:lnTo>
                <a:lnTo>
                  <a:pt x="105897" y="54636"/>
                </a:lnTo>
                <a:lnTo>
                  <a:pt x="113461" y="60236"/>
                </a:lnTo>
                <a:lnTo>
                  <a:pt x="121360" y="65875"/>
                </a:lnTo>
                <a:lnTo>
                  <a:pt x="128533" y="72492"/>
                </a:lnTo>
                <a:lnTo>
                  <a:pt x="135218" y="79760"/>
                </a:lnTo>
                <a:lnTo>
                  <a:pt x="141581" y="87463"/>
                </a:lnTo>
                <a:lnTo>
                  <a:pt x="147728" y="95456"/>
                </a:lnTo>
                <a:lnTo>
                  <a:pt x="153730" y="103643"/>
                </a:lnTo>
                <a:lnTo>
                  <a:pt x="165479" y="120358"/>
                </a:lnTo>
                <a:lnTo>
                  <a:pt x="177052" y="137313"/>
                </a:lnTo>
                <a:lnTo>
                  <a:pt x="181852" y="146787"/>
                </a:lnTo>
                <a:lnTo>
                  <a:pt x="186005" y="156913"/>
                </a:lnTo>
                <a:lnTo>
                  <a:pt x="189726" y="167474"/>
                </a:lnTo>
                <a:lnTo>
                  <a:pt x="193159" y="178324"/>
                </a:lnTo>
                <a:lnTo>
                  <a:pt x="199515" y="200540"/>
                </a:lnTo>
                <a:lnTo>
                  <a:pt x="201590" y="211798"/>
                </a:lnTo>
                <a:lnTo>
                  <a:pt x="202974" y="223114"/>
                </a:lnTo>
                <a:lnTo>
                  <a:pt x="203896" y="234468"/>
                </a:lnTo>
                <a:lnTo>
                  <a:pt x="204511" y="245847"/>
                </a:lnTo>
                <a:lnTo>
                  <a:pt x="205194" y="268650"/>
                </a:lnTo>
                <a:lnTo>
                  <a:pt x="204424" y="280065"/>
                </a:lnTo>
                <a:lnTo>
                  <a:pt x="202958" y="291485"/>
                </a:lnTo>
                <a:lnTo>
                  <a:pt x="201028" y="302909"/>
                </a:lnTo>
                <a:lnTo>
                  <a:pt x="198789" y="313382"/>
                </a:lnTo>
                <a:lnTo>
                  <a:pt x="196343" y="323221"/>
                </a:lnTo>
                <a:lnTo>
                  <a:pt x="188352" y="353262"/>
                </a:lnTo>
                <a:lnTo>
                  <a:pt x="185576" y="364095"/>
                </a:lnTo>
                <a:lnTo>
                  <a:pt x="181819" y="374175"/>
                </a:lnTo>
                <a:lnTo>
                  <a:pt x="177411" y="383753"/>
                </a:lnTo>
                <a:lnTo>
                  <a:pt x="172567" y="392995"/>
                </a:lnTo>
                <a:lnTo>
                  <a:pt x="169338" y="402014"/>
                </a:lnTo>
                <a:lnTo>
                  <a:pt x="167184" y="410885"/>
                </a:lnTo>
                <a:lnTo>
                  <a:pt x="165748" y="419656"/>
                </a:lnTo>
                <a:lnTo>
                  <a:pt x="162887" y="427408"/>
                </a:lnTo>
                <a:lnTo>
                  <a:pt x="159074" y="434481"/>
                </a:lnTo>
                <a:lnTo>
                  <a:pt x="154627" y="441101"/>
                </a:lnTo>
                <a:lnTo>
                  <a:pt x="150710" y="447420"/>
                </a:lnTo>
                <a:lnTo>
                  <a:pt x="147146" y="453538"/>
                </a:lnTo>
                <a:lnTo>
                  <a:pt x="143818" y="459521"/>
                </a:lnTo>
                <a:lnTo>
                  <a:pt x="137579" y="468709"/>
                </a:lnTo>
                <a:lnTo>
                  <a:pt x="131632" y="475968"/>
                </a:lnTo>
                <a:lnTo>
                  <a:pt x="125813" y="482369"/>
                </a:lnTo>
                <a:lnTo>
                  <a:pt x="122928" y="484457"/>
                </a:lnTo>
                <a:lnTo>
                  <a:pt x="117183" y="486777"/>
                </a:lnTo>
                <a:lnTo>
                  <a:pt x="115269" y="488348"/>
                </a:lnTo>
                <a:lnTo>
                  <a:pt x="113994" y="490348"/>
                </a:lnTo>
                <a:lnTo>
                  <a:pt x="113144" y="492634"/>
                </a:lnTo>
                <a:lnTo>
                  <a:pt x="111624" y="494157"/>
                </a:lnTo>
                <a:lnTo>
                  <a:pt x="109659" y="495173"/>
                </a:lnTo>
                <a:lnTo>
                  <a:pt x="104211" y="496804"/>
                </a:lnTo>
                <a:lnTo>
                  <a:pt x="103765" y="495985"/>
                </a:lnTo>
                <a:lnTo>
                  <a:pt x="103268" y="492535"/>
                </a:lnTo>
                <a:lnTo>
                  <a:pt x="102183" y="491234"/>
                </a:lnTo>
                <a:lnTo>
                  <a:pt x="100507" y="490367"/>
                </a:lnTo>
                <a:lnTo>
                  <a:pt x="94298" y="4886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2" name="SMARTPenAnnotation156"/>
          <p:cNvSpPr/>
          <p:nvPr/>
        </p:nvSpPr>
        <p:spPr>
          <a:xfrm>
            <a:off x="7239390" y="3840524"/>
            <a:ext cx="307268" cy="308567"/>
          </a:xfrm>
          <a:custGeom>
            <a:avLst/>
            <a:gdLst/>
            <a:ahLst/>
            <a:cxnLst/>
            <a:rect l="0" t="0" r="0" b="0"/>
            <a:pathLst>
              <a:path w="307268" h="308567">
                <a:moveTo>
                  <a:pt x="58665" y="51391"/>
                </a:moveTo>
                <a:lnTo>
                  <a:pt x="58665" y="44010"/>
                </a:lnTo>
                <a:lnTo>
                  <a:pt x="65509" y="36209"/>
                </a:lnTo>
                <a:lnTo>
                  <a:pt x="78816" y="22698"/>
                </a:lnTo>
                <a:lnTo>
                  <a:pt x="86988" y="17048"/>
                </a:lnTo>
                <a:lnTo>
                  <a:pt x="91835" y="14208"/>
                </a:lnTo>
                <a:lnTo>
                  <a:pt x="96970" y="11362"/>
                </a:lnTo>
                <a:lnTo>
                  <a:pt x="107756" y="5660"/>
                </a:lnTo>
                <a:lnTo>
                  <a:pt x="113300" y="3759"/>
                </a:lnTo>
                <a:lnTo>
                  <a:pt x="118901" y="2491"/>
                </a:lnTo>
                <a:lnTo>
                  <a:pt x="124539" y="1646"/>
                </a:lnTo>
                <a:lnTo>
                  <a:pt x="131157" y="1082"/>
                </a:lnTo>
                <a:lnTo>
                  <a:pt x="138425" y="707"/>
                </a:lnTo>
                <a:lnTo>
                  <a:pt x="157227" y="178"/>
                </a:lnTo>
                <a:lnTo>
                  <a:pt x="173910" y="21"/>
                </a:lnTo>
                <a:lnTo>
                  <a:pt x="181216" y="0"/>
                </a:lnTo>
                <a:lnTo>
                  <a:pt x="187038" y="938"/>
                </a:lnTo>
                <a:lnTo>
                  <a:pt x="196047" y="4519"/>
                </a:lnTo>
                <a:lnTo>
                  <a:pt x="211025" y="11891"/>
                </a:lnTo>
                <a:lnTo>
                  <a:pt x="216436" y="15533"/>
                </a:lnTo>
                <a:lnTo>
                  <a:pt x="221948" y="19865"/>
                </a:lnTo>
                <a:lnTo>
                  <a:pt x="227527" y="24659"/>
                </a:lnTo>
                <a:lnTo>
                  <a:pt x="231247" y="29759"/>
                </a:lnTo>
                <a:lnTo>
                  <a:pt x="233728" y="35065"/>
                </a:lnTo>
                <a:lnTo>
                  <a:pt x="235381" y="40507"/>
                </a:lnTo>
                <a:lnTo>
                  <a:pt x="237435" y="46040"/>
                </a:lnTo>
                <a:lnTo>
                  <a:pt x="239758" y="51633"/>
                </a:lnTo>
                <a:lnTo>
                  <a:pt x="242258" y="57267"/>
                </a:lnTo>
                <a:lnTo>
                  <a:pt x="242973" y="62928"/>
                </a:lnTo>
                <a:lnTo>
                  <a:pt x="242497" y="68607"/>
                </a:lnTo>
                <a:lnTo>
                  <a:pt x="241227" y="74299"/>
                </a:lnTo>
                <a:lnTo>
                  <a:pt x="239428" y="80950"/>
                </a:lnTo>
                <a:lnTo>
                  <a:pt x="234889" y="95961"/>
                </a:lnTo>
                <a:lnTo>
                  <a:pt x="226979" y="120476"/>
                </a:lnTo>
                <a:lnTo>
                  <a:pt x="223261" y="128880"/>
                </a:lnTo>
                <a:lnTo>
                  <a:pt x="218878" y="137340"/>
                </a:lnTo>
                <a:lnTo>
                  <a:pt x="214051" y="145838"/>
                </a:lnTo>
                <a:lnTo>
                  <a:pt x="209880" y="154361"/>
                </a:lnTo>
                <a:lnTo>
                  <a:pt x="206148" y="162900"/>
                </a:lnTo>
                <a:lnTo>
                  <a:pt x="202706" y="171450"/>
                </a:lnTo>
                <a:lnTo>
                  <a:pt x="198507" y="180008"/>
                </a:lnTo>
                <a:lnTo>
                  <a:pt x="193803" y="188570"/>
                </a:lnTo>
                <a:lnTo>
                  <a:pt x="188762" y="197136"/>
                </a:lnTo>
                <a:lnTo>
                  <a:pt x="183496" y="204752"/>
                </a:lnTo>
                <a:lnTo>
                  <a:pt x="178081" y="211734"/>
                </a:lnTo>
                <a:lnTo>
                  <a:pt x="172565" y="218294"/>
                </a:lnTo>
                <a:lnTo>
                  <a:pt x="166031" y="225524"/>
                </a:lnTo>
                <a:lnTo>
                  <a:pt x="151151" y="241179"/>
                </a:lnTo>
                <a:lnTo>
                  <a:pt x="131259" y="261506"/>
                </a:lnTo>
                <a:lnTo>
                  <a:pt x="125158" y="266715"/>
                </a:lnTo>
                <a:lnTo>
                  <a:pt x="119187" y="271140"/>
                </a:lnTo>
                <a:lnTo>
                  <a:pt x="113300" y="275043"/>
                </a:lnTo>
                <a:lnTo>
                  <a:pt x="106518" y="278597"/>
                </a:lnTo>
                <a:lnTo>
                  <a:pt x="99140" y="281919"/>
                </a:lnTo>
                <a:lnTo>
                  <a:pt x="91363" y="285086"/>
                </a:lnTo>
                <a:lnTo>
                  <a:pt x="84273" y="288150"/>
                </a:lnTo>
                <a:lnTo>
                  <a:pt x="71316" y="294094"/>
                </a:lnTo>
                <a:lnTo>
                  <a:pt x="61748" y="297371"/>
                </a:lnTo>
                <a:lnTo>
                  <a:pt x="53367" y="298828"/>
                </a:lnTo>
                <a:lnTo>
                  <a:pt x="48465" y="299216"/>
                </a:lnTo>
                <a:lnTo>
                  <a:pt x="38892" y="299648"/>
                </a:lnTo>
                <a:lnTo>
                  <a:pt x="31462" y="299839"/>
                </a:lnTo>
                <a:lnTo>
                  <a:pt x="21924" y="299948"/>
                </a:lnTo>
                <a:lnTo>
                  <a:pt x="18931" y="299010"/>
                </a:lnTo>
                <a:lnTo>
                  <a:pt x="9823" y="293202"/>
                </a:lnTo>
                <a:lnTo>
                  <a:pt x="7430" y="291260"/>
                </a:lnTo>
                <a:lnTo>
                  <a:pt x="3191" y="287222"/>
                </a:lnTo>
                <a:lnTo>
                  <a:pt x="1680" y="284811"/>
                </a:lnTo>
                <a:lnTo>
                  <a:pt x="0" y="279593"/>
                </a:lnTo>
                <a:lnTo>
                  <a:pt x="505" y="276868"/>
                </a:lnTo>
                <a:lnTo>
                  <a:pt x="3606" y="271300"/>
                </a:lnTo>
                <a:lnTo>
                  <a:pt x="10706" y="262811"/>
                </a:lnTo>
                <a:lnTo>
                  <a:pt x="18843" y="254263"/>
                </a:lnTo>
                <a:lnTo>
                  <a:pt x="31837" y="241147"/>
                </a:lnTo>
                <a:lnTo>
                  <a:pt x="36969" y="236950"/>
                </a:lnTo>
                <a:lnTo>
                  <a:pt x="42297" y="233199"/>
                </a:lnTo>
                <a:lnTo>
                  <a:pt x="47752" y="229746"/>
                </a:lnTo>
                <a:lnTo>
                  <a:pt x="54247" y="226492"/>
                </a:lnTo>
                <a:lnTo>
                  <a:pt x="61435" y="223370"/>
                </a:lnTo>
                <a:lnTo>
                  <a:pt x="69084" y="220336"/>
                </a:lnTo>
                <a:lnTo>
                  <a:pt x="85203" y="214425"/>
                </a:lnTo>
                <a:lnTo>
                  <a:pt x="93501" y="211515"/>
                </a:lnTo>
                <a:lnTo>
                  <a:pt x="100940" y="209575"/>
                </a:lnTo>
                <a:lnTo>
                  <a:pt x="107803" y="208282"/>
                </a:lnTo>
                <a:lnTo>
                  <a:pt x="114284" y="207420"/>
                </a:lnTo>
                <a:lnTo>
                  <a:pt x="121461" y="206845"/>
                </a:lnTo>
                <a:lnTo>
                  <a:pt x="129104" y="206462"/>
                </a:lnTo>
                <a:lnTo>
                  <a:pt x="144263" y="206036"/>
                </a:lnTo>
                <a:lnTo>
                  <a:pt x="157351" y="205847"/>
                </a:lnTo>
                <a:lnTo>
                  <a:pt x="164461" y="206749"/>
                </a:lnTo>
                <a:lnTo>
                  <a:pt x="172058" y="208303"/>
                </a:lnTo>
                <a:lnTo>
                  <a:pt x="179980" y="210291"/>
                </a:lnTo>
                <a:lnTo>
                  <a:pt x="187167" y="212570"/>
                </a:lnTo>
                <a:lnTo>
                  <a:pt x="193863" y="215041"/>
                </a:lnTo>
                <a:lnTo>
                  <a:pt x="200231" y="217641"/>
                </a:lnTo>
                <a:lnTo>
                  <a:pt x="206383" y="220326"/>
                </a:lnTo>
                <a:lnTo>
                  <a:pt x="218297" y="225851"/>
                </a:lnTo>
                <a:lnTo>
                  <a:pt x="235715" y="234316"/>
                </a:lnTo>
                <a:lnTo>
                  <a:pt x="241468" y="238111"/>
                </a:lnTo>
                <a:lnTo>
                  <a:pt x="247209" y="242546"/>
                </a:lnTo>
                <a:lnTo>
                  <a:pt x="252941" y="247407"/>
                </a:lnTo>
                <a:lnTo>
                  <a:pt x="261849" y="255349"/>
                </a:lnTo>
                <a:lnTo>
                  <a:pt x="268984" y="262054"/>
                </a:lnTo>
                <a:lnTo>
                  <a:pt x="275330" y="268209"/>
                </a:lnTo>
                <a:lnTo>
                  <a:pt x="281325" y="276659"/>
                </a:lnTo>
                <a:lnTo>
                  <a:pt x="288384" y="288505"/>
                </a:lnTo>
                <a:lnTo>
                  <a:pt x="296623" y="297688"/>
                </a:lnTo>
                <a:lnTo>
                  <a:pt x="307267" y="3085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3" name="SMARTPenAnnotation157"/>
          <p:cNvSpPr/>
          <p:nvPr/>
        </p:nvSpPr>
        <p:spPr>
          <a:xfrm>
            <a:off x="7636016" y="3798011"/>
            <a:ext cx="268980" cy="213919"/>
          </a:xfrm>
          <a:custGeom>
            <a:avLst/>
            <a:gdLst/>
            <a:ahLst/>
            <a:cxnLst/>
            <a:rect l="0" t="0" r="0" b="0"/>
            <a:pathLst>
              <a:path w="268980" h="213919">
                <a:moveTo>
                  <a:pt x="4939" y="51041"/>
                </a:moveTo>
                <a:lnTo>
                  <a:pt x="387" y="51041"/>
                </a:lnTo>
                <a:lnTo>
                  <a:pt x="0" y="50089"/>
                </a:lnTo>
                <a:lnTo>
                  <a:pt x="693" y="48501"/>
                </a:lnTo>
                <a:lnTo>
                  <a:pt x="2109" y="46490"/>
                </a:lnTo>
                <a:lnTo>
                  <a:pt x="4004" y="45150"/>
                </a:lnTo>
                <a:lnTo>
                  <a:pt x="11224" y="42311"/>
                </a:lnTo>
                <a:lnTo>
                  <a:pt x="19395" y="35860"/>
                </a:lnTo>
                <a:lnTo>
                  <a:pt x="25016" y="30642"/>
                </a:lnTo>
                <a:lnTo>
                  <a:pt x="28801" y="28869"/>
                </a:lnTo>
                <a:lnTo>
                  <a:pt x="33229" y="27687"/>
                </a:lnTo>
                <a:lnTo>
                  <a:pt x="38087" y="26899"/>
                </a:lnTo>
                <a:lnTo>
                  <a:pt x="43230" y="25422"/>
                </a:lnTo>
                <a:lnTo>
                  <a:pt x="48564" y="23484"/>
                </a:lnTo>
                <a:lnTo>
                  <a:pt x="54025" y="21239"/>
                </a:lnTo>
                <a:lnTo>
                  <a:pt x="59570" y="18791"/>
                </a:lnTo>
                <a:lnTo>
                  <a:pt x="70812" y="13530"/>
                </a:lnTo>
                <a:lnTo>
                  <a:pt x="77429" y="11746"/>
                </a:lnTo>
                <a:lnTo>
                  <a:pt x="84698" y="10557"/>
                </a:lnTo>
                <a:lnTo>
                  <a:pt x="92402" y="9764"/>
                </a:lnTo>
                <a:lnTo>
                  <a:pt x="99442" y="8283"/>
                </a:lnTo>
                <a:lnTo>
                  <a:pt x="106041" y="6343"/>
                </a:lnTo>
                <a:lnTo>
                  <a:pt x="112345" y="4098"/>
                </a:lnTo>
                <a:lnTo>
                  <a:pt x="118453" y="2600"/>
                </a:lnTo>
                <a:lnTo>
                  <a:pt x="124430" y="1602"/>
                </a:lnTo>
                <a:lnTo>
                  <a:pt x="130320" y="937"/>
                </a:lnTo>
                <a:lnTo>
                  <a:pt x="136151" y="493"/>
                </a:lnTo>
                <a:lnTo>
                  <a:pt x="141944" y="198"/>
                </a:lnTo>
                <a:lnTo>
                  <a:pt x="147710" y="0"/>
                </a:lnTo>
                <a:lnTo>
                  <a:pt x="153460" y="821"/>
                </a:lnTo>
                <a:lnTo>
                  <a:pt x="159198" y="2321"/>
                </a:lnTo>
                <a:lnTo>
                  <a:pt x="164928" y="4274"/>
                </a:lnTo>
                <a:lnTo>
                  <a:pt x="169701" y="6528"/>
                </a:lnTo>
                <a:lnTo>
                  <a:pt x="177544" y="11573"/>
                </a:lnTo>
                <a:lnTo>
                  <a:pt x="184205" y="16989"/>
                </a:lnTo>
                <a:lnTo>
                  <a:pt x="190340" y="22572"/>
                </a:lnTo>
                <a:lnTo>
                  <a:pt x="196242" y="28228"/>
                </a:lnTo>
                <a:lnTo>
                  <a:pt x="198197" y="32023"/>
                </a:lnTo>
                <a:lnTo>
                  <a:pt x="199500" y="36457"/>
                </a:lnTo>
                <a:lnTo>
                  <a:pt x="200369" y="41318"/>
                </a:lnTo>
                <a:lnTo>
                  <a:pt x="199995" y="45512"/>
                </a:lnTo>
                <a:lnTo>
                  <a:pt x="198794" y="49260"/>
                </a:lnTo>
                <a:lnTo>
                  <a:pt x="173473" y="99737"/>
                </a:lnTo>
                <a:lnTo>
                  <a:pt x="169683" y="105412"/>
                </a:lnTo>
                <a:lnTo>
                  <a:pt x="165251" y="111101"/>
                </a:lnTo>
                <a:lnTo>
                  <a:pt x="160391" y="116798"/>
                </a:lnTo>
                <a:lnTo>
                  <a:pt x="156199" y="121549"/>
                </a:lnTo>
                <a:lnTo>
                  <a:pt x="149001" y="129368"/>
                </a:lnTo>
                <a:lnTo>
                  <a:pt x="144795" y="132787"/>
                </a:lnTo>
                <a:lnTo>
                  <a:pt x="140086" y="136018"/>
                </a:lnTo>
                <a:lnTo>
                  <a:pt x="135042" y="139125"/>
                </a:lnTo>
                <a:lnTo>
                  <a:pt x="126897" y="142577"/>
                </a:lnTo>
                <a:lnTo>
                  <a:pt x="120103" y="144111"/>
                </a:lnTo>
                <a:lnTo>
                  <a:pt x="113907" y="144793"/>
                </a:lnTo>
                <a:lnTo>
                  <a:pt x="107979" y="145096"/>
                </a:lnTo>
                <a:lnTo>
                  <a:pt x="105064" y="145177"/>
                </a:lnTo>
                <a:lnTo>
                  <a:pt x="103121" y="144278"/>
                </a:lnTo>
                <a:lnTo>
                  <a:pt x="101827" y="142727"/>
                </a:lnTo>
                <a:lnTo>
                  <a:pt x="100963" y="140740"/>
                </a:lnTo>
                <a:lnTo>
                  <a:pt x="99435" y="139415"/>
                </a:lnTo>
                <a:lnTo>
                  <a:pt x="97464" y="138532"/>
                </a:lnTo>
                <a:lnTo>
                  <a:pt x="95198" y="137943"/>
                </a:lnTo>
                <a:lnTo>
                  <a:pt x="93686" y="136598"/>
                </a:lnTo>
                <a:lnTo>
                  <a:pt x="92678" y="134749"/>
                </a:lnTo>
                <a:lnTo>
                  <a:pt x="91061" y="129489"/>
                </a:lnTo>
                <a:lnTo>
                  <a:pt x="93381" y="126229"/>
                </a:lnTo>
                <a:lnTo>
                  <a:pt x="95333" y="124026"/>
                </a:lnTo>
                <a:lnTo>
                  <a:pt x="97587" y="122558"/>
                </a:lnTo>
                <a:lnTo>
                  <a:pt x="105309" y="119539"/>
                </a:lnTo>
                <a:lnTo>
                  <a:pt x="110825" y="115457"/>
                </a:lnTo>
                <a:lnTo>
                  <a:pt x="118992" y="110468"/>
                </a:lnTo>
                <a:lnTo>
                  <a:pt x="123837" y="107804"/>
                </a:lnTo>
                <a:lnTo>
                  <a:pt x="128972" y="106028"/>
                </a:lnTo>
                <a:lnTo>
                  <a:pt x="134300" y="104844"/>
                </a:lnTo>
                <a:lnTo>
                  <a:pt x="139757" y="104055"/>
                </a:lnTo>
                <a:lnTo>
                  <a:pt x="145300" y="102576"/>
                </a:lnTo>
                <a:lnTo>
                  <a:pt x="150900" y="100638"/>
                </a:lnTo>
                <a:lnTo>
                  <a:pt x="156540" y="98393"/>
                </a:lnTo>
                <a:lnTo>
                  <a:pt x="162204" y="96896"/>
                </a:lnTo>
                <a:lnTo>
                  <a:pt x="167884" y="95899"/>
                </a:lnTo>
                <a:lnTo>
                  <a:pt x="173577" y="95234"/>
                </a:lnTo>
                <a:lnTo>
                  <a:pt x="179276" y="95743"/>
                </a:lnTo>
                <a:lnTo>
                  <a:pt x="184981" y="97035"/>
                </a:lnTo>
                <a:lnTo>
                  <a:pt x="190689" y="98849"/>
                </a:lnTo>
                <a:lnTo>
                  <a:pt x="196400" y="100058"/>
                </a:lnTo>
                <a:lnTo>
                  <a:pt x="202112" y="100864"/>
                </a:lnTo>
                <a:lnTo>
                  <a:pt x="207826" y="101401"/>
                </a:lnTo>
                <a:lnTo>
                  <a:pt x="213539" y="102712"/>
                </a:lnTo>
                <a:lnTo>
                  <a:pt x="219253" y="104538"/>
                </a:lnTo>
                <a:lnTo>
                  <a:pt x="224967" y="106708"/>
                </a:lnTo>
                <a:lnTo>
                  <a:pt x="229729" y="108155"/>
                </a:lnTo>
                <a:lnTo>
                  <a:pt x="237561" y="109763"/>
                </a:lnTo>
                <a:lnTo>
                  <a:pt x="244216" y="113017"/>
                </a:lnTo>
                <a:lnTo>
                  <a:pt x="250349" y="117639"/>
                </a:lnTo>
                <a:lnTo>
                  <a:pt x="256251" y="122867"/>
                </a:lnTo>
                <a:lnTo>
                  <a:pt x="259157" y="126548"/>
                </a:lnTo>
                <a:lnTo>
                  <a:pt x="262048" y="130906"/>
                </a:lnTo>
                <a:lnTo>
                  <a:pt x="264928" y="135717"/>
                </a:lnTo>
                <a:lnTo>
                  <a:pt x="266847" y="139877"/>
                </a:lnTo>
                <a:lnTo>
                  <a:pt x="268127" y="143603"/>
                </a:lnTo>
                <a:lnTo>
                  <a:pt x="268979" y="147038"/>
                </a:lnTo>
                <a:lnTo>
                  <a:pt x="268596" y="150282"/>
                </a:lnTo>
                <a:lnTo>
                  <a:pt x="267388" y="153397"/>
                </a:lnTo>
                <a:lnTo>
                  <a:pt x="263505" y="159398"/>
                </a:lnTo>
                <a:lnTo>
                  <a:pt x="258605" y="165239"/>
                </a:lnTo>
                <a:lnTo>
                  <a:pt x="255965" y="169083"/>
                </a:lnTo>
                <a:lnTo>
                  <a:pt x="253251" y="173551"/>
                </a:lnTo>
                <a:lnTo>
                  <a:pt x="250490" y="178434"/>
                </a:lnTo>
                <a:lnTo>
                  <a:pt x="247698" y="182642"/>
                </a:lnTo>
                <a:lnTo>
                  <a:pt x="244883" y="186400"/>
                </a:lnTo>
                <a:lnTo>
                  <a:pt x="242054" y="189858"/>
                </a:lnTo>
                <a:lnTo>
                  <a:pt x="239215" y="192163"/>
                </a:lnTo>
                <a:lnTo>
                  <a:pt x="236371" y="193700"/>
                </a:lnTo>
                <a:lnTo>
                  <a:pt x="229717" y="196360"/>
                </a:lnTo>
                <a:lnTo>
                  <a:pt x="220410" y="200717"/>
                </a:lnTo>
                <a:lnTo>
                  <a:pt x="212464" y="203289"/>
                </a:lnTo>
                <a:lnTo>
                  <a:pt x="204804" y="205384"/>
                </a:lnTo>
                <a:lnTo>
                  <a:pt x="200095" y="207277"/>
                </a:lnTo>
                <a:lnTo>
                  <a:pt x="195050" y="209490"/>
                </a:lnTo>
                <a:lnTo>
                  <a:pt x="189783" y="210967"/>
                </a:lnTo>
                <a:lnTo>
                  <a:pt x="184365" y="211951"/>
                </a:lnTo>
                <a:lnTo>
                  <a:pt x="178848" y="212607"/>
                </a:lnTo>
                <a:lnTo>
                  <a:pt x="173266" y="213044"/>
                </a:lnTo>
                <a:lnTo>
                  <a:pt x="167640" y="213336"/>
                </a:lnTo>
                <a:lnTo>
                  <a:pt x="153159" y="213746"/>
                </a:lnTo>
                <a:lnTo>
                  <a:pt x="126959" y="213903"/>
                </a:lnTo>
                <a:lnTo>
                  <a:pt x="100518" y="213918"/>
                </a:lnTo>
                <a:lnTo>
                  <a:pt x="97233" y="212965"/>
                </a:lnTo>
                <a:lnTo>
                  <a:pt x="95043" y="211378"/>
                </a:lnTo>
                <a:lnTo>
                  <a:pt x="93584" y="209368"/>
                </a:lnTo>
                <a:lnTo>
                  <a:pt x="91658" y="208027"/>
                </a:lnTo>
                <a:lnTo>
                  <a:pt x="86979" y="206538"/>
                </a:lnTo>
                <a:lnTo>
                  <a:pt x="78989" y="205699"/>
                </a:lnTo>
                <a:lnTo>
                  <a:pt x="73518" y="2053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4" name="SMARTPenAnnotation158"/>
          <p:cNvSpPr/>
          <p:nvPr/>
        </p:nvSpPr>
        <p:spPr>
          <a:xfrm>
            <a:off x="8018144" y="3986212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0" y="8573"/>
                </a:moveTo>
                <a:lnTo>
                  <a:pt x="0" y="4022"/>
                </a:lnTo>
                <a:lnTo>
                  <a:pt x="953" y="2681"/>
                </a:lnTo>
                <a:lnTo>
                  <a:pt x="2540" y="1787"/>
                </a:lnTo>
                <a:lnTo>
                  <a:pt x="7382" y="353"/>
                </a:lnTo>
                <a:lnTo>
                  <a:pt x="8731" y="236"/>
                </a:lnTo>
                <a:lnTo>
                  <a:pt x="10583" y="157"/>
                </a:lnTo>
                <a:lnTo>
                  <a:pt x="15850" y="31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5" name="SMARTPenAnnotation159"/>
          <p:cNvSpPr/>
          <p:nvPr/>
        </p:nvSpPr>
        <p:spPr>
          <a:xfrm>
            <a:off x="8121015" y="3703748"/>
            <a:ext cx="205440" cy="222454"/>
          </a:xfrm>
          <a:custGeom>
            <a:avLst/>
            <a:gdLst/>
            <a:ahLst/>
            <a:cxnLst/>
            <a:rect l="0" t="0" r="0" b="0"/>
            <a:pathLst>
              <a:path w="205440" h="222454">
                <a:moveTo>
                  <a:pt x="0" y="68152"/>
                </a:moveTo>
                <a:lnTo>
                  <a:pt x="0" y="63601"/>
                </a:lnTo>
                <a:lnTo>
                  <a:pt x="952" y="61308"/>
                </a:lnTo>
                <a:lnTo>
                  <a:pt x="4551" y="56220"/>
                </a:lnTo>
                <a:lnTo>
                  <a:pt x="5891" y="53530"/>
                </a:lnTo>
                <a:lnTo>
                  <a:pt x="7381" y="48000"/>
                </a:lnTo>
                <a:lnTo>
                  <a:pt x="10582" y="42368"/>
                </a:lnTo>
                <a:lnTo>
                  <a:pt x="12770" y="39533"/>
                </a:lnTo>
                <a:lnTo>
                  <a:pt x="16134" y="36690"/>
                </a:lnTo>
                <a:lnTo>
                  <a:pt x="20281" y="33842"/>
                </a:lnTo>
                <a:lnTo>
                  <a:pt x="24950" y="30991"/>
                </a:lnTo>
                <a:lnTo>
                  <a:pt x="29968" y="27185"/>
                </a:lnTo>
                <a:lnTo>
                  <a:pt x="35218" y="22743"/>
                </a:lnTo>
                <a:lnTo>
                  <a:pt x="40624" y="17877"/>
                </a:lnTo>
                <a:lnTo>
                  <a:pt x="46132" y="14633"/>
                </a:lnTo>
                <a:lnTo>
                  <a:pt x="51710" y="12470"/>
                </a:lnTo>
                <a:lnTo>
                  <a:pt x="57333" y="11028"/>
                </a:lnTo>
                <a:lnTo>
                  <a:pt x="63940" y="9114"/>
                </a:lnTo>
                <a:lnTo>
                  <a:pt x="78899" y="4448"/>
                </a:lnTo>
                <a:lnTo>
                  <a:pt x="85937" y="2823"/>
                </a:lnTo>
                <a:lnTo>
                  <a:pt x="92534" y="1739"/>
                </a:lnTo>
                <a:lnTo>
                  <a:pt x="98836" y="1016"/>
                </a:lnTo>
                <a:lnTo>
                  <a:pt x="104944" y="535"/>
                </a:lnTo>
                <a:lnTo>
                  <a:pt x="110920" y="214"/>
                </a:lnTo>
                <a:lnTo>
                  <a:pt x="116808" y="0"/>
                </a:lnTo>
                <a:lnTo>
                  <a:pt x="122640" y="809"/>
                </a:lnTo>
                <a:lnTo>
                  <a:pt x="128432" y="2302"/>
                </a:lnTo>
                <a:lnTo>
                  <a:pt x="134199" y="4249"/>
                </a:lnTo>
                <a:lnTo>
                  <a:pt x="138996" y="5548"/>
                </a:lnTo>
                <a:lnTo>
                  <a:pt x="143146" y="6413"/>
                </a:lnTo>
                <a:lnTo>
                  <a:pt x="146865" y="6990"/>
                </a:lnTo>
                <a:lnTo>
                  <a:pt x="149346" y="9280"/>
                </a:lnTo>
                <a:lnTo>
                  <a:pt x="150999" y="12711"/>
                </a:lnTo>
                <a:lnTo>
                  <a:pt x="152100" y="16904"/>
                </a:lnTo>
                <a:lnTo>
                  <a:pt x="152835" y="20651"/>
                </a:lnTo>
                <a:lnTo>
                  <a:pt x="153652" y="27356"/>
                </a:lnTo>
                <a:lnTo>
                  <a:pt x="152917" y="31429"/>
                </a:lnTo>
                <a:lnTo>
                  <a:pt x="151475" y="36050"/>
                </a:lnTo>
                <a:lnTo>
                  <a:pt x="149560" y="41035"/>
                </a:lnTo>
                <a:lnTo>
                  <a:pt x="146379" y="46264"/>
                </a:lnTo>
                <a:lnTo>
                  <a:pt x="142353" y="51655"/>
                </a:lnTo>
                <a:lnTo>
                  <a:pt x="137764" y="57154"/>
                </a:lnTo>
                <a:lnTo>
                  <a:pt x="132801" y="62725"/>
                </a:lnTo>
                <a:lnTo>
                  <a:pt x="122205" y="73995"/>
                </a:lnTo>
                <a:lnTo>
                  <a:pt x="116712" y="78714"/>
                </a:lnTo>
                <a:lnTo>
                  <a:pt x="111146" y="82814"/>
                </a:lnTo>
                <a:lnTo>
                  <a:pt x="105530" y="86499"/>
                </a:lnTo>
                <a:lnTo>
                  <a:pt x="99880" y="89908"/>
                </a:lnTo>
                <a:lnTo>
                  <a:pt x="94209" y="93133"/>
                </a:lnTo>
                <a:lnTo>
                  <a:pt x="88524" y="96236"/>
                </a:lnTo>
                <a:lnTo>
                  <a:pt x="83781" y="99257"/>
                </a:lnTo>
                <a:lnTo>
                  <a:pt x="79667" y="102223"/>
                </a:lnTo>
                <a:lnTo>
                  <a:pt x="75970" y="105154"/>
                </a:lnTo>
                <a:lnTo>
                  <a:pt x="71601" y="108060"/>
                </a:lnTo>
                <a:lnTo>
                  <a:pt x="66785" y="110949"/>
                </a:lnTo>
                <a:lnTo>
                  <a:pt x="51513" y="119542"/>
                </a:lnTo>
                <a:lnTo>
                  <a:pt x="56009" y="115023"/>
                </a:lnTo>
                <a:lnTo>
                  <a:pt x="59246" y="113686"/>
                </a:lnTo>
                <a:lnTo>
                  <a:pt x="63310" y="112796"/>
                </a:lnTo>
                <a:lnTo>
                  <a:pt x="67924" y="112202"/>
                </a:lnTo>
                <a:lnTo>
                  <a:pt x="71952" y="111806"/>
                </a:lnTo>
                <a:lnTo>
                  <a:pt x="75590" y="111542"/>
                </a:lnTo>
                <a:lnTo>
                  <a:pt x="78968" y="111366"/>
                </a:lnTo>
                <a:lnTo>
                  <a:pt x="90342" y="111171"/>
                </a:lnTo>
                <a:lnTo>
                  <a:pt x="138621" y="111023"/>
                </a:lnTo>
                <a:lnTo>
                  <a:pt x="145754" y="111972"/>
                </a:lnTo>
                <a:lnTo>
                  <a:pt x="152414" y="113558"/>
                </a:lnTo>
                <a:lnTo>
                  <a:pt x="158759" y="115568"/>
                </a:lnTo>
                <a:lnTo>
                  <a:pt x="164894" y="117860"/>
                </a:lnTo>
                <a:lnTo>
                  <a:pt x="170890" y="120341"/>
                </a:lnTo>
                <a:lnTo>
                  <a:pt x="176792" y="122947"/>
                </a:lnTo>
                <a:lnTo>
                  <a:pt x="188429" y="128382"/>
                </a:lnTo>
                <a:lnTo>
                  <a:pt x="194199" y="131165"/>
                </a:lnTo>
                <a:lnTo>
                  <a:pt x="198046" y="134926"/>
                </a:lnTo>
                <a:lnTo>
                  <a:pt x="200611" y="139338"/>
                </a:lnTo>
                <a:lnTo>
                  <a:pt x="202321" y="144184"/>
                </a:lnTo>
                <a:lnTo>
                  <a:pt x="203460" y="148368"/>
                </a:lnTo>
                <a:lnTo>
                  <a:pt x="204220" y="152109"/>
                </a:lnTo>
                <a:lnTo>
                  <a:pt x="205065" y="158806"/>
                </a:lnTo>
                <a:lnTo>
                  <a:pt x="205439" y="164957"/>
                </a:lnTo>
                <a:lnTo>
                  <a:pt x="204587" y="167931"/>
                </a:lnTo>
                <a:lnTo>
                  <a:pt x="201100" y="173776"/>
                </a:lnTo>
                <a:lnTo>
                  <a:pt x="196374" y="179548"/>
                </a:lnTo>
                <a:lnTo>
                  <a:pt x="191100" y="186241"/>
                </a:lnTo>
                <a:lnTo>
                  <a:pt x="188360" y="190693"/>
                </a:lnTo>
                <a:lnTo>
                  <a:pt x="185581" y="195566"/>
                </a:lnTo>
                <a:lnTo>
                  <a:pt x="182775" y="198814"/>
                </a:lnTo>
                <a:lnTo>
                  <a:pt x="179953" y="200980"/>
                </a:lnTo>
                <a:lnTo>
                  <a:pt x="174276" y="204339"/>
                </a:lnTo>
                <a:lnTo>
                  <a:pt x="168578" y="209007"/>
                </a:lnTo>
                <a:lnTo>
                  <a:pt x="165725" y="210632"/>
                </a:lnTo>
                <a:lnTo>
                  <a:pt x="156207" y="213873"/>
                </a:lnTo>
                <a:lnTo>
                  <a:pt x="151762" y="215782"/>
                </a:lnTo>
                <a:lnTo>
                  <a:pt x="146895" y="218007"/>
                </a:lnTo>
                <a:lnTo>
                  <a:pt x="142697" y="219490"/>
                </a:lnTo>
                <a:lnTo>
                  <a:pt x="138947" y="220479"/>
                </a:lnTo>
                <a:lnTo>
                  <a:pt x="135494" y="221138"/>
                </a:lnTo>
                <a:lnTo>
                  <a:pt x="129117" y="221870"/>
                </a:lnTo>
                <a:lnTo>
                  <a:pt x="123108" y="222196"/>
                </a:lnTo>
                <a:lnTo>
                  <a:pt x="117262" y="222341"/>
                </a:lnTo>
                <a:lnTo>
                  <a:pt x="95993" y="222453"/>
                </a:lnTo>
                <a:lnTo>
                  <a:pt x="95428" y="221502"/>
                </a:lnTo>
                <a:lnTo>
                  <a:pt x="94520" y="215671"/>
                </a:lnTo>
                <a:lnTo>
                  <a:pt x="94297" y="213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6" name="SMARTPenAnnotation160"/>
          <p:cNvSpPr/>
          <p:nvPr/>
        </p:nvSpPr>
        <p:spPr>
          <a:xfrm>
            <a:off x="8421492" y="3670366"/>
            <a:ext cx="178674" cy="255688"/>
          </a:xfrm>
          <a:custGeom>
            <a:avLst/>
            <a:gdLst/>
            <a:ahLst/>
            <a:cxnLst/>
            <a:rect l="0" t="0" r="0" b="0"/>
            <a:pathLst>
              <a:path w="178674" h="255688">
                <a:moveTo>
                  <a:pt x="136720" y="32954"/>
                </a:moveTo>
                <a:lnTo>
                  <a:pt x="136720" y="12802"/>
                </a:lnTo>
                <a:lnTo>
                  <a:pt x="135768" y="10947"/>
                </a:lnTo>
                <a:lnTo>
                  <a:pt x="134181" y="9710"/>
                </a:lnTo>
                <a:lnTo>
                  <a:pt x="132169" y="8886"/>
                </a:lnTo>
                <a:lnTo>
                  <a:pt x="127395" y="5429"/>
                </a:lnTo>
                <a:lnTo>
                  <a:pt x="124788" y="3174"/>
                </a:lnTo>
                <a:lnTo>
                  <a:pt x="122098" y="1671"/>
                </a:lnTo>
                <a:lnTo>
                  <a:pt x="116569" y="0"/>
                </a:lnTo>
                <a:lnTo>
                  <a:pt x="112809" y="507"/>
                </a:lnTo>
                <a:lnTo>
                  <a:pt x="108397" y="1798"/>
                </a:lnTo>
                <a:lnTo>
                  <a:pt x="103550" y="3610"/>
                </a:lnTo>
                <a:lnTo>
                  <a:pt x="98414" y="5772"/>
                </a:lnTo>
                <a:lnTo>
                  <a:pt x="93085" y="8165"/>
                </a:lnTo>
                <a:lnTo>
                  <a:pt x="82084" y="13364"/>
                </a:lnTo>
                <a:lnTo>
                  <a:pt x="53807" y="27293"/>
                </a:lnTo>
                <a:lnTo>
                  <a:pt x="48108" y="31085"/>
                </a:lnTo>
                <a:lnTo>
                  <a:pt x="42403" y="35518"/>
                </a:lnTo>
                <a:lnTo>
                  <a:pt x="36694" y="40378"/>
                </a:lnTo>
                <a:lnTo>
                  <a:pt x="30984" y="44571"/>
                </a:lnTo>
                <a:lnTo>
                  <a:pt x="25271" y="48318"/>
                </a:lnTo>
                <a:lnTo>
                  <a:pt x="19559" y="51769"/>
                </a:lnTo>
                <a:lnTo>
                  <a:pt x="15750" y="55022"/>
                </a:lnTo>
                <a:lnTo>
                  <a:pt x="13211" y="58144"/>
                </a:lnTo>
                <a:lnTo>
                  <a:pt x="9438" y="64152"/>
                </a:lnTo>
                <a:lnTo>
                  <a:pt x="4585" y="69997"/>
                </a:lnTo>
                <a:lnTo>
                  <a:pt x="2910" y="72889"/>
                </a:lnTo>
                <a:lnTo>
                  <a:pt x="1049" y="78643"/>
                </a:lnTo>
                <a:lnTo>
                  <a:pt x="221" y="84375"/>
                </a:lnTo>
                <a:lnTo>
                  <a:pt x="0" y="87237"/>
                </a:lnTo>
                <a:lnTo>
                  <a:pt x="807" y="90097"/>
                </a:lnTo>
                <a:lnTo>
                  <a:pt x="4242" y="95816"/>
                </a:lnTo>
                <a:lnTo>
                  <a:pt x="7443" y="97722"/>
                </a:lnTo>
                <a:lnTo>
                  <a:pt x="11483" y="98993"/>
                </a:lnTo>
                <a:lnTo>
                  <a:pt x="16082" y="99839"/>
                </a:lnTo>
                <a:lnTo>
                  <a:pt x="22005" y="101357"/>
                </a:lnTo>
                <a:lnTo>
                  <a:pt x="28810" y="103321"/>
                </a:lnTo>
                <a:lnTo>
                  <a:pt x="36206" y="105582"/>
                </a:lnTo>
                <a:lnTo>
                  <a:pt x="43040" y="108043"/>
                </a:lnTo>
                <a:lnTo>
                  <a:pt x="49502" y="110636"/>
                </a:lnTo>
                <a:lnTo>
                  <a:pt x="55715" y="113317"/>
                </a:lnTo>
                <a:lnTo>
                  <a:pt x="62714" y="116056"/>
                </a:lnTo>
                <a:lnTo>
                  <a:pt x="78110" y="121641"/>
                </a:lnTo>
                <a:lnTo>
                  <a:pt x="85265" y="124463"/>
                </a:lnTo>
                <a:lnTo>
                  <a:pt x="91940" y="127298"/>
                </a:lnTo>
                <a:lnTo>
                  <a:pt x="98294" y="130140"/>
                </a:lnTo>
                <a:lnTo>
                  <a:pt x="105387" y="132034"/>
                </a:lnTo>
                <a:lnTo>
                  <a:pt x="112974" y="133297"/>
                </a:lnTo>
                <a:lnTo>
                  <a:pt x="120889" y="134140"/>
                </a:lnTo>
                <a:lnTo>
                  <a:pt x="128071" y="136606"/>
                </a:lnTo>
                <a:lnTo>
                  <a:pt x="134764" y="140155"/>
                </a:lnTo>
                <a:lnTo>
                  <a:pt x="141132" y="144426"/>
                </a:lnTo>
                <a:lnTo>
                  <a:pt x="146329" y="148226"/>
                </a:lnTo>
                <a:lnTo>
                  <a:pt x="150746" y="151712"/>
                </a:lnTo>
                <a:lnTo>
                  <a:pt x="154644" y="154988"/>
                </a:lnTo>
                <a:lnTo>
                  <a:pt x="159147" y="159078"/>
                </a:lnTo>
                <a:lnTo>
                  <a:pt x="169230" y="168701"/>
                </a:lnTo>
                <a:lnTo>
                  <a:pt x="172681" y="172982"/>
                </a:lnTo>
                <a:lnTo>
                  <a:pt x="176515" y="180279"/>
                </a:lnTo>
                <a:lnTo>
                  <a:pt x="177538" y="184510"/>
                </a:lnTo>
                <a:lnTo>
                  <a:pt x="178219" y="189236"/>
                </a:lnTo>
                <a:lnTo>
                  <a:pt x="178673" y="194292"/>
                </a:lnTo>
                <a:lnTo>
                  <a:pt x="178024" y="198615"/>
                </a:lnTo>
                <a:lnTo>
                  <a:pt x="174763" y="205959"/>
                </a:lnTo>
                <a:lnTo>
                  <a:pt x="173512" y="210203"/>
                </a:lnTo>
                <a:lnTo>
                  <a:pt x="172678" y="214937"/>
                </a:lnTo>
                <a:lnTo>
                  <a:pt x="172122" y="219998"/>
                </a:lnTo>
                <a:lnTo>
                  <a:pt x="169847" y="224325"/>
                </a:lnTo>
                <a:lnTo>
                  <a:pt x="166424" y="228162"/>
                </a:lnTo>
                <a:lnTo>
                  <a:pt x="162238" y="231673"/>
                </a:lnTo>
                <a:lnTo>
                  <a:pt x="157542" y="234965"/>
                </a:lnTo>
                <a:lnTo>
                  <a:pt x="152507" y="238113"/>
                </a:lnTo>
                <a:lnTo>
                  <a:pt x="147244" y="241164"/>
                </a:lnTo>
                <a:lnTo>
                  <a:pt x="142783" y="244150"/>
                </a:lnTo>
                <a:lnTo>
                  <a:pt x="138858" y="247094"/>
                </a:lnTo>
                <a:lnTo>
                  <a:pt x="135288" y="250009"/>
                </a:lnTo>
                <a:lnTo>
                  <a:pt x="131003" y="251952"/>
                </a:lnTo>
                <a:lnTo>
                  <a:pt x="126241" y="253247"/>
                </a:lnTo>
                <a:lnTo>
                  <a:pt x="121161" y="254111"/>
                </a:lnTo>
                <a:lnTo>
                  <a:pt x="116823" y="254687"/>
                </a:lnTo>
                <a:lnTo>
                  <a:pt x="112977" y="255071"/>
                </a:lnTo>
                <a:lnTo>
                  <a:pt x="109461" y="255326"/>
                </a:lnTo>
                <a:lnTo>
                  <a:pt x="106165" y="255497"/>
                </a:lnTo>
                <a:lnTo>
                  <a:pt x="99963" y="255687"/>
                </a:lnTo>
                <a:lnTo>
                  <a:pt x="96975" y="253832"/>
                </a:lnTo>
                <a:lnTo>
                  <a:pt x="94031" y="250691"/>
                </a:lnTo>
                <a:lnTo>
                  <a:pt x="91116" y="246692"/>
                </a:lnTo>
                <a:lnTo>
                  <a:pt x="88219" y="243073"/>
                </a:lnTo>
                <a:lnTo>
                  <a:pt x="85336" y="239709"/>
                </a:lnTo>
                <a:lnTo>
                  <a:pt x="82462" y="236513"/>
                </a:lnTo>
                <a:lnTo>
                  <a:pt x="79592" y="232477"/>
                </a:lnTo>
                <a:lnTo>
                  <a:pt x="76728" y="227882"/>
                </a:lnTo>
                <a:lnTo>
                  <a:pt x="73865" y="222913"/>
                </a:lnTo>
                <a:lnTo>
                  <a:pt x="71957" y="217696"/>
                </a:lnTo>
                <a:lnTo>
                  <a:pt x="70685" y="212313"/>
                </a:lnTo>
                <a:lnTo>
                  <a:pt x="69836" y="206819"/>
                </a:lnTo>
                <a:lnTo>
                  <a:pt x="70223" y="201251"/>
                </a:lnTo>
                <a:lnTo>
                  <a:pt x="71434" y="195635"/>
                </a:lnTo>
                <a:lnTo>
                  <a:pt x="73194" y="189985"/>
                </a:lnTo>
                <a:lnTo>
                  <a:pt x="74366" y="183361"/>
                </a:lnTo>
                <a:lnTo>
                  <a:pt x="75148" y="176088"/>
                </a:lnTo>
                <a:lnTo>
                  <a:pt x="75670" y="168381"/>
                </a:lnTo>
                <a:lnTo>
                  <a:pt x="77922" y="160386"/>
                </a:lnTo>
                <a:lnTo>
                  <a:pt x="81330" y="152199"/>
                </a:lnTo>
                <a:lnTo>
                  <a:pt x="85505" y="143883"/>
                </a:lnTo>
                <a:lnTo>
                  <a:pt x="89242" y="135481"/>
                </a:lnTo>
                <a:lnTo>
                  <a:pt x="92685" y="127023"/>
                </a:lnTo>
                <a:lnTo>
                  <a:pt x="95933" y="118527"/>
                </a:lnTo>
                <a:lnTo>
                  <a:pt x="100004" y="110957"/>
                </a:lnTo>
                <a:lnTo>
                  <a:pt x="104624" y="104006"/>
                </a:lnTo>
                <a:lnTo>
                  <a:pt x="109607" y="97467"/>
                </a:lnTo>
                <a:lnTo>
                  <a:pt x="113883" y="91202"/>
                </a:lnTo>
                <a:lnTo>
                  <a:pt x="117686" y="85121"/>
                </a:lnTo>
                <a:lnTo>
                  <a:pt x="121173" y="79162"/>
                </a:lnTo>
                <a:lnTo>
                  <a:pt x="125403" y="73284"/>
                </a:lnTo>
                <a:lnTo>
                  <a:pt x="130127" y="67461"/>
                </a:lnTo>
                <a:lnTo>
                  <a:pt x="135183" y="61673"/>
                </a:lnTo>
                <a:lnTo>
                  <a:pt x="138552" y="56863"/>
                </a:lnTo>
                <a:lnTo>
                  <a:pt x="142298" y="48977"/>
                </a:lnTo>
                <a:lnTo>
                  <a:pt x="146502" y="42298"/>
                </a:lnTo>
                <a:lnTo>
                  <a:pt x="148956" y="39183"/>
                </a:lnTo>
                <a:lnTo>
                  <a:pt x="151683" y="33182"/>
                </a:lnTo>
                <a:lnTo>
                  <a:pt x="152896" y="27340"/>
                </a:lnTo>
                <a:lnTo>
                  <a:pt x="153577" y="19649"/>
                </a:lnTo>
                <a:lnTo>
                  <a:pt x="153738" y="17515"/>
                </a:lnTo>
                <a:lnTo>
                  <a:pt x="152827" y="16946"/>
                </a:lnTo>
                <a:lnTo>
                  <a:pt x="147949" y="16146"/>
                </a:lnTo>
                <a:lnTo>
                  <a:pt x="145292" y="158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7" name="SMARTPenAnnotation161"/>
          <p:cNvSpPr/>
          <p:nvPr/>
        </p:nvSpPr>
        <p:spPr>
          <a:xfrm>
            <a:off x="7003327" y="3403316"/>
            <a:ext cx="1776933" cy="985324"/>
          </a:xfrm>
          <a:custGeom>
            <a:avLst/>
            <a:gdLst/>
            <a:ahLst/>
            <a:cxnLst/>
            <a:rect l="0" t="0" r="0" b="0"/>
            <a:pathLst>
              <a:path w="1776933" h="985324">
                <a:moveTo>
                  <a:pt x="1554885" y="42829"/>
                </a:moveTo>
                <a:lnTo>
                  <a:pt x="1550334" y="38278"/>
                </a:lnTo>
                <a:lnTo>
                  <a:pt x="1548041" y="36937"/>
                </a:lnTo>
                <a:lnTo>
                  <a:pt x="1540263" y="34098"/>
                </a:lnTo>
                <a:lnTo>
                  <a:pt x="1534734" y="30058"/>
                </a:lnTo>
                <a:lnTo>
                  <a:pt x="1530974" y="28600"/>
                </a:lnTo>
                <a:lnTo>
                  <a:pt x="1511250" y="23720"/>
                </a:lnTo>
                <a:lnTo>
                  <a:pt x="1505793" y="21517"/>
                </a:lnTo>
                <a:lnTo>
                  <a:pt x="1455490" y="12947"/>
                </a:lnTo>
                <a:lnTo>
                  <a:pt x="1407070" y="6579"/>
                </a:lnTo>
                <a:lnTo>
                  <a:pt x="1363022" y="1272"/>
                </a:lnTo>
                <a:lnTo>
                  <a:pt x="1310787" y="224"/>
                </a:lnTo>
                <a:lnTo>
                  <a:pt x="1240400" y="0"/>
                </a:lnTo>
                <a:lnTo>
                  <a:pt x="1193100" y="4527"/>
                </a:lnTo>
                <a:lnTo>
                  <a:pt x="1147440" y="7350"/>
                </a:lnTo>
                <a:lnTo>
                  <a:pt x="1099198" y="8187"/>
                </a:lnTo>
                <a:lnTo>
                  <a:pt x="1048710" y="12985"/>
                </a:lnTo>
                <a:lnTo>
                  <a:pt x="997554" y="20439"/>
                </a:lnTo>
                <a:lnTo>
                  <a:pt x="960790" y="23353"/>
                </a:lnTo>
                <a:lnTo>
                  <a:pt x="923178" y="25600"/>
                </a:lnTo>
                <a:lnTo>
                  <a:pt x="868920" y="32220"/>
                </a:lnTo>
                <a:lnTo>
                  <a:pt x="811992" y="40215"/>
                </a:lnTo>
                <a:lnTo>
                  <a:pt x="758506" y="49568"/>
                </a:lnTo>
                <a:lnTo>
                  <a:pt x="706463" y="63029"/>
                </a:lnTo>
                <a:lnTo>
                  <a:pt x="654848" y="74425"/>
                </a:lnTo>
                <a:lnTo>
                  <a:pt x="603360" y="88492"/>
                </a:lnTo>
                <a:lnTo>
                  <a:pt x="552862" y="100068"/>
                </a:lnTo>
                <a:lnTo>
                  <a:pt x="506361" y="116092"/>
                </a:lnTo>
                <a:lnTo>
                  <a:pt x="427514" y="150337"/>
                </a:lnTo>
                <a:lnTo>
                  <a:pt x="383708" y="172790"/>
                </a:lnTo>
                <a:lnTo>
                  <a:pt x="340565" y="197541"/>
                </a:lnTo>
                <a:lnTo>
                  <a:pt x="254733" y="248604"/>
                </a:lnTo>
                <a:lnTo>
                  <a:pt x="211863" y="278848"/>
                </a:lnTo>
                <a:lnTo>
                  <a:pt x="173549" y="307388"/>
                </a:lnTo>
                <a:lnTo>
                  <a:pt x="152288" y="327733"/>
                </a:lnTo>
                <a:lnTo>
                  <a:pt x="121713" y="358067"/>
                </a:lnTo>
                <a:lnTo>
                  <a:pt x="91064" y="387693"/>
                </a:lnTo>
                <a:lnTo>
                  <a:pt x="73718" y="409462"/>
                </a:lnTo>
                <a:lnTo>
                  <a:pt x="59658" y="431837"/>
                </a:lnTo>
                <a:lnTo>
                  <a:pt x="47060" y="454481"/>
                </a:lnTo>
                <a:lnTo>
                  <a:pt x="29257" y="488650"/>
                </a:lnTo>
                <a:lnTo>
                  <a:pt x="18626" y="511481"/>
                </a:lnTo>
                <a:lnTo>
                  <a:pt x="10726" y="534329"/>
                </a:lnTo>
                <a:lnTo>
                  <a:pt x="4039" y="557183"/>
                </a:lnTo>
                <a:lnTo>
                  <a:pt x="922" y="568612"/>
                </a:lnTo>
                <a:lnTo>
                  <a:pt x="0" y="588930"/>
                </a:lnTo>
                <a:lnTo>
                  <a:pt x="2296" y="616434"/>
                </a:lnTo>
                <a:lnTo>
                  <a:pt x="5516" y="645221"/>
                </a:lnTo>
                <a:lnTo>
                  <a:pt x="10932" y="665841"/>
                </a:lnTo>
                <a:lnTo>
                  <a:pt x="24691" y="694467"/>
                </a:lnTo>
                <a:lnTo>
                  <a:pt x="35329" y="715669"/>
                </a:lnTo>
                <a:lnTo>
                  <a:pt x="56579" y="744474"/>
                </a:lnTo>
                <a:lnTo>
                  <a:pt x="80973" y="771106"/>
                </a:lnTo>
                <a:lnTo>
                  <a:pt x="121659" y="799814"/>
                </a:lnTo>
                <a:lnTo>
                  <a:pt x="155077" y="823698"/>
                </a:lnTo>
                <a:lnTo>
                  <a:pt x="190061" y="847920"/>
                </a:lnTo>
                <a:lnTo>
                  <a:pt x="244067" y="873654"/>
                </a:lnTo>
                <a:lnTo>
                  <a:pt x="288924" y="888756"/>
                </a:lnTo>
                <a:lnTo>
                  <a:pt x="335871" y="901804"/>
                </a:lnTo>
                <a:lnTo>
                  <a:pt x="385023" y="917735"/>
                </a:lnTo>
                <a:lnTo>
                  <a:pt x="439274" y="931980"/>
                </a:lnTo>
                <a:lnTo>
                  <a:pt x="491544" y="942233"/>
                </a:lnTo>
                <a:lnTo>
                  <a:pt x="545766" y="953844"/>
                </a:lnTo>
                <a:lnTo>
                  <a:pt x="583465" y="962074"/>
                </a:lnTo>
                <a:lnTo>
                  <a:pt x="715373" y="977598"/>
                </a:lnTo>
                <a:lnTo>
                  <a:pt x="754096" y="982157"/>
                </a:lnTo>
                <a:lnTo>
                  <a:pt x="808979" y="984723"/>
                </a:lnTo>
                <a:lnTo>
                  <a:pt x="847451" y="985323"/>
                </a:lnTo>
                <a:lnTo>
                  <a:pt x="886775" y="983050"/>
                </a:lnTo>
                <a:lnTo>
                  <a:pt x="926478" y="979818"/>
                </a:lnTo>
                <a:lnTo>
                  <a:pt x="966348" y="978381"/>
                </a:lnTo>
                <a:lnTo>
                  <a:pt x="1006293" y="975202"/>
                </a:lnTo>
                <a:lnTo>
                  <a:pt x="1046272" y="970614"/>
                </a:lnTo>
                <a:lnTo>
                  <a:pt x="1086265" y="965400"/>
                </a:lnTo>
                <a:lnTo>
                  <a:pt x="1141715" y="952559"/>
                </a:lnTo>
                <a:lnTo>
                  <a:pt x="1179483" y="944676"/>
                </a:lnTo>
                <a:lnTo>
                  <a:pt x="1217543" y="937045"/>
                </a:lnTo>
                <a:lnTo>
                  <a:pt x="1270147" y="921086"/>
                </a:lnTo>
                <a:lnTo>
                  <a:pt x="1317272" y="899636"/>
                </a:lnTo>
                <a:lnTo>
                  <a:pt x="1367006" y="879839"/>
                </a:lnTo>
                <a:lnTo>
                  <a:pt x="1416985" y="856299"/>
                </a:lnTo>
                <a:lnTo>
                  <a:pt x="1462379" y="831227"/>
                </a:lnTo>
                <a:lnTo>
                  <a:pt x="1505992" y="804748"/>
                </a:lnTo>
                <a:lnTo>
                  <a:pt x="1534742" y="784050"/>
                </a:lnTo>
                <a:lnTo>
                  <a:pt x="1560855" y="762150"/>
                </a:lnTo>
                <a:lnTo>
                  <a:pt x="1585161" y="739717"/>
                </a:lnTo>
                <a:lnTo>
                  <a:pt x="1608663" y="717047"/>
                </a:lnTo>
                <a:lnTo>
                  <a:pt x="1631810" y="691731"/>
                </a:lnTo>
                <a:lnTo>
                  <a:pt x="1653843" y="665557"/>
                </a:lnTo>
                <a:lnTo>
                  <a:pt x="1673162" y="641224"/>
                </a:lnTo>
                <a:lnTo>
                  <a:pt x="1691273" y="615170"/>
                </a:lnTo>
                <a:lnTo>
                  <a:pt x="1708847" y="587715"/>
                </a:lnTo>
                <a:lnTo>
                  <a:pt x="1726182" y="559638"/>
                </a:lnTo>
                <a:lnTo>
                  <a:pt x="1740872" y="533824"/>
                </a:lnTo>
                <a:lnTo>
                  <a:pt x="1752799" y="508699"/>
                </a:lnTo>
                <a:lnTo>
                  <a:pt x="1761275" y="481657"/>
                </a:lnTo>
                <a:lnTo>
                  <a:pt x="1768216" y="453763"/>
                </a:lnTo>
                <a:lnTo>
                  <a:pt x="1773524" y="425491"/>
                </a:lnTo>
                <a:lnTo>
                  <a:pt x="1775883" y="397051"/>
                </a:lnTo>
                <a:lnTo>
                  <a:pt x="1776932" y="368536"/>
                </a:lnTo>
                <a:lnTo>
                  <a:pt x="1776445" y="340940"/>
                </a:lnTo>
                <a:lnTo>
                  <a:pt x="1771769" y="303984"/>
                </a:lnTo>
                <a:lnTo>
                  <a:pt x="1770340" y="280500"/>
                </a:lnTo>
                <a:lnTo>
                  <a:pt x="1764626" y="257363"/>
                </a:lnTo>
                <a:lnTo>
                  <a:pt x="1755736" y="233427"/>
                </a:lnTo>
                <a:lnTo>
                  <a:pt x="1745435" y="206914"/>
                </a:lnTo>
                <a:lnTo>
                  <a:pt x="1731966" y="184335"/>
                </a:lnTo>
                <a:lnTo>
                  <a:pt x="1708318" y="155559"/>
                </a:lnTo>
                <a:lnTo>
                  <a:pt x="1680674" y="128935"/>
                </a:lnTo>
                <a:lnTo>
                  <a:pt x="1648354" y="105489"/>
                </a:lnTo>
                <a:lnTo>
                  <a:pt x="1598748" y="75949"/>
                </a:lnTo>
                <a:lnTo>
                  <a:pt x="1548980" y="55333"/>
                </a:lnTo>
                <a:lnTo>
                  <a:pt x="1494276" y="36444"/>
                </a:lnTo>
                <a:lnTo>
                  <a:pt x="1451837" y="28872"/>
                </a:lnTo>
                <a:lnTo>
                  <a:pt x="1406559" y="24088"/>
                </a:lnTo>
                <a:lnTo>
                  <a:pt x="1357717" y="17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83" name="Group 6182"/>
          <p:cNvGrpSpPr/>
          <p:nvPr/>
        </p:nvGrpSpPr>
        <p:grpSpPr>
          <a:xfrm>
            <a:off x="3440429" y="1800225"/>
            <a:ext cx="1594487" cy="1603058"/>
            <a:chOff x="3440429" y="1800225"/>
            <a:chExt cx="1594487" cy="1603058"/>
          </a:xfrm>
        </p:grpSpPr>
        <p:sp>
          <p:nvSpPr>
            <p:cNvPr id="6178" name="SMARTPenAnnotation162"/>
            <p:cNvSpPr/>
            <p:nvPr/>
          </p:nvSpPr>
          <p:spPr>
            <a:xfrm>
              <a:off x="3440429" y="1808797"/>
              <a:ext cx="1508762" cy="1551624"/>
            </a:xfrm>
            <a:custGeom>
              <a:avLst/>
              <a:gdLst/>
              <a:ahLst/>
              <a:cxnLst/>
              <a:rect l="0" t="0" r="0" b="0"/>
              <a:pathLst>
                <a:path w="1508762" h="1551624">
                  <a:moveTo>
                    <a:pt x="60008" y="1551623"/>
                  </a:moveTo>
                  <a:lnTo>
                    <a:pt x="60008" y="1509889"/>
                  </a:lnTo>
                  <a:lnTo>
                    <a:pt x="59056" y="1505703"/>
                  </a:lnTo>
                  <a:lnTo>
                    <a:pt x="54116" y="1494307"/>
                  </a:lnTo>
                  <a:lnTo>
                    <a:pt x="51789" y="1472908"/>
                  </a:lnTo>
                  <a:lnTo>
                    <a:pt x="51442" y="1427879"/>
                  </a:lnTo>
                  <a:lnTo>
                    <a:pt x="51435" y="1374094"/>
                  </a:lnTo>
                  <a:lnTo>
                    <a:pt x="48896" y="1362866"/>
                  </a:lnTo>
                  <a:lnTo>
                    <a:pt x="45544" y="1351526"/>
                  </a:lnTo>
                  <a:lnTo>
                    <a:pt x="42968" y="1305875"/>
                  </a:lnTo>
                  <a:lnTo>
                    <a:pt x="42864" y="1250068"/>
                  </a:lnTo>
                  <a:lnTo>
                    <a:pt x="40323" y="1241068"/>
                  </a:lnTo>
                  <a:lnTo>
                    <a:pt x="36972" y="1230718"/>
                  </a:lnTo>
                  <a:lnTo>
                    <a:pt x="34448" y="1194067"/>
                  </a:lnTo>
                  <a:lnTo>
                    <a:pt x="34291" y="1138308"/>
                  </a:lnTo>
                  <a:lnTo>
                    <a:pt x="34291" y="1104581"/>
                  </a:lnTo>
                  <a:lnTo>
                    <a:pt x="31750" y="1095445"/>
                  </a:lnTo>
                  <a:lnTo>
                    <a:pt x="28399" y="1085035"/>
                  </a:lnTo>
                  <a:lnTo>
                    <a:pt x="26910" y="1074058"/>
                  </a:lnTo>
                  <a:lnTo>
                    <a:pt x="28788" y="1062829"/>
                  </a:lnTo>
                  <a:lnTo>
                    <a:pt x="31845" y="1051489"/>
                  </a:lnTo>
                  <a:lnTo>
                    <a:pt x="34227" y="1006015"/>
                  </a:lnTo>
                  <a:lnTo>
                    <a:pt x="34290" y="945801"/>
                  </a:lnTo>
                  <a:lnTo>
                    <a:pt x="31750" y="934389"/>
                  </a:lnTo>
                  <a:lnTo>
                    <a:pt x="28399" y="922966"/>
                  </a:lnTo>
                  <a:lnTo>
                    <a:pt x="26910" y="911540"/>
                  </a:lnTo>
                  <a:lnTo>
                    <a:pt x="28788" y="900112"/>
                  </a:lnTo>
                  <a:lnTo>
                    <a:pt x="31845" y="888682"/>
                  </a:lnTo>
                  <a:lnTo>
                    <a:pt x="34147" y="841892"/>
                  </a:lnTo>
                  <a:lnTo>
                    <a:pt x="34288" y="782986"/>
                  </a:lnTo>
                  <a:lnTo>
                    <a:pt x="36830" y="771539"/>
                  </a:lnTo>
                  <a:lnTo>
                    <a:pt x="40181" y="760101"/>
                  </a:lnTo>
                  <a:lnTo>
                    <a:pt x="42706" y="717550"/>
                  </a:lnTo>
                  <a:lnTo>
                    <a:pt x="42863" y="448981"/>
                  </a:lnTo>
                  <a:lnTo>
                    <a:pt x="40323" y="437355"/>
                  </a:lnTo>
                  <a:lnTo>
                    <a:pt x="36971" y="425837"/>
                  </a:lnTo>
                  <a:lnTo>
                    <a:pt x="34395" y="380050"/>
                  </a:lnTo>
                  <a:lnTo>
                    <a:pt x="34291" y="318848"/>
                  </a:lnTo>
                  <a:lnTo>
                    <a:pt x="31751" y="308080"/>
                  </a:lnTo>
                  <a:lnTo>
                    <a:pt x="28399" y="296945"/>
                  </a:lnTo>
                  <a:lnTo>
                    <a:pt x="25823" y="256002"/>
                  </a:lnTo>
                  <a:lnTo>
                    <a:pt x="25749" y="241693"/>
                  </a:lnTo>
                  <a:lnTo>
                    <a:pt x="24786" y="237329"/>
                  </a:lnTo>
                  <a:lnTo>
                    <a:pt x="19833" y="225683"/>
                  </a:lnTo>
                  <a:lnTo>
                    <a:pt x="17676" y="205164"/>
                  </a:lnTo>
                  <a:lnTo>
                    <a:pt x="17152" y="157097"/>
                  </a:lnTo>
                  <a:lnTo>
                    <a:pt x="17146" y="48330"/>
                  </a:lnTo>
                  <a:lnTo>
                    <a:pt x="16193" y="46507"/>
                  </a:lnTo>
                  <a:lnTo>
                    <a:pt x="14605" y="45292"/>
                  </a:lnTo>
                  <a:lnTo>
                    <a:pt x="12595" y="44483"/>
                  </a:lnTo>
                  <a:lnTo>
                    <a:pt x="11254" y="42990"/>
                  </a:lnTo>
                  <a:lnTo>
                    <a:pt x="10361" y="41042"/>
                  </a:lnTo>
                  <a:lnTo>
                    <a:pt x="8926" y="35624"/>
                  </a:lnTo>
                  <a:lnTo>
                    <a:pt x="1223" y="27026"/>
                  </a:lnTo>
                  <a:lnTo>
                    <a:pt x="544" y="23759"/>
                  </a:lnTo>
                  <a:lnTo>
                    <a:pt x="0" y="17145"/>
                  </a:lnTo>
                  <a:lnTo>
                    <a:pt x="15601" y="17145"/>
                  </a:lnTo>
                  <a:lnTo>
                    <a:pt x="18999" y="14605"/>
                  </a:lnTo>
                  <a:lnTo>
                    <a:pt x="24390" y="9764"/>
                  </a:lnTo>
                  <a:lnTo>
                    <a:pt x="41653" y="8730"/>
                  </a:lnTo>
                  <a:lnTo>
                    <a:pt x="88755" y="8573"/>
                  </a:lnTo>
                  <a:lnTo>
                    <a:pt x="285781" y="8573"/>
                  </a:lnTo>
                  <a:lnTo>
                    <a:pt x="291486" y="9525"/>
                  </a:lnTo>
                  <a:lnTo>
                    <a:pt x="310026" y="15358"/>
                  </a:lnTo>
                  <a:lnTo>
                    <a:pt x="354386" y="18028"/>
                  </a:lnTo>
                  <a:lnTo>
                    <a:pt x="377201" y="23916"/>
                  </a:lnTo>
                  <a:lnTo>
                    <a:pt x="420583" y="25671"/>
                  </a:lnTo>
                  <a:lnTo>
                    <a:pt x="464640" y="25715"/>
                  </a:lnTo>
                  <a:lnTo>
                    <a:pt x="478287" y="28256"/>
                  </a:lnTo>
                  <a:lnTo>
                    <a:pt x="490702" y="31608"/>
                  </a:lnTo>
                  <a:lnTo>
                    <a:pt x="537180" y="34185"/>
                  </a:lnTo>
                  <a:lnTo>
                    <a:pt x="561017" y="33317"/>
                  </a:lnTo>
                  <a:lnTo>
                    <a:pt x="596026" y="26906"/>
                  </a:lnTo>
                  <a:lnTo>
                    <a:pt x="642891" y="25764"/>
                  </a:lnTo>
                  <a:lnTo>
                    <a:pt x="725700" y="25718"/>
                  </a:lnTo>
                  <a:lnTo>
                    <a:pt x="767468" y="33099"/>
                  </a:lnTo>
                  <a:lnTo>
                    <a:pt x="814494" y="34220"/>
                  </a:lnTo>
                  <a:lnTo>
                    <a:pt x="1056102" y="34290"/>
                  </a:lnTo>
                  <a:lnTo>
                    <a:pt x="1069772" y="31750"/>
                  </a:lnTo>
                  <a:lnTo>
                    <a:pt x="1083149" y="28399"/>
                  </a:lnTo>
                  <a:lnTo>
                    <a:pt x="1105793" y="25560"/>
                  </a:lnTo>
                  <a:lnTo>
                    <a:pt x="1133535" y="19089"/>
                  </a:lnTo>
                  <a:lnTo>
                    <a:pt x="1179761" y="17259"/>
                  </a:lnTo>
                  <a:lnTo>
                    <a:pt x="1214404" y="17155"/>
                  </a:lnTo>
                  <a:lnTo>
                    <a:pt x="1225853" y="14609"/>
                  </a:lnTo>
                  <a:lnTo>
                    <a:pt x="1237292" y="11256"/>
                  </a:lnTo>
                  <a:lnTo>
                    <a:pt x="1283017" y="8677"/>
                  </a:lnTo>
                  <a:lnTo>
                    <a:pt x="1368743" y="8573"/>
                  </a:lnTo>
                  <a:lnTo>
                    <a:pt x="1373505" y="7620"/>
                  </a:lnTo>
                  <a:lnTo>
                    <a:pt x="1385712" y="2681"/>
                  </a:lnTo>
                  <a:lnTo>
                    <a:pt x="1407408" y="353"/>
                  </a:lnTo>
                  <a:lnTo>
                    <a:pt x="1451528" y="6"/>
                  </a:lnTo>
                  <a:lnTo>
                    <a:pt x="150876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9" name="SMARTPenAnnotation163"/>
            <p:cNvSpPr/>
            <p:nvPr/>
          </p:nvSpPr>
          <p:spPr>
            <a:xfrm>
              <a:off x="3534727" y="1800225"/>
              <a:ext cx="1500189" cy="1603058"/>
            </a:xfrm>
            <a:custGeom>
              <a:avLst/>
              <a:gdLst/>
              <a:ahLst/>
              <a:cxnLst/>
              <a:rect l="0" t="0" r="0" b="0"/>
              <a:pathLst>
                <a:path w="1500189" h="1603058">
                  <a:moveTo>
                    <a:pt x="0" y="1603057"/>
                  </a:moveTo>
                  <a:lnTo>
                    <a:pt x="84208" y="1603057"/>
                  </a:lnTo>
                  <a:lnTo>
                    <a:pt x="94894" y="1600517"/>
                  </a:lnTo>
                  <a:lnTo>
                    <a:pt x="105992" y="1597166"/>
                  </a:lnTo>
                  <a:lnTo>
                    <a:pt x="144077" y="1594589"/>
                  </a:lnTo>
                  <a:lnTo>
                    <a:pt x="160376" y="1594516"/>
                  </a:lnTo>
                  <a:lnTo>
                    <a:pt x="171609" y="1591959"/>
                  </a:lnTo>
                  <a:lnTo>
                    <a:pt x="182950" y="1588599"/>
                  </a:lnTo>
                  <a:lnTo>
                    <a:pt x="224052" y="1586017"/>
                  </a:lnTo>
                  <a:lnTo>
                    <a:pt x="288638" y="1585913"/>
                  </a:lnTo>
                  <a:lnTo>
                    <a:pt x="300051" y="1583372"/>
                  </a:lnTo>
                  <a:lnTo>
                    <a:pt x="311473" y="1580021"/>
                  </a:lnTo>
                  <a:lnTo>
                    <a:pt x="357188" y="1577444"/>
                  </a:lnTo>
                  <a:lnTo>
                    <a:pt x="368618" y="1574846"/>
                  </a:lnTo>
                  <a:lnTo>
                    <a:pt x="380047" y="1571469"/>
                  </a:lnTo>
                  <a:lnTo>
                    <a:pt x="421217" y="1568872"/>
                  </a:lnTo>
                  <a:lnTo>
                    <a:pt x="471565" y="1568770"/>
                  </a:lnTo>
                  <a:lnTo>
                    <a:pt x="515632" y="1560989"/>
                  </a:lnTo>
                  <a:lnTo>
                    <a:pt x="529229" y="1559478"/>
                  </a:lnTo>
                  <a:lnTo>
                    <a:pt x="555919" y="1553456"/>
                  </a:lnTo>
                  <a:lnTo>
                    <a:pt x="597142" y="1551730"/>
                  </a:lnTo>
                  <a:lnTo>
                    <a:pt x="608614" y="1549130"/>
                  </a:lnTo>
                  <a:lnTo>
                    <a:pt x="620063" y="1545752"/>
                  </a:lnTo>
                  <a:lnTo>
                    <a:pt x="665797" y="1543155"/>
                  </a:lnTo>
                  <a:lnTo>
                    <a:pt x="721783" y="1543053"/>
                  </a:lnTo>
                  <a:lnTo>
                    <a:pt x="735448" y="1540511"/>
                  </a:lnTo>
                  <a:lnTo>
                    <a:pt x="741758" y="1538500"/>
                  </a:lnTo>
                  <a:lnTo>
                    <a:pt x="747870" y="1538111"/>
                  </a:lnTo>
                  <a:lnTo>
                    <a:pt x="794354" y="1542801"/>
                  </a:lnTo>
                  <a:lnTo>
                    <a:pt x="851534" y="1543045"/>
                  </a:lnTo>
                  <a:lnTo>
                    <a:pt x="1043092" y="1543050"/>
                  </a:lnTo>
                  <a:lnTo>
                    <a:pt x="1089825" y="1550828"/>
                  </a:lnTo>
                  <a:lnTo>
                    <a:pt x="1134643" y="1551601"/>
                  </a:lnTo>
                  <a:lnTo>
                    <a:pt x="1235636" y="1551622"/>
                  </a:lnTo>
                  <a:lnTo>
                    <a:pt x="1244814" y="1549082"/>
                  </a:lnTo>
                  <a:lnTo>
                    <a:pt x="1258151" y="1544837"/>
                  </a:lnTo>
                  <a:lnTo>
                    <a:pt x="1280072" y="1542332"/>
                  </a:lnTo>
                  <a:lnTo>
                    <a:pt x="1291670" y="1537228"/>
                  </a:lnTo>
                  <a:lnTo>
                    <a:pt x="1313143" y="1534840"/>
                  </a:lnTo>
                  <a:lnTo>
                    <a:pt x="1345523" y="1534486"/>
                  </a:lnTo>
                  <a:lnTo>
                    <a:pt x="1349453" y="1533531"/>
                  </a:lnTo>
                  <a:lnTo>
                    <a:pt x="1362604" y="1527693"/>
                  </a:lnTo>
                  <a:lnTo>
                    <a:pt x="1378455" y="1526009"/>
                  </a:lnTo>
                  <a:lnTo>
                    <a:pt x="1391954" y="1525914"/>
                  </a:lnTo>
                  <a:lnTo>
                    <a:pt x="1393742" y="1526863"/>
                  </a:lnTo>
                  <a:lnTo>
                    <a:pt x="1394934" y="1528449"/>
                  </a:lnTo>
                  <a:lnTo>
                    <a:pt x="1395728" y="1530458"/>
                  </a:lnTo>
                  <a:lnTo>
                    <a:pt x="1397210" y="1531798"/>
                  </a:lnTo>
                  <a:lnTo>
                    <a:pt x="1399151" y="1532691"/>
                  </a:lnTo>
                  <a:lnTo>
                    <a:pt x="1403847" y="1533683"/>
                  </a:lnTo>
                  <a:lnTo>
                    <a:pt x="1421704" y="1534468"/>
                  </a:lnTo>
                  <a:lnTo>
                    <a:pt x="1422147" y="1535424"/>
                  </a:lnTo>
                  <a:lnTo>
                    <a:pt x="1422640" y="1539025"/>
                  </a:lnTo>
                  <a:lnTo>
                    <a:pt x="1423724" y="1540367"/>
                  </a:lnTo>
                  <a:lnTo>
                    <a:pt x="1425400" y="1541261"/>
                  </a:lnTo>
                  <a:lnTo>
                    <a:pt x="1431500" y="1543019"/>
                  </a:lnTo>
                  <a:lnTo>
                    <a:pt x="1500188" y="1543050"/>
                  </a:lnTo>
                  <a:lnTo>
                    <a:pt x="1492806" y="1535669"/>
                  </a:lnTo>
                  <a:lnTo>
                    <a:pt x="1492144" y="1532466"/>
                  </a:lnTo>
                  <a:lnTo>
                    <a:pt x="1491615" y="1484945"/>
                  </a:lnTo>
                  <a:lnTo>
                    <a:pt x="1491615" y="1370041"/>
                  </a:lnTo>
                  <a:lnTo>
                    <a:pt x="1489075" y="1361064"/>
                  </a:lnTo>
                  <a:lnTo>
                    <a:pt x="1485723" y="1351677"/>
                  </a:lnTo>
                  <a:lnTo>
                    <a:pt x="1483837" y="1340085"/>
                  </a:lnTo>
                  <a:lnTo>
                    <a:pt x="1483073" y="1304571"/>
                  </a:lnTo>
                  <a:lnTo>
                    <a:pt x="1482110" y="1300244"/>
                  </a:lnTo>
                  <a:lnTo>
                    <a:pt x="1477157" y="1288650"/>
                  </a:lnTo>
                  <a:lnTo>
                    <a:pt x="1474824" y="1267179"/>
                  </a:lnTo>
                  <a:lnTo>
                    <a:pt x="1474474" y="1219254"/>
                  </a:lnTo>
                  <a:lnTo>
                    <a:pt x="1474470" y="1116081"/>
                  </a:lnTo>
                  <a:lnTo>
                    <a:pt x="1477010" y="1105318"/>
                  </a:lnTo>
                  <a:lnTo>
                    <a:pt x="1481255" y="1091089"/>
                  </a:lnTo>
                  <a:lnTo>
                    <a:pt x="1482807" y="1067889"/>
                  </a:lnTo>
                  <a:lnTo>
                    <a:pt x="1483040" y="1005830"/>
                  </a:lnTo>
                  <a:lnTo>
                    <a:pt x="1483042" y="971549"/>
                  </a:lnTo>
                  <a:lnTo>
                    <a:pt x="1485582" y="960119"/>
                  </a:lnTo>
                  <a:lnTo>
                    <a:pt x="1487593" y="954404"/>
                  </a:lnTo>
                  <a:lnTo>
                    <a:pt x="1487981" y="948689"/>
                  </a:lnTo>
                  <a:lnTo>
                    <a:pt x="1483208" y="902193"/>
                  </a:lnTo>
                  <a:lnTo>
                    <a:pt x="1483043" y="482926"/>
                  </a:lnTo>
                  <a:lnTo>
                    <a:pt x="1480503" y="471491"/>
                  </a:lnTo>
                  <a:lnTo>
                    <a:pt x="1477151" y="460059"/>
                  </a:lnTo>
                  <a:lnTo>
                    <a:pt x="1474312" y="442912"/>
                  </a:lnTo>
                  <a:lnTo>
                    <a:pt x="1467842" y="420052"/>
                  </a:lnTo>
                  <a:lnTo>
                    <a:pt x="1465973" y="374332"/>
                  </a:lnTo>
                  <a:lnTo>
                    <a:pt x="1465901" y="335993"/>
                  </a:lnTo>
                  <a:lnTo>
                    <a:pt x="1463359" y="325225"/>
                  </a:lnTo>
                  <a:lnTo>
                    <a:pt x="1459113" y="310993"/>
                  </a:lnTo>
                  <a:lnTo>
                    <a:pt x="1457167" y="303001"/>
                  </a:lnTo>
                  <a:lnTo>
                    <a:pt x="1451669" y="287792"/>
                  </a:lnTo>
                  <a:lnTo>
                    <a:pt x="1448056" y="260137"/>
                  </a:lnTo>
                  <a:lnTo>
                    <a:pt x="1442018" y="242026"/>
                  </a:lnTo>
                  <a:lnTo>
                    <a:pt x="1440543" y="224443"/>
                  </a:lnTo>
                  <a:lnTo>
                    <a:pt x="1440186" y="177300"/>
                  </a:lnTo>
                  <a:lnTo>
                    <a:pt x="1440180" y="74326"/>
                  </a:lnTo>
                  <a:lnTo>
                    <a:pt x="1441133" y="71458"/>
                  </a:lnTo>
                  <a:lnTo>
                    <a:pt x="1444731" y="65732"/>
                  </a:lnTo>
                  <a:lnTo>
                    <a:pt x="1445119" y="62871"/>
                  </a:lnTo>
                  <a:lnTo>
                    <a:pt x="1444425" y="60011"/>
                  </a:lnTo>
                  <a:lnTo>
                    <a:pt x="1442067" y="54294"/>
                  </a:lnTo>
                  <a:lnTo>
                    <a:pt x="1440739" y="45720"/>
                  </a:lnTo>
                  <a:lnTo>
                    <a:pt x="1440429" y="40005"/>
                  </a:lnTo>
                  <a:lnTo>
                    <a:pt x="1441298" y="37147"/>
                  </a:lnTo>
                  <a:lnTo>
                    <a:pt x="1444805" y="31432"/>
                  </a:lnTo>
                  <a:lnTo>
                    <a:pt x="1445168" y="28575"/>
                  </a:lnTo>
                  <a:lnTo>
                    <a:pt x="1444458" y="25717"/>
                  </a:lnTo>
                  <a:lnTo>
                    <a:pt x="1441025" y="18838"/>
                  </a:lnTo>
                  <a:lnTo>
                    <a:pt x="1440430" y="13095"/>
                  </a:lnTo>
                  <a:lnTo>
                    <a:pt x="1439394" y="11588"/>
                  </a:lnTo>
                  <a:lnTo>
                    <a:pt x="1437751" y="10582"/>
                  </a:lnTo>
                  <a:lnTo>
                    <a:pt x="1435703" y="9912"/>
                  </a:lnTo>
                  <a:lnTo>
                    <a:pt x="1434338" y="8513"/>
                  </a:lnTo>
                  <a:lnTo>
                    <a:pt x="1433428" y="6628"/>
                  </a:lnTo>
                  <a:lnTo>
                    <a:pt x="1431609" y="3"/>
                  </a:lnTo>
                  <a:lnTo>
                    <a:pt x="14316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0" name="SMARTPenAnnotation164"/>
            <p:cNvSpPr/>
            <p:nvPr/>
          </p:nvSpPr>
          <p:spPr>
            <a:xfrm>
              <a:off x="4211954" y="2563178"/>
              <a:ext cx="788662" cy="814388"/>
            </a:xfrm>
            <a:custGeom>
              <a:avLst/>
              <a:gdLst/>
              <a:ahLst/>
              <a:cxnLst/>
              <a:rect l="0" t="0" r="0" b="0"/>
              <a:pathLst>
                <a:path w="788662" h="814388">
                  <a:moveTo>
                    <a:pt x="17146" y="814387"/>
                  </a:moveTo>
                  <a:lnTo>
                    <a:pt x="17146" y="529445"/>
                  </a:lnTo>
                  <a:lnTo>
                    <a:pt x="16193" y="523460"/>
                  </a:lnTo>
                  <a:lnTo>
                    <a:pt x="10360" y="504472"/>
                  </a:lnTo>
                  <a:lnTo>
                    <a:pt x="8926" y="482659"/>
                  </a:lnTo>
                  <a:lnTo>
                    <a:pt x="8678" y="465695"/>
                  </a:lnTo>
                  <a:lnTo>
                    <a:pt x="11160" y="454308"/>
                  </a:lnTo>
                  <a:lnTo>
                    <a:pt x="14486" y="442897"/>
                  </a:lnTo>
                  <a:lnTo>
                    <a:pt x="16795" y="418886"/>
                  </a:lnTo>
                  <a:lnTo>
                    <a:pt x="12491" y="400021"/>
                  </a:lnTo>
                  <a:lnTo>
                    <a:pt x="9347" y="374891"/>
                  </a:lnTo>
                  <a:lnTo>
                    <a:pt x="8726" y="351582"/>
                  </a:lnTo>
                  <a:lnTo>
                    <a:pt x="8603" y="333184"/>
                  </a:lnTo>
                  <a:lnTo>
                    <a:pt x="6046" y="323976"/>
                  </a:lnTo>
                  <a:lnTo>
                    <a:pt x="2688" y="313534"/>
                  </a:lnTo>
                  <a:lnTo>
                    <a:pt x="531" y="291308"/>
                  </a:lnTo>
                  <a:lnTo>
                    <a:pt x="354" y="285645"/>
                  </a:lnTo>
                  <a:lnTo>
                    <a:pt x="2698" y="274273"/>
                  </a:lnTo>
                  <a:lnTo>
                    <a:pt x="6832" y="259700"/>
                  </a:lnTo>
                  <a:lnTo>
                    <a:pt x="8229" y="241692"/>
                  </a:lnTo>
                  <a:lnTo>
                    <a:pt x="7391" y="237328"/>
                  </a:lnTo>
                  <a:lnTo>
                    <a:pt x="3920" y="229938"/>
                  </a:lnTo>
                  <a:lnTo>
                    <a:pt x="3566" y="225682"/>
                  </a:lnTo>
                  <a:lnTo>
                    <a:pt x="7726" y="204191"/>
                  </a:lnTo>
                  <a:lnTo>
                    <a:pt x="8462" y="179441"/>
                  </a:lnTo>
                  <a:lnTo>
                    <a:pt x="8573" y="104141"/>
                  </a:lnTo>
                  <a:lnTo>
                    <a:pt x="7621" y="100860"/>
                  </a:lnTo>
                  <a:lnTo>
                    <a:pt x="6033" y="98672"/>
                  </a:lnTo>
                  <a:lnTo>
                    <a:pt x="4023" y="97214"/>
                  </a:lnTo>
                  <a:lnTo>
                    <a:pt x="2682" y="94336"/>
                  </a:lnTo>
                  <a:lnTo>
                    <a:pt x="354" y="79791"/>
                  </a:lnTo>
                  <a:lnTo>
                    <a:pt x="3" y="56772"/>
                  </a:lnTo>
                  <a:lnTo>
                    <a:pt x="0" y="8925"/>
                  </a:lnTo>
                  <a:lnTo>
                    <a:pt x="23748" y="8572"/>
                  </a:lnTo>
                  <a:lnTo>
                    <a:pt x="135965" y="8572"/>
                  </a:lnTo>
                  <a:lnTo>
                    <a:pt x="140174" y="7619"/>
                  </a:lnTo>
                  <a:lnTo>
                    <a:pt x="151600" y="2680"/>
                  </a:lnTo>
                  <a:lnTo>
                    <a:pt x="172045" y="529"/>
                  </a:lnTo>
                  <a:lnTo>
                    <a:pt x="194212" y="69"/>
                  </a:lnTo>
                  <a:lnTo>
                    <a:pt x="246131" y="0"/>
                  </a:lnTo>
                  <a:lnTo>
                    <a:pt x="250765" y="952"/>
                  </a:lnTo>
                  <a:lnTo>
                    <a:pt x="262790" y="5890"/>
                  </a:lnTo>
                  <a:lnTo>
                    <a:pt x="284420" y="8219"/>
                  </a:lnTo>
                  <a:lnTo>
                    <a:pt x="303762" y="8502"/>
                  </a:lnTo>
                  <a:lnTo>
                    <a:pt x="417558" y="8572"/>
                  </a:lnTo>
                  <a:lnTo>
                    <a:pt x="428787" y="11111"/>
                  </a:lnTo>
                  <a:lnTo>
                    <a:pt x="443278" y="15357"/>
                  </a:lnTo>
                  <a:lnTo>
                    <a:pt x="465621" y="16909"/>
                  </a:lnTo>
                  <a:lnTo>
                    <a:pt x="487073" y="17113"/>
                  </a:lnTo>
                  <a:lnTo>
                    <a:pt x="749848" y="17144"/>
                  </a:lnTo>
                  <a:lnTo>
                    <a:pt x="752311" y="18097"/>
                  </a:lnTo>
                  <a:lnTo>
                    <a:pt x="761363" y="24525"/>
                  </a:lnTo>
                  <a:lnTo>
                    <a:pt x="764787" y="25187"/>
                  </a:lnTo>
                  <a:lnTo>
                    <a:pt x="788661" y="25717"/>
                  </a:lnTo>
                  <a:lnTo>
                    <a:pt x="780203" y="25717"/>
                  </a:lnTo>
                  <a:lnTo>
                    <a:pt x="785058" y="25717"/>
                  </a:lnTo>
                  <a:lnTo>
                    <a:pt x="771525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1" name="SMARTPenAnnotation165"/>
            <p:cNvSpPr/>
            <p:nvPr/>
          </p:nvSpPr>
          <p:spPr>
            <a:xfrm>
              <a:off x="4237672" y="2588895"/>
              <a:ext cx="428626" cy="780098"/>
            </a:xfrm>
            <a:custGeom>
              <a:avLst/>
              <a:gdLst/>
              <a:ahLst/>
              <a:cxnLst/>
              <a:rect l="0" t="0" r="0" b="0"/>
              <a:pathLst>
                <a:path w="428626" h="780098">
                  <a:moveTo>
                    <a:pt x="8573" y="0"/>
                  </a:moveTo>
                  <a:lnTo>
                    <a:pt x="3634" y="0"/>
                  </a:lnTo>
                  <a:lnTo>
                    <a:pt x="7734" y="0"/>
                  </a:lnTo>
                  <a:lnTo>
                    <a:pt x="8014" y="952"/>
                  </a:lnTo>
                  <a:lnTo>
                    <a:pt x="8566" y="13018"/>
                  </a:lnTo>
                  <a:lnTo>
                    <a:pt x="9521" y="15346"/>
                  </a:lnTo>
                  <a:lnTo>
                    <a:pt x="14463" y="23173"/>
                  </a:lnTo>
                  <a:lnTo>
                    <a:pt x="17303" y="31525"/>
                  </a:lnTo>
                  <a:lnTo>
                    <a:pt x="22801" y="40032"/>
                  </a:lnTo>
                  <a:lnTo>
                    <a:pt x="24421" y="45732"/>
                  </a:lnTo>
                  <a:lnTo>
                    <a:pt x="25334" y="54295"/>
                  </a:lnTo>
                  <a:lnTo>
                    <a:pt x="26414" y="57152"/>
                  </a:lnTo>
                  <a:lnTo>
                    <a:pt x="31533" y="65723"/>
                  </a:lnTo>
                  <a:lnTo>
                    <a:pt x="34426" y="74295"/>
                  </a:lnTo>
                  <a:lnTo>
                    <a:pt x="38478" y="80010"/>
                  </a:lnTo>
                  <a:lnTo>
                    <a:pt x="39939" y="83820"/>
                  </a:lnTo>
                  <a:lnTo>
                    <a:pt x="42949" y="97331"/>
                  </a:lnTo>
                  <a:lnTo>
                    <a:pt x="48497" y="107790"/>
                  </a:lnTo>
                  <a:lnTo>
                    <a:pt x="51517" y="116922"/>
                  </a:lnTo>
                  <a:lnTo>
                    <a:pt x="65981" y="140173"/>
                  </a:lnTo>
                  <a:lnTo>
                    <a:pt x="73419" y="150647"/>
                  </a:lnTo>
                  <a:lnTo>
                    <a:pt x="76999" y="159782"/>
                  </a:lnTo>
                  <a:lnTo>
                    <a:pt x="91678" y="183035"/>
                  </a:lnTo>
                  <a:lnTo>
                    <a:pt x="99131" y="193509"/>
                  </a:lnTo>
                  <a:lnTo>
                    <a:pt x="101208" y="199669"/>
                  </a:lnTo>
                  <a:lnTo>
                    <a:pt x="107211" y="208122"/>
                  </a:lnTo>
                  <a:lnTo>
                    <a:pt x="114324" y="217276"/>
                  </a:lnTo>
                  <a:lnTo>
                    <a:pt x="123817" y="238503"/>
                  </a:lnTo>
                  <a:lnTo>
                    <a:pt x="131725" y="250160"/>
                  </a:lnTo>
                  <a:lnTo>
                    <a:pt x="140101" y="259647"/>
                  </a:lnTo>
                  <a:lnTo>
                    <a:pt x="141978" y="263585"/>
                  </a:lnTo>
                  <a:lnTo>
                    <a:pt x="145572" y="277277"/>
                  </a:lnTo>
                  <a:lnTo>
                    <a:pt x="165840" y="314719"/>
                  </a:lnTo>
                  <a:lnTo>
                    <a:pt x="176233" y="330419"/>
                  </a:lnTo>
                  <a:lnTo>
                    <a:pt x="184074" y="350169"/>
                  </a:lnTo>
                  <a:lnTo>
                    <a:pt x="194546" y="370829"/>
                  </a:lnTo>
                  <a:lnTo>
                    <a:pt x="200130" y="378490"/>
                  </a:lnTo>
                  <a:lnTo>
                    <a:pt x="202000" y="382819"/>
                  </a:lnTo>
                  <a:lnTo>
                    <a:pt x="205585" y="397061"/>
                  </a:lnTo>
                  <a:lnTo>
                    <a:pt x="217526" y="418494"/>
                  </a:lnTo>
                  <a:lnTo>
                    <a:pt x="225848" y="430174"/>
                  </a:lnTo>
                  <a:lnTo>
                    <a:pt x="227718" y="434420"/>
                  </a:lnTo>
                  <a:lnTo>
                    <a:pt x="231302" y="448545"/>
                  </a:lnTo>
                  <a:lnTo>
                    <a:pt x="243244" y="469936"/>
                  </a:lnTo>
                  <a:lnTo>
                    <a:pt x="254388" y="484904"/>
                  </a:lnTo>
                  <a:lnTo>
                    <a:pt x="265762" y="497033"/>
                  </a:lnTo>
                  <a:lnTo>
                    <a:pt x="268614" y="499948"/>
                  </a:lnTo>
                  <a:lnTo>
                    <a:pt x="270516" y="503796"/>
                  </a:lnTo>
                  <a:lnTo>
                    <a:pt x="272629" y="513152"/>
                  </a:lnTo>
                  <a:lnTo>
                    <a:pt x="275098" y="517361"/>
                  </a:lnTo>
                  <a:lnTo>
                    <a:pt x="285768" y="527836"/>
                  </a:lnTo>
                  <a:lnTo>
                    <a:pt x="287668" y="530961"/>
                  </a:lnTo>
                  <a:lnTo>
                    <a:pt x="288934" y="533996"/>
                  </a:lnTo>
                  <a:lnTo>
                    <a:pt x="295266" y="542819"/>
                  </a:lnTo>
                  <a:lnTo>
                    <a:pt x="296856" y="546664"/>
                  </a:lnTo>
                  <a:lnTo>
                    <a:pt x="300047" y="560225"/>
                  </a:lnTo>
                  <a:lnTo>
                    <a:pt x="304169" y="567441"/>
                  </a:lnTo>
                  <a:lnTo>
                    <a:pt x="317350" y="582772"/>
                  </a:lnTo>
                  <a:lnTo>
                    <a:pt x="322972" y="589527"/>
                  </a:lnTo>
                  <a:lnTo>
                    <a:pt x="330540" y="603088"/>
                  </a:lnTo>
                  <a:lnTo>
                    <a:pt x="334157" y="613561"/>
                  </a:lnTo>
                  <a:lnTo>
                    <a:pt x="339886" y="622697"/>
                  </a:lnTo>
                  <a:lnTo>
                    <a:pt x="342960" y="631437"/>
                  </a:lnTo>
                  <a:lnTo>
                    <a:pt x="348527" y="640059"/>
                  </a:lnTo>
                  <a:lnTo>
                    <a:pt x="355635" y="658915"/>
                  </a:lnTo>
                  <a:lnTo>
                    <a:pt x="363289" y="670320"/>
                  </a:lnTo>
                  <a:lnTo>
                    <a:pt x="373456" y="682706"/>
                  </a:lnTo>
                  <a:lnTo>
                    <a:pt x="375531" y="688553"/>
                  </a:lnTo>
                  <a:lnTo>
                    <a:pt x="376698" y="697198"/>
                  </a:lnTo>
                  <a:lnTo>
                    <a:pt x="377815" y="699114"/>
                  </a:lnTo>
                  <a:lnTo>
                    <a:pt x="379512" y="700391"/>
                  </a:lnTo>
                  <a:lnTo>
                    <a:pt x="381595" y="701242"/>
                  </a:lnTo>
                  <a:lnTo>
                    <a:pt x="382984" y="702762"/>
                  </a:lnTo>
                  <a:lnTo>
                    <a:pt x="383910" y="704728"/>
                  </a:lnTo>
                  <a:lnTo>
                    <a:pt x="384528" y="706991"/>
                  </a:lnTo>
                  <a:lnTo>
                    <a:pt x="387754" y="712046"/>
                  </a:lnTo>
                  <a:lnTo>
                    <a:pt x="393035" y="718501"/>
                  </a:lnTo>
                  <a:lnTo>
                    <a:pt x="393757" y="721923"/>
                  </a:lnTo>
                  <a:lnTo>
                    <a:pt x="393950" y="724170"/>
                  </a:lnTo>
                  <a:lnTo>
                    <a:pt x="395031" y="725667"/>
                  </a:lnTo>
                  <a:lnTo>
                    <a:pt x="396704" y="726665"/>
                  </a:lnTo>
                  <a:lnTo>
                    <a:pt x="398771" y="727331"/>
                  </a:lnTo>
                  <a:lnTo>
                    <a:pt x="400150" y="728727"/>
                  </a:lnTo>
                  <a:lnTo>
                    <a:pt x="401070" y="730610"/>
                  </a:lnTo>
                  <a:lnTo>
                    <a:pt x="402544" y="735926"/>
                  </a:lnTo>
                  <a:lnTo>
                    <a:pt x="415668" y="749971"/>
                  </a:lnTo>
                  <a:lnTo>
                    <a:pt x="418753" y="753073"/>
                  </a:lnTo>
                  <a:lnTo>
                    <a:pt x="419187" y="754461"/>
                  </a:lnTo>
                  <a:lnTo>
                    <a:pt x="420051" y="762937"/>
                  </a:lnTo>
                  <a:lnTo>
                    <a:pt x="420051" y="762942"/>
                  </a:lnTo>
                  <a:lnTo>
                    <a:pt x="420052" y="762945"/>
                  </a:lnTo>
                  <a:lnTo>
                    <a:pt x="420052" y="762949"/>
                  </a:lnTo>
                  <a:lnTo>
                    <a:pt x="420053" y="762952"/>
                  </a:lnTo>
                  <a:lnTo>
                    <a:pt x="420053" y="767503"/>
                  </a:lnTo>
                  <a:lnTo>
                    <a:pt x="421005" y="768844"/>
                  </a:lnTo>
                  <a:lnTo>
                    <a:pt x="422593" y="769737"/>
                  </a:lnTo>
                  <a:lnTo>
                    <a:pt x="428272" y="771420"/>
                  </a:lnTo>
                  <a:lnTo>
                    <a:pt x="428625" y="780097"/>
                  </a:lnTo>
                  <a:lnTo>
                    <a:pt x="428625" y="775546"/>
                  </a:lnTo>
                  <a:lnTo>
                    <a:pt x="427673" y="773253"/>
                  </a:lnTo>
                  <a:lnTo>
                    <a:pt x="413444" y="750522"/>
                  </a:lnTo>
                  <a:lnTo>
                    <a:pt x="402731" y="737601"/>
                  </a:lnTo>
                  <a:lnTo>
                    <a:pt x="391443" y="725877"/>
                  </a:lnTo>
                  <a:lnTo>
                    <a:pt x="380041" y="707545"/>
                  </a:lnTo>
                  <a:lnTo>
                    <a:pt x="372426" y="692137"/>
                  </a:lnTo>
                  <a:lnTo>
                    <a:pt x="370309" y="684489"/>
                  </a:lnTo>
                  <a:lnTo>
                    <a:pt x="364290" y="675375"/>
                  </a:lnTo>
                  <a:lnTo>
                    <a:pt x="352730" y="659533"/>
                  </a:lnTo>
                  <a:lnTo>
                    <a:pt x="349453" y="654001"/>
                  </a:lnTo>
                  <a:lnTo>
                    <a:pt x="345813" y="642775"/>
                  </a:lnTo>
                  <a:lnTo>
                    <a:pt x="343242" y="631435"/>
                  </a:lnTo>
                  <a:lnTo>
                    <a:pt x="333830" y="608633"/>
                  </a:lnTo>
                  <a:lnTo>
                    <a:pt x="322799" y="585784"/>
                  </a:lnTo>
                  <a:lnTo>
                    <a:pt x="310496" y="562926"/>
                  </a:lnTo>
                  <a:lnTo>
                    <a:pt x="297950" y="545782"/>
                  </a:lnTo>
                  <a:lnTo>
                    <a:pt x="291482" y="528637"/>
                  </a:lnTo>
                  <a:lnTo>
                    <a:pt x="279299" y="511492"/>
                  </a:lnTo>
                  <a:lnTo>
                    <a:pt x="266167" y="488632"/>
                  </a:lnTo>
                  <a:lnTo>
                    <a:pt x="254400" y="465772"/>
                  </a:lnTo>
                  <a:lnTo>
                    <a:pt x="240041" y="443982"/>
                  </a:lnTo>
                  <a:lnTo>
                    <a:pt x="228602" y="422557"/>
                  </a:lnTo>
                  <a:lnTo>
                    <a:pt x="220346" y="413863"/>
                  </a:lnTo>
                  <a:lnTo>
                    <a:pt x="215477" y="410211"/>
                  </a:lnTo>
                  <a:lnTo>
                    <a:pt x="207528" y="401073"/>
                  </a:lnTo>
                  <a:lnTo>
                    <a:pt x="194663" y="379685"/>
                  </a:lnTo>
                  <a:lnTo>
                    <a:pt x="182950" y="358068"/>
                  </a:lnTo>
                  <a:lnTo>
                    <a:pt x="171463" y="343638"/>
                  </a:lnTo>
                  <a:lnTo>
                    <a:pt x="165741" y="336560"/>
                  </a:lnTo>
                  <a:lnTo>
                    <a:pt x="154307" y="319034"/>
                  </a:lnTo>
                  <a:lnTo>
                    <a:pt x="142875" y="306118"/>
                  </a:lnTo>
                  <a:lnTo>
                    <a:pt x="131445" y="293442"/>
                  </a:lnTo>
                  <a:lnTo>
                    <a:pt x="120015" y="276121"/>
                  </a:lnTo>
                  <a:lnTo>
                    <a:pt x="108585" y="263246"/>
                  </a:lnTo>
                  <a:lnTo>
                    <a:pt x="100013" y="254422"/>
                  </a:lnTo>
                  <a:lnTo>
                    <a:pt x="98107" y="250577"/>
                  </a:lnTo>
                  <a:lnTo>
                    <a:pt x="94474" y="237017"/>
                  </a:lnTo>
                  <a:lnTo>
                    <a:pt x="90248" y="229800"/>
                  </a:lnTo>
                  <a:lnTo>
                    <a:pt x="82515" y="220383"/>
                  </a:lnTo>
                  <a:lnTo>
                    <a:pt x="80727" y="216454"/>
                  </a:lnTo>
                  <a:lnTo>
                    <a:pt x="77259" y="202776"/>
                  </a:lnTo>
                  <a:lnTo>
                    <a:pt x="71575" y="192267"/>
                  </a:lnTo>
                  <a:lnTo>
                    <a:pt x="68515" y="183121"/>
                  </a:lnTo>
                  <a:lnTo>
                    <a:pt x="61999" y="174379"/>
                  </a:lnTo>
                  <a:lnTo>
                    <a:pt x="56765" y="168624"/>
                  </a:lnTo>
                  <a:lnTo>
                    <a:pt x="54989" y="165756"/>
                  </a:lnTo>
                  <a:lnTo>
                    <a:pt x="45856" y="142700"/>
                  </a:lnTo>
                  <a:lnTo>
                    <a:pt x="42796" y="132240"/>
                  </a:lnTo>
                  <a:lnTo>
                    <a:pt x="37234" y="123108"/>
                  </a:lnTo>
                  <a:lnTo>
                    <a:pt x="35598" y="117262"/>
                  </a:lnTo>
                  <a:lnTo>
                    <a:pt x="34678" y="108616"/>
                  </a:lnTo>
                  <a:lnTo>
                    <a:pt x="33595" y="105748"/>
                  </a:lnTo>
                  <a:lnTo>
                    <a:pt x="26944" y="95993"/>
                  </a:lnTo>
                  <a:lnTo>
                    <a:pt x="26262" y="92511"/>
                  </a:lnTo>
                  <a:lnTo>
                    <a:pt x="26080" y="90249"/>
                  </a:lnTo>
                  <a:lnTo>
                    <a:pt x="25007" y="87788"/>
                  </a:lnTo>
                  <a:lnTo>
                    <a:pt x="19898" y="79774"/>
                  </a:lnTo>
                  <a:lnTo>
                    <a:pt x="18368" y="74190"/>
                  </a:lnTo>
                  <a:lnTo>
                    <a:pt x="17508" y="65691"/>
                  </a:lnTo>
                  <a:lnTo>
                    <a:pt x="16434" y="62844"/>
                  </a:lnTo>
                  <a:lnTo>
                    <a:pt x="8935" y="51936"/>
                  </a:lnTo>
                  <a:lnTo>
                    <a:pt x="8582" y="38677"/>
                  </a:lnTo>
                  <a:lnTo>
                    <a:pt x="7627" y="37215"/>
                  </a:lnTo>
                  <a:lnTo>
                    <a:pt x="6037" y="36240"/>
                  </a:lnTo>
                  <a:lnTo>
                    <a:pt x="0" y="34290"/>
                  </a:lnTo>
                  <a:lnTo>
                    <a:pt x="0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2" name="SMARTPenAnnotation166"/>
            <p:cNvSpPr/>
            <p:nvPr/>
          </p:nvSpPr>
          <p:spPr>
            <a:xfrm>
              <a:off x="4237672" y="2606039"/>
              <a:ext cx="788671" cy="385764"/>
            </a:xfrm>
            <a:custGeom>
              <a:avLst/>
              <a:gdLst/>
              <a:ahLst/>
              <a:cxnLst/>
              <a:rect l="0" t="0" r="0" b="0"/>
              <a:pathLst>
                <a:path w="788671" h="385764">
                  <a:moveTo>
                    <a:pt x="42862" y="25718"/>
                  </a:moveTo>
                  <a:lnTo>
                    <a:pt x="34643" y="25718"/>
                  </a:lnTo>
                  <a:lnTo>
                    <a:pt x="41702" y="33099"/>
                  </a:lnTo>
                  <a:lnTo>
                    <a:pt x="44887" y="33761"/>
                  </a:lnTo>
                  <a:lnTo>
                    <a:pt x="50142" y="34186"/>
                  </a:lnTo>
                  <a:lnTo>
                    <a:pt x="55602" y="38810"/>
                  </a:lnTo>
                  <a:lnTo>
                    <a:pt x="58976" y="40161"/>
                  </a:lnTo>
                  <a:lnTo>
                    <a:pt x="67804" y="41662"/>
                  </a:lnTo>
                  <a:lnTo>
                    <a:pt x="70920" y="43015"/>
                  </a:lnTo>
                  <a:lnTo>
                    <a:pt x="72998" y="44869"/>
                  </a:lnTo>
                  <a:lnTo>
                    <a:pt x="74383" y="47058"/>
                  </a:lnTo>
                  <a:lnTo>
                    <a:pt x="76258" y="48517"/>
                  </a:lnTo>
                  <a:lnTo>
                    <a:pt x="78462" y="49490"/>
                  </a:lnTo>
                  <a:lnTo>
                    <a:pt x="84402" y="50571"/>
                  </a:lnTo>
                  <a:lnTo>
                    <a:pt x="93392" y="51051"/>
                  </a:lnTo>
                  <a:lnTo>
                    <a:pt x="97504" y="52132"/>
                  </a:lnTo>
                  <a:lnTo>
                    <a:pt x="104612" y="55872"/>
                  </a:lnTo>
                  <a:lnTo>
                    <a:pt x="116937" y="65083"/>
                  </a:lnTo>
                  <a:lnTo>
                    <a:pt x="135967" y="72671"/>
                  </a:lnTo>
                  <a:lnTo>
                    <a:pt x="151600" y="82159"/>
                  </a:lnTo>
                  <a:lnTo>
                    <a:pt x="165674" y="85621"/>
                  </a:lnTo>
                  <a:lnTo>
                    <a:pt x="187047" y="97518"/>
                  </a:lnTo>
                  <a:lnTo>
                    <a:pt x="195210" y="100492"/>
                  </a:lnTo>
                  <a:lnTo>
                    <a:pt x="202965" y="102766"/>
                  </a:lnTo>
                  <a:lnTo>
                    <a:pt x="217089" y="109401"/>
                  </a:lnTo>
                  <a:lnTo>
                    <a:pt x="224436" y="114663"/>
                  </a:lnTo>
                  <a:lnTo>
                    <a:pt x="228682" y="116447"/>
                  </a:lnTo>
                  <a:lnTo>
                    <a:pt x="242806" y="119911"/>
                  </a:lnTo>
                  <a:lnTo>
                    <a:pt x="280422" y="140125"/>
                  </a:lnTo>
                  <a:lnTo>
                    <a:pt x="292744" y="148622"/>
                  </a:lnTo>
                  <a:lnTo>
                    <a:pt x="302428" y="157173"/>
                  </a:lnTo>
                  <a:lnTo>
                    <a:pt x="306393" y="159074"/>
                  </a:lnTo>
                  <a:lnTo>
                    <a:pt x="320124" y="162704"/>
                  </a:lnTo>
                  <a:lnTo>
                    <a:pt x="327380" y="166928"/>
                  </a:lnTo>
                  <a:lnTo>
                    <a:pt x="336820" y="174661"/>
                  </a:lnTo>
                  <a:lnTo>
                    <a:pt x="340752" y="176449"/>
                  </a:lnTo>
                  <a:lnTo>
                    <a:pt x="354434" y="179917"/>
                  </a:lnTo>
                  <a:lnTo>
                    <a:pt x="361679" y="184103"/>
                  </a:lnTo>
                  <a:lnTo>
                    <a:pt x="371113" y="191815"/>
                  </a:lnTo>
                  <a:lnTo>
                    <a:pt x="375043" y="193600"/>
                  </a:lnTo>
                  <a:lnTo>
                    <a:pt x="395040" y="199003"/>
                  </a:lnTo>
                  <a:lnTo>
                    <a:pt x="405126" y="203699"/>
                  </a:lnTo>
                  <a:lnTo>
                    <a:pt x="419362" y="214474"/>
                  </a:lnTo>
                  <a:lnTo>
                    <a:pt x="431346" y="225775"/>
                  </a:lnTo>
                  <a:lnTo>
                    <a:pt x="443838" y="237180"/>
                  </a:lnTo>
                  <a:lnTo>
                    <a:pt x="457368" y="244795"/>
                  </a:lnTo>
                  <a:lnTo>
                    <a:pt x="467833" y="248427"/>
                  </a:lnTo>
                  <a:lnTo>
                    <a:pt x="476967" y="254160"/>
                  </a:lnTo>
                  <a:lnTo>
                    <a:pt x="485705" y="257235"/>
                  </a:lnTo>
                  <a:lnTo>
                    <a:pt x="494327" y="262802"/>
                  </a:lnTo>
                  <a:lnTo>
                    <a:pt x="517382" y="271381"/>
                  </a:lnTo>
                  <a:lnTo>
                    <a:pt x="527842" y="273450"/>
                  </a:lnTo>
                  <a:lnTo>
                    <a:pt x="533999" y="273933"/>
                  </a:lnTo>
                  <a:lnTo>
                    <a:pt x="536975" y="275015"/>
                  </a:lnTo>
                  <a:lnTo>
                    <a:pt x="545713" y="280135"/>
                  </a:lnTo>
                  <a:lnTo>
                    <a:pt x="554334" y="283029"/>
                  </a:lnTo>
                  <a:lnTo>
                    <a:pt x="562921" y="289495"/>
                  </a:lnTo>
                  <a:lnTo>
                    <a:pt x="568640" y="294717"/>
                  </a:lnTo>
                  <a:lnTo>
                    <a:pt x="571498" y="296491"/>
                  </a:lnTo>
                  <a:lnTo>
                    <a:pt x="580072" y="299940"/>
                  </a:lnTo>
                  <a:lnTo>
                    <a:pt x="588645" y="305618"/>
                  </a:lnTo>
                  <a:lnTo>
                    <a:pt x="597218" y="308676"/>
                  </a:lnTo>
                  <a:lnTo>
                    <a:pt x="602932" y="312767"/>
                  </a:lnTo>
                  <a:lnTo>
                    <a:pt x="606742" y="314239"/>
                  </a:lnTo>
                  <a:lnTo>
                    <a:pt x="624005" y="316602"/>
                  </a:lnTo>
                  <a:lnTo>
                    <a:pt x="627458" y="316796"/>
                  </a:lnTo>
                  <a:lnTo>
                    <a:pt x="630713" y="317877"/>
                  </a:lnTo>
                  <a:lnTo>
                    <a:pt x="636869" y="321619"/>
                  </a:lnTo>
                  <a:lnTo>
                    <a:pt x="648583" y="330830"/>
                  </a:lnTo>
                  <a:lnTo>
                    <a:pt x="657204" y="334244"/>
                  </a:lnTo>
                  <a:lnTo>
                    <a:pt x="665791" y="339912"/>
                  </a:lnTo>
                  <a:lnTo>
                    <a:pt x="674368" y="342968"/>
                  </a:lnTo>
                  <a:lnTo>
                    <a:pt x="682942" y="348530"/>
                  </a:lnTo>
                  <a:lnTo>
                    <a:pt x="691515" y="351553"/>
                  </a:lnTo>
                  <a:lnTo>
                    <a:pt x="700088" y="357106"/>
                  </a:lnTo>
                  <a:lnTo>
                    <a:pt x="705802" y="358739"/>
                  </a:lnTo>
                  <a:lnTo>
                    <a:pt x="714375" y="359658"/>
                  </a:lnTo>
                  <a:lnTo>
                    <a:pt x="717233" y="360740"/>
                  </a:lnTo>
                  <a:lnTo>
                    <a:pt x="725805" y="365860"/>
                  </a:lnTo>
                  <a:lnTo>
                    <a:pt x="731520" y="367393"/>
                  </a:lnTo>
                  <a:lnTo>
                    <a:pt x="733425" y="368754"/>
                  </a:lnTo>
                  <a:lnTo>
                    <a:pt x="734695" y="370613"/>
                  </a:lnTo>
                  <a:lnTo>
                    <a:pt x="735542" y="372806"/>
                  </a:lnTo>
                  <a:lnTo>
                    <a:pt x="737059" y="374268"/>
                  </a:lnTo>
                  <a:lnTo>
                    <a:pt x="739022" y="375242"/>
                  </a:lnTo>
                  <a:lnTo>
                    <a:pt x="743744" y="376324"/>
                  </a:lnTo>
                  <a:lnTo>
                    <a:pt x="758460" y="377157"/>
                  </a:lnTo>
                  <a:lnTo>
                    <a:pt x="759958" y="378121"/>
                  </a:lnTo>
                  <a:lnTo>
                    <a:pt x="760956" y="379716"/>
                  </a:lnTo>
                  <a:lnTo>
                    <a:pt x="762558" y="384568"/>
                  </a:lnTo>
                  <a:lnTo>
                    <a:pt x="763642" y="384967"/>
                  </a:lnTo>
                  <a:lnTo>
                    <a:pt x="778543" y="385732"/>
                  </a:lnTo>
                  <a:lnTo>
                    <a:pt x="788670" y="385763"/>
                  </a:lnTo>
                  <a:lnTo>
                    <a:pt x="784119" y="385763"/>
                  </a:lnTo>
                  <a:lnTo>
                    <a:pt x="782778" y="384811"/>
                  </a:lnTo>
                  <a:lnTo>
                    <a:pt x="781885" y="383223"/>
                  </a:lnTo>
                  <a:lnTo>
                    <a:pt x="781289" y="381212"/>
                  </a:lnTo>
                  <a:lnTo>
                    <a:pt x="779939" y="379871"/>
                  </a:lnTo>
                  <a:lnTo>
                    <a:pt x="778087" y="378978"/>
                  </a:lnTo>
                  <a:lnTo>
                    <a:pt x="775900" y="378382"/>
                  </a:lnTo>
                  <a:lnTo>
                    <a:pt x="770930" y="375180"/>
                  </a:lnTo>
                  <a:lnTo>
                    <a:pt x="768270" y="372993"/>
                  </a:lnTo>
                  <a:lnTo>
                    <a:pt x="765545" y="371535"/>
                  </a:lnTo>
                  <a:lnTo>
                    <a:pt x="757159" y="368530"/>
                  </a:lnTo>
                  <a:lnTo>
                    <a:pt x="738389" y="356800"/>
                  </a:lnTo>
                  <a:lnTo>
                    <a:pt x="730446" y="353841"/>
                  </a:lnTo>
                  <a:lnTo>
                    <a:pt x="722788" y="351573"/>
                  </a:lnTo>
                  <a:lnTo>
                    <a:pt x="702349" y="342356"/>
                  </a:lnTo>
                  <a:lnTo>
                    <a:pt x="692203" y="337896"/>
                  </a:lnTo>
                  <a:lnTo>
                    <a:pt x="681135" y="334433"/>
                  </a:lnTo>
                  <a:lnTo>
                    <a:pt x="661385" y="322536"/>
                  </a:lnTo>
                  <a:lnTo>
                    <a:pt x="650819" y="319562"/>
                  </a:lnTo>
                  <a:lnTo>
                    <a:pt x="645334" y="318769"/>
                  </a:lnTo>
                  <a:lnTo>
                    <a:pt x="636700" y="315348"/>
                  </a:lnTo>
                  <a:lnTo>
                    <a:pt x="618845" y="305391"/>
                  </a:lnTo>
                  <a:lnTo>
                    <a:pt x="610640" y="302417"/>
                  </a:lnTo>
                  <a:lnTo>
                    <a:pt x="607118" y="301624"/>
                  </a:lnTo>
                  <a:lnTo>
                    <a:pt x="600665" y="298203"/>
                  </a:lnTo>
                  <a:lnTo>
                    <a:pt x="597611" y="295957"/>
                  </a:lnTo>
                  <a:lnTo>
                    <a:pt x="589138" y="293462"/>
                  </a:lnTo>
                  <a:lnTo>
                    <a:pt x="584211" y="292796"/>
                  </a:lnTo>
                  <a:lnTo>
                    <a:pt x="576196" y="289517"/>
                  </a:lnTo>
                  <a:lnTo>
                    <a:pt x="572726" y="287309"/>
                  </a:lnTo>
                  <a:lnTo>
                    <a:pt x="563790" y="284856"/>
                  </a:lnTo>
                  <a:lnTo>
                    <a:pt x="558740" y="284202"/>
                  </a:lnTo>
                  <a:lnTo>
                    <a:pt x="550589" y="280935"/>
                  </a:lnTo>
                  <a:lnTo>
                    <a:pt x="540645" y="273740"/>
                  </a:lnTo>
                  <a:lnTo>
                    <a:pt x="533657" y="268348"/>
                  </a:lnTo>
                  <a:lnTo>
                    <a:pt x="519965" y="260909"/>
                  </a:lnTo>
                  <a:lnTo>
                    <a:pt x="509452" y="257329"/>
                  </a:lnTo>
                  <a:lnTo>
                    <a:pt x="503283" y="253116"/>
                  </a:lnTo>
                  <a:lnTo>
                    <a:pt x="499352" y="251612"/>
                  </a:lnTo>
                  <a:lnTo>
                    <a:pt x="485671" y="248542"/>
                  </a:lnTo>
                  <a:lnTo>
                    <a:pt x="464442" y="236789"/>
                  </a:lnTo>
                  <a:lnTo>
                    <a:pt x="456291" y="233827"/>
                  </a:lnTo>
                  <a:lnTo>
                    <a:pt x="448541" y="231558"/>
                  </a:lnTo>
                  <a:lnTo>
                    <a:pt x="430583" y="224881"/>
                  </a:lnTo>
                  <a:lnTo>
                    <a:pt x="427073" y="224216"/>
                  </a:lnTo>
                  <a:lnTo>
                    <a:pt x="420633" y="220937"/>
                  </a:lnTo>
                  <a:lnTo>
                    <a:pt x="405842" y="209294"/>
                  </a:lnTo>
                  <a:lnTo>
                    <a:pt x="397215" y="205841"/>
                  </a:lnTo>
                  <a:lnTo>
                    <a:pt x="391488" y="201658"/>
                  </a:lnTo>
                  <a:lnTo>
                    <a:pt x="387674" y="200161"/>
                  </a:lnTo>
                  <a:lnTo>
                    <a:pt x="374158" y="197102"/>
                  </a:lnTo>
                  <a:lnTo>
                    <a:pt x="366953" y="193011"/>
                  </a:lnTo>
                  <a:lnTo>
                    <a:pt x="357541" y="185353"/>
                  </a:lnTo>
                  <a:lnTo>
                    <a:pt x="353613" y="183576"/>
                  </a:lnTo>
                  <a:lnTo>
                    <a:pt x="344169" y="181602"/>
                  </a:lnTo>
                  <a:lnTo>
                    <a:pt x="340889" y="180124"/>
                  </a:lnTo>
                  <a:lnTo>
                    <a:pt x="338702" y="178185"/>
                  </a:lnTo>
                  <a:lnTo>
                    <a:pt x="337243" y="175940"/>
                  </a:lnTo>
                  <a:lnTo>
                    <a:pt x="330544" y="170906"/>
                  </a:lnTo>
                  <a:lnTo>
                    <a:pt x="322168" y="166446"/>
                  </a:lnTo>
                  <a:lnTo>
                    <a:pt x="312098" y="162983"/>
                  </a:lnTo>
                  <a:lnTo>
                    <a:pt x="303082" y="156348"/>
                  </a:lnTo>
                  <a:lnTo>
                    <a:pt x="291502" y="145572"/>
                  </a:lnTo>
                  <a:lnTo>
                    <a:pt x="284814" y="139946"/>
                  </a:lnTo>
                  <a:lnTo>
                    <a:pt x="271291" y="132377"/>
                  </a:lnTo>
                  <a:lnTo>
                    <a:pt x="260828" y="128758"/>
                  </a:lnTo>
                  <a:lnTo>
                    <a:pt x="251696" y="123029"/>
                  </a:lnTo>
                  <a:lnTo>
                    <a:pt x="232653" y="115862"/>
                  </a:lnTo>
                  <a:lnTo>
                    <a:pt x="217970" y="106425"/>
                  </a:lnTo>
                  <a:lnTo>
                    <a:pt x="198437" y="98788"/>
                  </a:lnTo>
                  <a:lnTo>
                    <a:pt x="183696" y="89293"/>
                  </a:lnTo>
                  <a:lnTo>
                    <a:pt x="174549" y="85830"/>
                  </a:lnTo>
                  <a:lnTo>
                    <a:pt x="165806" y="80148"/>
                  </a:lnTo>
                  <a:lnTo>
                    <a:pt x="157184" y="77088"/>
                  </a:lnTo>
                  <a:lnTo>
                    <a:pt x="148597" y="70572"/>
                  </a:lnTo>
                  <a:lnTo>
                    <a:pt x="142878" y="65338"/>
                  </a:lnTo>
                  <a:lnTo>
                    <a:pt x="140019" y="63562"/>
                  </a:lnTo>
                  <a:lnTo>
                    <a:pt x="131446" y="60108"/>
                  </a:lnTo>
                  <a:lnTo>
                    <a:pt x="122873" y="54429"/>
                  </a:lnTo>
                  <a:lnTo>
                    <a:pt x="114300" y="51370"/>
                  </a:lnTo>
                  <a:lnTo>
                    <a:pt x="105727" y="45807"/>
                  </a:lnTo>
                  <a:lnTo>
                    <a:pt x="97155" y="42783"/>
                  </a:lnTo>
                  <a:lnTo>
                    <a:pt x="88582" y="37230"/>
                  </a:lnTo>
                  <a:lnTo>
                    <a:pt x="78846" y="34678"/>
                  </a:lnTo>
                  <a:lnTo>
                    <a:pt x="73103" y="34405"/>
                  </a:lnTo>
                  <a:lnTo>
                    <a:pt x="70643" y="33415"/>
                  </a:lnTo>
                  <a:lnTo>
                    <a:pt x="61596" y="26920"/>
                  </a:lnTo>
                  <a:lnTo>
                    <a:pt x="58173" y="26252"/>
                  </a:lnTo>
                  <a:lnTo>
                    <a:pt x="55927" y="26074"/>
                  </a:lnTo>
                  <a:lnTo>
                    <a:pt x="53478" y="25003"/>
                  </a:lnTo>
                  <a:lnTo>
                    <a:pt x="45478" y="19897"/>
                  </a:lnTo>
                  <a:lnTo>
                    <a:pt x="35952" y="17508"/>
                  </a:lnTo>
                  <a:lnTo>
                    <a:pt x="26113" y="17155"/>
                  </a:lnTo>
                  <a:lnTo>
                    <a:pt x="18372" y="9766"/>
                  </a:lnTo>
                  <a:lnTo>
                    <a:pt x="15150" y="9103"/>
                  </a:lnTo>
                  <a:lnTo>
                    <a:pt x="115" y="8574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49495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29" y="0"/>
            <a:ext cx="8939543" cy="301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7"/>
          <p:cNvSpPr/>
          <p:nvPr/>
        </p:nvSpPr>
        <p:spPr>
          <a:xfrm>
            <a:off x="5172226" y="1225879"/>
            <a:ext cx="308459" cy="454332"/>
          </a:xfrm>
          <a:custGeom>
            <a:avLst/>
            <a:gdLst/>
            <a:ahLst/>
            <a:cxnLst/>
            <a:rect l="0" t="0" r="0" b="0"/>
            <a:pathLst>
              <a:path w="308459" h="454332">
                <a:moveTo>
                  <a:pt x="248451" y="68568"/>
                </a:moveTo>
                <a:lnTo>
                  <a:pt x="248451" y="64017"/>
                </a:lnTo>
                <a:lnTo>
                  <a:pt x="247499" y="62677"/>
                </a:lnTo>
                <a:lnTo>
                  <a:pt x="245911" y="61783"/>
                </a:lnTo>
                <a:lnTo>
                  <a:pt x="243901" y="61187"/>
                </a:lnTo>
                <a:lnTo>
                  <a:pt x="242560" y="59837"/>
                </a:lnTo>
                <a:lnTo>
                  <a:pt x="241666" y="57985"/>
                </a:lnTo>
                <a:lnTo>
                  <a:pt x="240673" y="53387"/>
                </a:lnTo>
                <a:lnTo>
                  <a:pt x="240232" y="48168"/>
                </a:lnTo>
                <a:lnTo>
                  <a:pt x="239162" y="45443"/>
                </a:lnTo>
                <a:lnTo>
                  <a:pt x="234057" y="37057"/>
                </a:lnTo>
                <a:lnTo>
                  <a:pt x="232529" y="31386"/>
                </a:lnTo>
                <a:lnTo>
                  <a:pt x="231668" y="22838"/>
                </a:lnTo>
                <a:lnTo>
                  <a:pt x="230595" y="20936"/>
                </a:lnTo>
                <a:lnTo>
                  <a:pt x="228927" y="19668"/>
                </a:lnTo>
                <a:lnTo>
                  <a:pt x="226863" y="18823"/>
                </a:lnTo>
                <a:lnTo>
                  <a:pt x="219406" y="13083"/>
                </a:lnTo>
                <a:lnTo>
                  <a:pt x="211165" y="5350"/>
                </a:lnTo>
                <a:lnTo>
                  <a:pt x="207401" y="3562"/>
                </a:lnTo>
                <a:lnTo>
                  <a:pt x="198139" y="1577"/>
                </a:lnTo>
                <a:lnTo>
                  <a:pt x="193002" y="1047"/>
                </a:lnTo>
                <a:lnTo>
                  <a:pt x="187673" y="694"/>
                </a:lnTo>
                <a:lnTo>
                  <a:pt x="177624" y="302"/>
                </a:lnTo>
                <a:lnTo>
                  <a:pt x="169982" y="127"/>
                </a:lnTo>
                <a:lnTo>
                  <a:pt x="132118" y="0"/>
                </a:lnTo>
                <a:lnTo>
                  <a:pt x="126128" y="949"/>
                </a:lnTo>
                <a:lnTo>
                  <a:pt x="120230" y="2534"/>
                </a:lnTo>
                <a:lnTo>
                  <a:pt x="114393" y="4542"/>
                </a:lnTo>
                <a:lnTo>
                  <a:pt x="108597" y="6834"/>
                </a:lnTo>
                <a:lnTo>
                  <a:pt x="102827" y="9315"/>
                </a:lnTo>
                <a:lnTo>
                  <a:pt x="97076" y="11921"/>
                </a:lnTo>
                <a:lnTo>
                  <a:pt x="91337" y="15563"/>
                </a:lnTo>
                <a:lnTo>
                  <a:pt x="85606" y="19897"/>
                </a:lnTo>
                <a:lnTo>
                  <a:pt x="79880" y="24690"/>
                </a:lnTo>
                <a:lnTo>
                  <a:pt x="74158" y="28839"/>
                </a:lnTo>
                <a:lnTo>
                  <a:pt x="68438" y="32557"/>
                </a:lnTo>
                <a:lnTo>
                  <a:pt x="62720" y="35988"/>
                </a:lnTo>
                <a:lnTo>
                  <a:pt x="53826" y="44881"/>
                </a:lnTo>
                <a:lnTo>
                  <a:pt x="50121" y="49919"/>
                </a:lnTo>
                <a:lnTo>
                  <a:pt x="40925" y="58057"/>
                </a:lnTo>
                <a:lnTo>
                  <a:pt x="35805" y="61561"/>
                </a:lnTo>
                <a:lnTo>
                  <a:pt x="27577" y="70534"/>
                </a:lnTo>
                <a:lnTo>
                  <a:pt x="20745" y="80872"/>
                </a:lnTo>
                <a:lnTo>
                  <a:pt x="14533" y="91816"/>
                </a:lnTo>
                <a:lnTo>
                  <a:pt x="8598" y="105571"/>
                </a:lnTo>
                <a:lnTo>
                  <a:pt x="5681" y="113239"/>
                </a:lnTo>
                <a:lnTo>
                  <a:pt x="2441" y="126839"/>
                </a:lnTo>
                <a:lnTo>
                  <a:pt x="1001" y="139234"/>
                </a:lnTo>
                <a:lnTo>
                  <a:pt x="361" y="151093"/>
                </a:lnTo>
                <a:lnTo>
                  <a:pt x="76" y="162713"/>
                </a:lnTo>
                <a:lnTo>
                  <a:pt x="0" y="168479"/>
                </a:lnTo>
                <a:lnTo>
                  <a:pt x="2456" y="179965"/>
                </a:lnTo>
                <a:lnTo>
                  <a:pt x="6722" y="190468"/>
                </a:lnTo>
                <a:lnTo>
                  <a:pt x="14479" y="201736"/>
                </a:lnTo>
                <a:lnTo>
                  <a:pt x="20003" y="208081"/>
                </a:lnTo>
                <a:lnTo>
                  <a:pt x="28174" y="214076"/>
                </a:lnTo>
                <a:lnTo>
                  <a:pt x="33019" y="217009"/>
                </a:lnTo>
                <a:lnTo>
                  <a:pt x="38155" y="219916"/>
                </a:lnTo>
                <a:lnTo>
                  <a:pt x="48941" y="225686"/>
                </a:lnTo>
                <a:lnTo>
                  <a:pt x="54485" y="226654"/>
                </a:lnTo>
                <a:lnTo>
                  <a:pt x="60085" y="226346"/>
                </a:lnTo>
                <a:lnTo>
                  <a:pt x="65724" y="225188"/>
                </a:lnTo>
                <a:lnTo>
                  <a:pt x="71388" y="224417"/>
                </a:lnTo>
                <a:lnTo>
                  <a:pt x="77069" y="223902"/>
                </a:lnTo>
                <a:lnTo>
                  <a:pt x="82761" y="223559"/>
                </a:lnTo>
                <a:lnTo>
                  <a:pt x="88461" y="222378"/>
                </a:lnTo>
                <a:lnTo>
                  <a:pt x="94166" y="220638"/>
                </a:lnTo>
                <a:lnTo>
                  <a:pt x="106537" y="216165"/>
                </a:lnTo>
                <a:lnTo>
                  <a:pt x="121561" y="211001"/>
                </a:lnTo>
                <a:lnTo>
                  <a:pt x="128615" y="207339"/>
                </a:lnTo>
                <a:lnTo>
                  <a:pt x="135223" y="202992"/>
                </a:lnTo>
                <a:lnTo>
                  <a:pt x="141533" y="198189"/>
                </a:lnTo>
                <a:lnTo>
                  <a:pt x="147645" y="194035"/>
                </a:lnTo>
                <a:lnTo>
                  <a:pt x="153624" y="190312"/>
                </a:lnTo>
                <a:lnTo>
                  <a:pt x="159516" y="186878"/>
                </a:lnTo>
                <a:lnTo>
                  <a:pt x="165348" y="182684"/>
                </a:lnTo>
                <a:lnTo>
                  <a:pt x="171142" y="177983"/>
                </a:lnTo>
                <a:lnTo>
                  <a:pt x="176909" y="172944"/>
                </a:lnTo>
                <a:lnTo>
                  <a:pt x="185857" y="162265"/>
                </a:lnTo>
                <a:lnTo>
                  <a:pt x="193961" y="151168"/>
                </a:lnTo>
                <a:lnTo>
                  <a:pt x="198790" y="145543"/>
                </a:lnTo>
                <a:lnTo>
                  <a:pt x="203914" y="139887"/>
                </a:lnTo>
                <a:lnTo>
                  <a:pt x="209234" y="135164"/>
                </a:lnTo>
                <a:lnTo>
                  <a:pt x="214687" y="131063"/>
                </a:lnTo>
                <a:lnTo>
                  <a:pt x="220226" y="127376"/>
                </a:lnTo>
                <a:lnTo>
                  <a:pt x="228922" y="118200"/>
                </a:lnTo>
                <a:lnTo>
                  <a:pt x="235962" y="107772"/>
                </a:lnTo>
                <a:lnTo>
                  <a:pt x="242265" y="96787"/>
                </a:lnTo>
                <a:lnTo>
                  <a:pt x="251169" y="84443"/>
                </a:lnTo>
                <a:lnTo>
                  <a:pt x="253121" y="80104"/>
                </a:lnTo>
                <a:lnTo>
                  <a:pt x="255289" y="70203"/>
                </a:lnTo>
                <a:lnTo>
                  <a:pt x="256510" y="58469"/>
                </a:lnTo>
                <a:lnTo>
                  <a:pt x="257634" y="55168"/>
                </a:lnTo>
                <a:lnTo>
                  <a:pt x="262813" y="45971"/>
                </a:lnTo>
                <a:lnTo>
                  <a:pt x="265488" y="34790"/>
                </a:lnTo>
                <a:lnTo>
                  <a:pt x="270115" y="34430"/>
                </a:lnTo>
                <a:lnTo>
                  <a:pt x="271466" y="35332"/>
                </a:lnTo>
                <a:lnTo>
                  <a:pt x="272367" y="36885"/>
                </a:lnTo>
                <a:lnTo>
                  <a:pt x="273368" y="41152"/>
                </a:lnTo>
                <a:lnTo>
                  <a:pt x="274063" y="54433"/>
                </a:lnTo>
                <a:lnTo>
                  <a:pt x="274166" y="96484"/>
                </a:lnTo>
                <a:lnTo>
                  <a:pt x="276707" y="109868"/>
                </a:lnTo>
                <a:lnTo>
                  <a:pt x="280059" y="123119"/>
                </a:lnTo>
                <a:lnTo>
                  <a:pt x="280953" y="130652"/>
                </a:lnTo>
                <a:lnTo>
                  <a:pt x="281549" y="138533"/>
                </a:lnTo>
                <a:lnTo>
                  <a:pt x="281946" y="146644"/>
                </a:lnTo>
                <a:lnTo>
                  <a:pt x="282388" y="163276"/>
                </a:lnTo>
                <a:lnTo>
                  <a:pt x="282710" y="214337"/>
                </a:lnTo>
                <a:lnTo>
                  <a:pt x="283673" y="223850"/>
                </a:lnTo>
                <a:lnTo>
                  <a:pt x="285267" y="234002"/>
                </a:lnTo>
                <a:lnTo>
                  <a:pt x="287283" y="244579"/>
                </a:lnTo>
                <a:lnTo>
                  <a:pt x="288626" y="254489"/>
                </a:lnTo>
                <a:lnTo>
                  <a:pt x="289522" y="263953"/>
                </a:lnTo>
                <a:lnTo>
                  <a:pt x="290119" y="273120"/>
                </a:lnTo>
                <a:lnTo>
                  <a:pt x="290517" y="282088"/>
                </a:lnTo>
                <a:lnTo>
                  <a:pt x="290960" y="299673"/>
                </a:lnTo>
                <a:lnTo>
                  <a:pt x="291283" y="351430"/>
                </a:lnTo>
                <a:lnTo>
                  <a:pt x="292245" y="359060"/>
                </a:lnTo>
                <a:lnTo>
                  <a:pt x="297199" y="378901"/>
                </a:lnTo>
                <a:lnTo>
                  <a:pt x="298691" y="390961"/>
                </a:lnTo>
                <a:lnTo>
                  <a:pt x="299355" y="402671"/>
                </a:lnTo>
                <a:lnTo>
                  <a:pt x="299729" y="417434"/>
                </a:lnTo>
                <a:lnTo>
                  <a:pt x="299877" y="442721"/>
                </a:lnTo>
                <a:lnTo>
                  <a:pt x="300832" y="444686"/>
                </a:lnTo>
                <a:lnTo>
                  <a:pt x="308458" y="4543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8"/>
          <p:cNvSpPr/>
          <p:nvPr/>
        </p:nvSpPr>
        <p:spPr>
          <a:xfrm>
            <a:off x="5626417" y="1243378"/>
            <a:ext cx="256992" cy="393954"/>
          </a:xfrm>
          <a:custGeom>
            <a:avLst/>
            <a:gdLst/>
            <a:ahLst/>
            <a:cxnLst/>
            <a:rect l="0" t="0" r="0" b="0"/>
            <a:pathLst>
              <a:path w="256992" h="393954">
                <a:moveTo>
                  <a:pt x="0" y="51069"/>
                </a:moveTo>
                <a:lnTo>
                  <a:pt x="0" y="46518"/>
                </a:lnTo>
                <a:lnTo>
                  <a:pt x="953" y="44225"/>
                </a:lnTo>
                <a:lnTo>
                  <a:pt x="4551" y="39137"/>
                </a:lnTo>
                <a:lnTo>
                  <a:pt x="6844" y="37400"/>
                </a:lnTo>
                <a:lnTo>
                  <a:pt x="9325" y="36241"/>
                </a:lnTo>
                <a:lnTo>
                  <a:pt x="11932" y="35469"/>
                </a:lnTo>
                <a:lnTo>
                  <a:pt x="13670" y="34001"/>
                </a:lnTo>
                <a:lnTo>
                  <a:pt x="14828" y="32070"/>
                </a:lnTo>
                <a:lnTo>
                  <a:pt x="15601" y="29831"/>
                </a:lnTo>
                <a:lnTo>
                  <a:pt x="18999" y="24802"/>
                </a:lnTo>
                <a:lnTo>
                  <a:pt x="21238" y="22128"/>
                </a:lnTo>
                <a:lnTo>
                  <a:pt x="28807" y="16616"/>
                </a:lnTo>
                <a:lnTo>
                  <a:pt x="33492" y="13813"/>
                </a:lnTo>
                <a:lnTo>
                  <a:pt x="41238" y="10698"/>
                </a:lnTo>
                <a:lnTo>
                  <a:pt x="48808" y="9314"/>
                </a:lnTo>
                <a:lnTo>
                  <a:pt x="53494" y="8945"/>
                </a:lnTo>
                <a:lnTo>
                  <a:pt x="58523" y="8699"/>
                </a:lnTo>
                <a:lnTo>
                  <a:pt x="63780" y="7582"/>
                </a:lnTo>
                <a:lnTo>
                  <a:pt x="69190" y="5885"/>
                </a:lnTo>
                <a:lnTo>
                  <a:pt x="74702" y="3801"/>
                </a:lnTo>
                <a:lnTo>
                  <a:pt x="80281" y="2412"/>
                </a:lnTo>
                <a:lnTo>
                  <a:pt x="85906" y="1486"/>
                </a:lnTo>
                <a:lnTo>
                  <a:pt x="91561" y="869"/>
                </a:lnTo>
                <a:lnTo>
                  <a:pt x="98188" y="457"/>
                </a:lnTo>
                <a:lnTo>
                  <a:pt x="113172" y="0"/>
                </a:lnTo>
                <a:lnTo>
                  <a:pt x="120215" y="831"/>
                </a:lnTo>
                <a:lnTo>
                  <a:pt x="126816" y="2337"/>
                </a:lnTo>
                <a:lnTo>
                  <a:pt x="133122" y="4293"/>
                </a:lnTo>
                <a:lnTo>
                  <a:pt x="140183" y="5598"/>
                </a:lnTo>
                <a:lnTo>
                  <a:pt x="147748" y="6467"/>
                </a:lnTo>
                <a:lnTo>
                  <a:pt x="155649" y="7047"/>
                </a:lnTo>
                <a:lnTo>
                  <a:pt x="162821" y="8386"/>
                </a:lnTo>
                <a:lnTo>
                  <a:pt x="169507" y="10231"/>
                </a:lnTo>
                <a:lnTo>
                  <a:pt x="175870" y="12414"/>
                </a:lnTo>
                <a:lnTo>
                  <a:pt x="182016" y="14821"/>
                </a:lnTo>
                <a:lnTo>
                  <a:pt x="188019" y="17379"/>
                </a:lnTo>
                <a:lnTo>
                  <a:pt x="193926" y="20036"/>
                </a:lnTo>
                <a:lnTo>
                  <a:pt x="198817" y="23713"/>
                </a:lnTo>
                <a:lnTo>
                  <a:pt x="206791" y="32878"/>
                </a:lnTo>
                <a:lnTo>
                  <a:pt x="213509" y="40762"/>
                </a:lnTo>
                <a:lnTo>
                  <a:pt x="216634" y="44198"/>
                </a:lnTo>
                <a:lnTo>
                  <a:pt x="217766" y="48393"/>
                </a:lnTo>
                <a:lnTo>
                  <a:pt x="217567" y="53095"/>
                </a:lnTo>
                <a:lnTo>
                  <a:pt x="215759" y="64352"/>
                </a:lnTo>
                <a:lnTo>
                  <a:pt x="215277" y="71354"/>
                </a:lnTo>
                <a:lnTo>
                  <a:pt x="214955" y="78880"/>
                </a:lnTo>
                <a:lnTo>
                  <a:pt x="212837" y="85802"/>
                </a:lnTo>
                <a:lnTo>
                  <a:pt x="209518" y="92322"/>
                </a:lnTo>
                <a:lnTo>
                  <a:pt x="190506" y="121024"/>
                </a:lnTo>
                <a:lnTo>
                  <a:pt x="184154" y="128186"/>
                </a:lnTo>
                <a:lnTo>
                  <a:pt x="177062" y="134865"/>
                </a:lnTo>
                <a:lnTo>
                  <a:pt x="169476" y="141223"/>
                </a:lnTo>
                <a:lnTo>
                  <a:pt x="161562" y="147367"/>
                </a:lnTo>
                <a:lnTo>
                  <a:pt x="153428" y="153368"/>
                </a:lnTo>
                <a:lnTo>
                  <a:pt x="145148" y="159273"/>
                </a:lnTo>
                <a:lnTo>
                  <a:pt x="136770" y="164163"/>
                </a:lnTo>
                <a:lnTo>
                  <a:pt x="128327" y="168375"/>
                </a:lnTo>
                <a:lnTo>
                  <a:pt x="119842" y="172135"/>
                </a:lnTo>
                <a:lnTo>
                  <a:pt x="113232" y="176547"/>
                </a:lnTo>
                <a:lnTo>
                  <a:pt x="107873" y="181394"/>
                </a:lnTo>
                <a:lnTo>
                  <a:pt x="103348" y="186530"/>
                </a:lnTo>
                <a:lnTo>
                  <a:pt x="98426" y="190906"/>
                </a:lnTo>
                <a:lnTo>
                  <a:pt x="93240" y="194776"/>
                </a:lnTo>
                <a:lnTo>
                  <a:pt x="87878" y="198309"/>
                </a:lnTo>
                <a:lnTo>
                  <a:pt x="83350" y="200664"/>
                </a:lnTo>
                <a:lnTo>
                  <a:pt x="75779" y="203281"/>
                </a:lnTo>
                <a:lnTo>
                  <a:pt x="73380" y="204931"/>
                </a:lnTo>
                <a:lnTo>
                  <a:pt x="71780" y="206984"/>
                </a:lnTo>
                <a:lnTo>
                  <a:pt x="68635" y="213826"/>
                </a:lnTo>
                <a:lnTo>
                  <a:pt x="73685" y="213893"/>
                </a:lnTo>
                <a:lnTo>
                  <a:pt x="77698" y="213911"/>
                </a:lnTo>
                <a:lnTo>
                  <a:pt x="81326" y="212970"/>
                </a:lnTo>
                <a:lnTo>
                  <a:pt x="87897" y="209385"/>
                </a:lnTo>
                <a:lnTo>
                  <a:pt x="91936" y="208048"/>
                </a:lnTo>
                <a:lnTo>
                  <a:pt x="96533" y="207157"/>
                </a:lnTo>
                <a:lnTo>
                  <a:pt x="101503" y="206563"/>
                </a:lnTo>
                <a:lnTo>
                  <a:pt x="107674" y="206166"/>
                </a:lnTo>
                <a:lnTo>
                  <a:pt x="114645" y="205902"/>
                </a:lnTo>
                <a:lnTo>
                  <a:pt x="122150" y="205726"/>
                </a:lnTo>
                <a:lnTo>
                  <a:pt x="129058" y="206561"/>
                </a:lnTo>
                <a:lnTo>
                  <a:pt x="135569" y="208071"/>
                </a:lnTo>
                <a:lnTo>
                  <a:pt x="141815" y="210029"/>
                </a:lnTo>
                <a:lnTo>
                  <a:pt x="148835" y="211335"/>
                </a:lnTo>
                <a:lnTo>
                  <a:pt x="156374" y="212206"/>
                </a:lnTo>
                <a:lnTo>
                  <a:pt x="164257" y="212786"/>
                </a:lnTo>
                <a:lnTo>
                  <a:pt x="172369" y="214125"/>
                </a:lnTo>
                <a:lnTo>
                  <a:pt x="180636" y="215971"/>
                </a:lnTo>
                <a:lnTo>
                  <a:pt x="189004" y="218154"/>
                </a:lnTo>
                <a:lnTo>
                  <a:pt x="196487" y="220561"/>
                </a:lnTo>
                <a:lnTo>
                  <a:pt x="203382" y="223119"/>
                </a:lnTo>
                <a:lnTo>
                  <a:pt x="209883" y="225776"/>
                </a:lnTo>
                <a:lnTo>
                  <a:pt x="215169" y="229453"/>
                </a:lnTo>
                <a:lnTo>
                  <a:pt x="219646" y="233809"/>
                </a:lnTo>
                <a:lnTo>
                  <a:pt x="223584" y="238618"/>
                </a:lnTo>
                <a:lnTo>
                  <a:pt x="228113" y="242777"/>
                </a:lnTo>
                <a:lnTo>
                  <a:pt x="233038" y="246502"/>
                </a:lnTo>
                <a:lnTo>
                  <a:pt x="238226" y="249938"/>
                </a:lnTo>
                <a:lnTo>
                  <a:pt x="242637" y="254133"/>
                </a:lnTo>
                <a:lnTo>
                  <a:pt x="250079" y="263875"/>
                </a:lnTo>
                <a:lnTo>
                  <a:pt x="254022" y="274554"/>
                </a:lnTo>
                <a:lnTo>
                  <a:pt x="255773" y="286603"/>
                </a:lnTo>
                <a:lnTo>
                  <a:pt x="256240" y="293817"/>
                </a:lnTo>
                <a:lnTo>
                  <a:pt x="256898" y="312542"/>
                </a:lnTo>
                <a:lnTo>
                  <a:pt x="256991" y="316824"/>
                </a:lnTo>
                <a:lnTo>
                  <a:pt x="254553" y="326662"/>
                </a:lnTo>
                <a:lnTo>
                  <a:pt x="252569" y="331953"/>
                </a:lnTo>
                <a:lnTo>
                  <a:pt x="245286" y="342911"/>
                </a:lnTo>
                <a:lnTo>
                  <a:pt x="240676" y="348501"/>
                </a:lnTo>
                <a:lnTo>
                  <a:pt x="234746" y="353179"/>
                </a:lnTo>
                <a:lnTo>
                  <a:pt x="227934" y="357251"/>
                </a:lnTo>
                <a:lnTo>
                  <a:pt x="220537" y="360918"/>
                </a:lnTo>
                <a:lnTo>
                  <a:pt x="213699" y="365267"/>
                </a:lnTo>
                <a:lnTo>
                  <a:pt x="207236" y="370072"/>
                </a:lnTo>
                <a:lnTo>
                  <a:pt x="201023" y="375180"/>
                </a:lnTo>
                <a:lnTo>
                  <a:pt x="194975" y="379538"/>
                </a:lnTo>
                <a:lnTo>
                  <a:pt x="189038" y="383396"/>
                </a:lnTo>
                <a:lnTo>
                  <a:pt x="183176" y="386920"/>
                </a:lnTo>
                <a:lnTo>
                  <a:pt x="176410" y="389270"/>
                </a:lnTo>
                <a:lnTo>
                  <a:pt x="169042" y="390836"/>
                </a:lnTo>
                <a:lnTo>
                  <a:pt x="161272" y="391881"/>
                </a:lnTo>
                <a:lnTo>
                  <a:pt x="155140" y="392577"/>
                </a:lnTo>
                <a:lnTo>
                  <a:pt x="150099" y="393041"/>
                </a:lnTo>
                <a:lnTo>
                  <a:pt x="145786" y="393350"/>
                </a:lnTo>
                <a:lnTo>
                  <a:pt x="140053" y="393556"/>
                </a:lnTo>
                <a:lnTo>
                  <a:pt x="111224" y="393915"/>
                </a:lnTo>
                <a:lnTo>
                  <a:pt x="96244" y="393953"/>
                </a:lnTo>
                <a:lnTo>
                  <a:pt x="91785" y="393006"/>
                </a:lnTo>
                <a:lnTo>
                  <a:pt x="84291" y="389414"/>
                </a:lnTo>
                <a:lnTo>
                  <a:pt x="81912" y="387122"/>
                </a:lnTo>
                <a:lnTo>
                  <a:pt x="80325" y="384642"/>
                </a:lnTo>
                <a:lnTo>
                  <a:pt x="79268" y="382036"/>
                </a:lnTo>
                <a:lnTo>
                  <a:pt x="71679" y="371962"/>
                </a:lnTo>
                <a:lnTo>
                  <a:pt x="69957" y="369901"/>
                </a:lnTo>
                <a:lnTo>
                  <a:pt x="69192" y="366445"/>
                </a:lnTo>
                <a:lnTo>
                  <a:pt x="68660" y="354679"/>
                </a:lnTo>
                <a:lnTo>
                  <a:pt x="68616" y="352694"/>
                </a:lnTo>
                <a:lnTo>
                  <a:pt x="69556" y="352165"/>
                </a:lnTo>
                <a:lnTo>
                  <a:pt x="77153" y="3511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9"/>
          <p:cNvSpPr/>
          <p:nvPr/>
        </p:nvSpPr>
        <p:spPr>
          <a:xfrm>
            <a:off x="6063615" y="1611630"/>
            <a:ext cx="1" cy="25718"/>
          </a:xfrm>
          <a:custGeom>
            <a:avLst/>
            <a:gdLst/>
            <a:ahLst/>
            <a:cxnLst/>
            <a:rect l="0" t="0" r="0" b="0"/>
            <a:pathLst>
              <a:path w="1" h="25718">
                <a:moveTo>
                  <a:pt x="0" y="25717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"/>
          <p:cNvSpPr/>
          <p:nvPr/>
        </p:nvSpPr>
        <p:spPr>
          <a:xfrm>
            <a:off x="6132204" y="1234545"/>
            <a:ext cx="244838" cy="402803"/>
          </a:xfrm>
          <a:custGeom>
            <a:avLst/>
            <a:gdLst/>
            <a:ahLst/>
            <a:cxnLst/>
            <a:rect l="0" t="0" r="0" b="0"/>
            <a:pathLst>
              <a:path w="244838" h="402803">
                <a:moveTo>
                  <a:pt x="8563" y="42757"/>
                </a:moveTo>
                <a:lnTo>
                  <a:pt x="4012" y="42757"/>
                </a:lnTo>
                <a:lnTo>
                  <a:pt x="2671" y="41805"/>
                </a:lnTo>
                <a:lnTo>
                  <a:pt x="1778" y="40217"/>
                </a:lnTo>
                <a:lnTo>
                  <a:pt x="95" y="34538"/>
                </a:lnTo>
                <a:lnTo>
                  <a:pt x="0" y="26835"/>
                </a:lnTo>
                <a:lnTo>
                  <a:pt x="949" y="26427"/>
                </a:lnTo>
                <a:lnTo>
                  <a:pt x="7373" y="25719"/>
                </a:lnTo>
                <a:lnTo>
                  <a:pt x="12762" y="21093"/>
                </a:lnTo>
                <a:lnTo>
                  <a:pt x="16124" y="19742"/>
                </a:lnTo>
                <a:lnTo>
                  <a:pt x="20272" y="18841"/>
                </a:lnTo>
                <a:lnTo>
                  <a:pt x="24941" y="18241"/>
                </a:lnTo>
                <a:lnTo>
                  <a:pt x="29007" y="17840"/>
                </a:lnTo>
                <a:lnTo>
                  <a:pt x="36064" y="17395"/>
                </a:lnTo>
                <a:lnTo>
                  <a:pt x="47456" y="17198"/>
                </a:lnTo>
                <a:lnTo>
                  <a:pt x="54494" y="17145"/>
                </a:lnTo>
                <a:lnTo>
                  <a:pt x="62044" y="16157"/>
                </a:lnTo>
                <a:lnTo>
                  <a:pt x="69934" y="14546"/>
                </a:lnTo>
                <a:lnTo>
                  <a:pt x="78052" y="12520"/>
                </a:lnTo>
                <a:lnTo>
                  <a:pt x="85369" y="11169"/>
                </a:lnTo>
                <a:lnTo>
                  <a:pt x="92152" y="10268"/>
                </a:lnTo>
                <a:lnTo>
                  <a:pt x="98580" y="9668"/>
                </a:lnTo>
                <a:lnTo>
                  <a:pt x="105721" y="9268"/>
                </a:lnTo>
                <a:lnTo>
                  <a:pt x="121277" y="8823"/>
                </a:lnTo>
                <a:lnTo>
                  <a:pt x="141549" y="8572"/>
                </a:lnTo>
                <a:lnTo>
                  <a:pt x="148655" y="7585"/>
                </a:lnTo>
                <a:lnTo>
                  <a:pt x="156250" y="5974"/>
                </a:lnTo>
                <a:lnTo>
                  <a:pt x="164171" y="3947"/>
                </a:lnTo>
                <a:lnTo>
                  <a:pt x="170405" y="2596"/>
                </a:lnTo>
                <a:lnTo>
                  <a:pt x="175512" y="1696"/>
                </a:lnTo>
                <a:lnTo>
                  <a:pt x="179870" y="1095"/>
                </a:lnTo>
                <a:lnTo>
                  <a:pt x="184680" y="695"/>
                </a:lnTo>
                <a:lnTo>
                  <a:pt x="189792" y="428"/>
                </a:lnTo>
                <a:lnTo>
                  <a:pt x="203548" y="53"/>
                </a:lnTo>
                <a:lnTo>
                  <a:pt x="207133" y="0"/>
                </a:lnTo>
                <a:lnTo>
                  <a:pt x="211428" y="917"/>
                </a:lnTo>
                <a:lnTo>
                  <a:pt x="216196" y="2481"/>
                </a:lnTo>
                <a:lnTo>
                  <a:pt x="221280" y="4477"/>
                </a:lnTo>
                <a:lnTo>
                  <a:pt x="225622" y="6759"/>
                </a:lnTo>
                <a:lnTo>
                  <a:pt x="232986" y="11835"/>
                </a:lnTo>
                <a:lnTo>
                  <a:pt x="235331" y="14523"/>
                </a:lnTo>
                <a:lnTo>
                  <a:pt x="236894" y="17267"/>
                </a:lnTo>
                <a:lnTo>
                  <a:pt x="238631" y="22855"/>
                </a:lnTo>
                <a:lnTo>
                  <a:pt x="240562" y="32309"/>
                </a:lnTo>
                <a:lnTo>
                  <a:pt x="244388" y="41606"/>
                </a:lnTo>
                <a:lnTo>
                  <a:pt x="244837" y="45800"/>
                </a:lnTo>
                <a:lnTo>
                  <a:pt x="244184" y="49548"/>
                </a:lnTo>
                <a:lnTo>
                  <a:pt x="242797" y="52999"/>
                </a:lnTo>
                <a:lnTo>
                  <a:pt x="241254" y="61914"/>
                </a:lnTo>
                <a:lnTo>
                  <a:pt x="240569" y="73179"/>
                </a:lnTo>
                <a:lnTo>
                  <a:pt x="240264" y="87710"/>
                </a:lnTo>
                <a:lnTo>
                  <a:pt x="239231" y="94633"/>
                </a:lnTo>
                <a:lnTo>
                  <a:pt x="237589" y="101154"/>
                </a:lnTo>
                <a:lnTo>
                  <a:pt x="235542" y="107406"/>
                </a:lnTo>
                <a:lnTo>
                  <a:pt x="234177" y="114431"/>
                </a:lnTo>
                <a:lnTo>
                  <a:pt x="233268" y="121972"/>
                </a:lnTo>
                <a:lnTo>
                  <a:pt x="232661" y="129857"/>
                </a:lnTo>
                <a:lnTo>
                  <a:pt x="231304" y="137971"/>
                </a:lnTo>
                <a:lnTo>
                  <a:pt x="229447" y="146238"/>
                </a:lnTo>
                <a:lnTo>
                  <a:pt x="227257" y="154607"/>
                </a:lnTo>
                <a:lnTo>
                  <a:pt x="224844" y="163044"/>
                </a:lnTo>
                <a:lnTo>
                  <a:pt x="219623" y="180038"/>
                </a:lnTo>
                <a:lnTo>
                  <a:pt x="217849" y="188570"/>
                </a:lnTo>
                <a:lnTo>
                  <a:pt x="216667" y="197116"/>
                </a:lnTo>
                <a:lnTo>
                  <a:pt x="215879" y="205670"/>
                </a:lnTo>
                <a:lnTo>
                  <a:pt x="215354" y="214231"/>
                </a:lnTo>
                <a:lnTo>
                  <a:pt x="214770" y="231363"/>
                </a:lnTo>
                <a:lnTo>
                  <a:pt x="214441" y="257073"/>
                </a:lnTo>
                <a:lnTo>
                  <a:pt x="213443" y="264692"/>
                </a:lnTo>
                <a:lnTo>
                  <a:pt x="211825" y="271676"/>
                </a:lnTo>
                <a:lnTo>
                  <a:pt x="209793" y="278237"/>
                </a:lnTo>
                <a:lnTo>
                  <a:pt x="208439" y="285469"/>
                </a:lnTo>
                <a:lnTo>
                  <a:pt x="207536" y="293147"/>
                </a:lnTo>
                <a:lnTo>
                  <a:pt x="206935" y="301124"/>
                </a:lnTo>
                <a:lnTo>
                  <a:pt x="205580" y="308347"/>
                </a:lnTo>
                <a:lnTo>
                  <a:pt x="203725" y="315067"/>
                </a:lnTo>
                <a:lnTo>
                  <a:pt x="200077" y="327614"/>
                </a:lnTo>
                <a:lnTo>
                  <a:pt x="198456" y="339540"/>
                </a:lnTo>
                <a:lnTo>
                  <a:pt x="197735" y="351191"/>
                </a:lnTo>
                <a:lnTo>
                  <a:pt x="197329" y="365920"/>
                </a:lnTo>
                <a:lnTo>
                  <a:pt x="197168" y="388363"/>
                </a:lnTo>
                <a:lnTo>
                  <a:pt x="198117" y="391271"/>
                </a:lnTo>
                <a:lnTo>
                  <a:pt x="204540" y="401095"/>
                </a:lnTo>
                <a:lnTo>
                  <a:pt x="205890" y="401664"/>
                </a:lnTo>
                <a:lnTo>
                  <a:pt x="213439" y="402702"/>
                </a:lnTo>
                <a:lnTo>
                  <a:pt x="214303" y="4028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"/>
          <p:cNvSpPr/>
          <p:nvPr/>
        </p:nvSpPr>
        <p:spPr>
          <a:xfrm>
            <a:off x="6543789" y="1234440"/>
            <a:ext cx="341781" cy="368500"/>
          </a:xfrm>
          <a:custGeom>
            <a:avLst/>
            <a:gdLst/>
            <a:ahLst/>
            <a:cxnLst/>
            <a:rect l="0" t="0" r="0" b="0"/>
            <a:pathLst>
              <a:path w="341781" h="368500">
                <a:moveTo>
                  <a:pt x="299923" y="8572"/>
                </a:moveTo>
                <a:lnTo>
                  <a:pt x="299923" y="31"/>
                </a:lnTo>
                <a:lnTo>
                  <a:pt x="170958" y="0"/>
                </a:lnTo>
                <a:lnTo>
                  <a:pt x="163464" y="952"/>
                </a:lnTo>
                <a:lnTo>
                  <a:pt x="156563" y="2540"/>
                </a:lnTo>
                <a:lnTo>
                  <a:pt x="150057" y="4550"/>
                </a:lnTo>
                <a:lnTo>
                  <a:pt x="142863" y="5891"/>
                </a:lnTo>
                <a:lnTo>
                  <a:pt x="135208" y="6785"/>
                </a:lnTo>
                <a:lnTo>
                  <a:pt x="127248" y="7380"/>
                </a:lnTo>
                <a:lnTo>
                  <a:pt x="120036" y="6825"/>
                </a:lnTo>
                <a:lnTo>
                  <a:pt x="113324" y="5502"/>
                </a:lnTo>
                <a:lnTo>
                  <a:pt x="106943" y="3668"/>
                </a:lnTo>
                <a:lnTo>
                  <a:pt x="97314" y="1630"/>
                </a:lnTo>
                <a:lnTo>
                  <a:pt x="89860" y="724"/>
                </a:lnTo>
                <a:lnTo>
                  <a:pt x="80308" y="214"/>
                </a:lnTo>
                <a:lnTo>
                  <a:pt x="74364" y="95"/>
                </a:lnTo>
                <a:lnTo>
                  <a:pt x="71445" y="1016"/>
                </a:lnTo>
                <a:lnTo>
                  <a:pt x="62787" y="5910"/>
                </a:lnTo>
                <a:lnTo>
                  <a:pt x="53019" y="8221"/>
                </a:lnTo>
                <a:lnTo>
                  <a:pt x="52453" y="9291"/>
                </a:lnTo>
                <a:lnTo>
                  <a:pt x="51824" y="13019"/>
                </a:lnTo>
                <a:lnTo>
                  <a:pt x="51470" y="20473"/>
                </a:lnTo>
                <a:lnTo>
                  <a:pt x="48847" y="28466"/>
                </a:lnTo>
                <a:lnTo>
                  <a:pt x="45459" y="37416"/>
                </a:lnTo>
                <a:lnTo>
                  <a:pt x="43551" y="48763"/>
                </a:lnTo>
                <a:lnTo>
                  <a:pt x="43105" y="58502"/>
                </a:lnTo>
                <a:lnTo>
                  <a:pt x="40367" y="69181"/>
                </a:lnTo>
                <a:lnTo>
                  <a:pt x="36927" y="79324"/>
                </a:lnTo>
                <a:lnTo>
                  <a:pt x="35398" y="87007"/>
                </a:lnTo>
                <a:lnTo>
                  <a:pt x="34038" y="92295"/>
                </a:lnTo>
                <a:lnTo>
                  <a:pt x="32179" y="98677"/>
                </a:lnTo>
                <a:lnTo>
                  <a:pt x="29987" y="105790"/>
                </a:lnTo>
                <a:lnTo>
                  <a:pt x="27573" y="112436"/>
                </a:lnTo>
                <a:lnTo>
                  <a:pt x="25012" y="118772"/>
                </a:lnTo>
                <a:lnTo>
                  <a:pt x="22351" y="124901"/>
                </a:lnTo>
                <a:lnTo>
                  <a:pt x="20577" y="130892"/>
                </a:lnTo>
                <a:lnTo>
                  <a:pt x="19395" y="136792"/>
                </a:lnTo>
                <a:lnTo>
                  <a:pt x="18607" y="142629"/>
                </a:lnTo>
                <a:lnTo>
                  <a:pt x="15192" y="151656"/>
                </a:lnTo>
                <a:lnTo>
                  <a:pt x="12947" y="155396"/>
                </a:lnTo>
                <a:lnTo>
                  <a:pt x="10453" y="164632"/>
                </a:lnTo>
                <a:lnTo>
                  <a:pt x="9788" y="169762"/>
                </a:lnTo>
                <a:lnTo>
                  <a:pt x="6510" y="178002"/>
                </a:lnTo>
                <a:lnTo>
                  <a:pt x="2830" y="184839"/>
                </a:lnTo>
                <a:lnTo>
                  <a:pt x="1194" y="191053"/>
                </a:lnTo>
                <a:lnTo>
                  <a:pt x="144" y="201851"/>
                </a:lnTo>
                <a:lnTo>
                  <a:pt x="0" y="204011"/>
                </a:lnTo>
                <a:lnTo>
                  <a:pt x="915" y="204587"/>
                </a:lnTo>
                <a:lnTo>
                  <a:pt x="7277" y="205588"/>
                </a:lnTo>
                <a:lnTo>
                  <a:pt x="10473" y="203132"/>
                </a:lnTo>
                <a:lnTo>
                  <a:pt x="16021" y="198866"/>
                </a:lnTo>
                <a:lnTo>
                  <a:pt x="24837" y="193795"/>
                </a:lnTo>
                <a:lnTo>
                  <a:pt x="35105" y="188366"/>
                </a:lnTo>
                <a:lnTo>
                  <a:pt x="40510" y="185584"/>
                </a:lnTo>
                <a:lnTo>
                  <a:pt x="46972" y="182778"/>
                </a:lnTo>
                <a:lnTo>
                  <a:pt x="54136" y="179954"/>
                </a:lnTo>
                <a:lnTo>
                  <a:pt x="69717" y="174277"/>
                </a:lnTo>
                <a:lnTo>
                  <a:pt x="86167" y="168579"/>
                </a:lnTo>
                <a:lnTo>
                  <a:pt x="95506" y="165726"/>
                </a:lnTo>
                <a:lnTo>
                  <a:pt x="116044" y="160016"/>
                </a:lnTo>
                <a:lnTo>
                  <a:pt x="126854" y="158112"/>
                </a:lnTo>
                <a:lnTo>
                  <a:pt x="137872" y="156843"/>
                </a:lnTo>
                <a:lnTo>
                  <a:pt x="149026" y="155997"/>
                </a:lnTo>
                <a:lnTo>
                  <a:pt x="159320" y="155433"/>
                </a:lnTo>
                <a:lnTo>
                  <a:pt x="178378" y="154806"/>
                </a:lnTo>
                <a:lnTo>
                  <a:pt x="214848" y="154404"/>
                </a:lnTo>
                <a:lnTo>
                  <a:pt x="235759" y="154349"/>
                </a:lnTo>
                <a:lnTo>
                  <a:pt x="244765" y="155286"/>
                </a:lnTo>
                <a:lnTo>
                  <a:pt x="252673" y="156864"/>
                </a:lnTo>
                <a:lnTo>
                  <a:pt x="259851" y="158868"/>
                </a:lnTo>
                <a:lnTo>
                  <a:pt x="266541" y="162110"/>
                </a:lnTo>
                <a:lnTo>
                  <a:pt x="272906" y="166175"/>
                </a:lnTo>
                <a:lnTo>
                  <a:pt x="279054" y="170791"/>
                </a:lnTo>
                <a:lnTo>
                  <a:pt x="285058" y="174821"/>
                </a:lnTo>
                <a:lnTo>
                  <a:pt x="290965" y="178459"/>
                </a:lnTo>
                <a:lnTo>
                  <a:pt x="296808" y="181838"/>
                </a:lnTo>
                <a:lnTo>
                  <a:pt x="302609" y="185995"/>
                </a:lnTo>
                <a:lnTo>
                  <a:pt x="308381" y="190671"/>
                </a:lnTo>
                <a:lnTo>
                  <a:pt x="314135" y="195694"/>
                </a:lnTo>
                <a:lnTo>
                  <a:pt x="319875" y="200948"/>
                </a:lnTo>
                <a:lnTo>
                  <a:pt x="331333" y="211865"/>
                </a:lnTo>
                <a:lnTo>
                  <a:pt x="335150" y="217443"/>
                </a:lnTo>
                <a:lnTo>
                  <a:pt x="339393" y="228721"/>
                </a:lnTo>
                <a:lnTo>
                  <a:pt x="340524" y="235348"/>
                </a:lnTo>
                <a:lnTo>
                  <a:pt x="341278" y="242624"/>
                </a:lnTo>
                <a:lnTo>
                  <a:pt x="341780" y="250331"/>
                </a:lnTo>
                <a:lnTo>
                  <a:pt x="341162" y="257375"/>
                </a:lnTo>
                <a:lnTo>
                  <a:pt x="339799" y="263976"/>
                </a:lnTo>
                <a:lnTo>
                  <a:pt x="337937" y="270281"/>
                </a:lnTo>
                <a:lnTo>
                  <a:pt x="334791" y="276390"/>
                </a:lnTo>
                <a:lnTo>
                  <a:pt x="330788" y="282367"/>
                </a:lnTo>
                <a:lnTo>
                  <a:pt x="326215" y="288257"/>
                </a:lnTo>
                <a:lnTo>
                  <a:pt x="322213" y="294089"/>
                </a:lnTo>
                <a:lnTo>
                  <a:pt x="318593" y="299882"/>
                </a:lnTo>
                <a:lnTo>
                  <a:pt x="315227" y="305648"/>
                </a:lnTo>
                <a:lnTo>
                  <a:pt x="306408" y="317136"/>
                </a:lnTo>
                <a:lnTo>
                  <a:pt x="296137" y="327639"/>
                </a:lnTo>
                <a:lnTo>
                  <a:pt x="290732" y="331773"/>
                </a:lnTo>
                <a:lnTo>
                  <a:pt x="285223" y="335482"/>
                </a:lnTo>
                <a:lnTo>
                  <a:pt x="278693" y="338907"/>
                </a:lnTo>
                <a:lnTo>
                  <a:pt x="271482" y="342143"/>
                </a:lnTo>
                <a:lnTo>
                  <a:pt x="263817" y="345253"/>
                </a:lnTo>
                <a:lnTo>
                  <a:pt x="255850" y="348278"/>
                </a:lnTo>
                <a:lnTo>
                  <a:pt x="239378" y="354180"/>
                </a:lnTo>
                <a:lnTo>
                  <a:pt x="230985" y="356135"/>
                </a:lnTo>
                <a:lnTo>
                  <a:pt x="222532" y="357438"/>
                </a:lnTo>
                <a:lnTo>
                  <a:pt x="214039" y="358307"/>
                </a:lnTo>
                <a:lnTo>
                  <a:pt x="205519" y="359839"/>
                </a:lnTo>
                <a:lnTo>
                  <a:pt x="196982" y="361812"/>
                </a:lnTo>
                <a:lnTo>
                  <a:pt x="188434" y="364081"/>
                </a:lnTo>
                <a:lnTo>
                  <a:pt x="180829" y="365593"/>
                </a:lnTo>
                <a:lnTo>
                  <a:pt x="173855" y="366601"/>
                </a:lnTo>
                <a:lnTo>
                  <a:pt x="167300" y="367273"/>
                </a:lnTo>
                <a:lnTo>
                  <a:pt x="161025" y="367721"/>
                </a:lnTo>
                <a:lnTo>
                  <a:pt x="154937" y="368020"/>
                </a:lnTo>
                <a:lnTo>
                  <a:pt x="142140" y="368351"/>
                </a:lnTo>
                <a:lnTo>
                  <a:pt x="126927" y="368499"/>
                </a:lnTo>
                <a:lnTo>
                  <a:pt x="119822" y="367586"/>
                </a:lnTo>
                <a:lnTo>
                  <a:pt x="113181" y="366025"/>
                </a:lnTo>
                <a:lnTo>
                  <a:pt x="106848" y="364031"/>
                </a:lnTo>
                <a:lnTo>
                  <a:pt x="100722" y="362702"/>
                </a:lnTo>
                <a:lnTo>
                  <a:pt x="94732" y="361816"/>
                </a:lnTo>
                <a:lnTo>
                  <a:pt x="88834" y="361226"/>
                </a:lnTo>
                <a:lnTo>
                  <a:pt x="79741" y="358030"/>
                </a:lnTo>
                <a:lnTo>
                  <a:pt x="75982" y="355844"/>
                </a:lnTo>
                <a:lnTo>
                  <a:pt x="66726" y="353415"/>
                </a:lnTo>
                <a:lnTo>
                  <a:pt x="61591" y="352767"/>
                </a:lnTo>
                <a:lnTo>
                  <a:pt x="53345" y="349508"/>
                </a:lnTo>
                <a:lnTo>
                  <a:pt x="46506" y="345836"/>
                </a:lnTo>
                <a:lnTo>
                  <a:pt x="37299" y="342817"/>
                </a:lnTo>
                <a:lnTo>
                  <a:pt x="34353" y="340940"/>
                </a:lnTo>
                <a:lnTo>
                  <a:pt x="25603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"/>
          <p:cNvSpPr/>
          <p:nvPr/>
        </p:nvSpPr>
        <p:spPr>
          <a:xfrm>
            <a:off x="894397" y="3891915"/>
            <a:ext cx="471488" cy="368618"/>
          </a:xfrm>
          <a:custGeom>
            <a:avLst/>
            <a:gdLst/>
            <a:ahLst/>
            <a:cxnLst/>
            <a:rect l="0" t="0" r="0" b="0"/>
            <a:pathLst>
              <a:path w="471488" h="368618">
                <a:moveTo>
                  <a:pt x="25717" y="34289"/>
                </a:moveTo>
                <a:lnTo>
                  <a:pt x="17148" y="34289"/>
                </a:lnTo>
                <a:lnTo>
                  <a:pt x="17145" y="88240"/>
                </a:lnTo>
                <a:lnTo>
                  <a:pt x="18097" y="91211"/>
                </a:lnTo>
                <a:lnTo>
                  <a:pt x="21696" y="97053"/>
                </a:lnTo>
                <a:lnTo>
                  <a:pt x="23930" y="105365"/>
                </a:lnTo>
                <a:lnTo>
                  <a:pt x="24923" y="114456"/>
                </a:lnTo>
                <a:lnTo>
                  <a:pt x="25364" y="121672"/>
                </a:lnTo>
                <a:lnTo>
                  <a:pt x="23020" y="130594"/>
                </a:lnTo>
                <a:lnTo>
                  <a:pt x="19756" y="140909"/>
                </a:lnTo>
                <a:lnTo>
                  <a:pt x="18306" y="151843"/>
                </a:lnTo>
                <a:lnTo>
                  <a:pt x="17661" y="163053"/>
                </a:lnTo>
                <a:lnTo>
                  <a:pt x="17374" y="174386"/>
                </a:lnTo>
                <a:lnTo>
                  <a:pt x="17175" y="202892"/>
                </a:lnTo>
                <a:lnTo>
                  <a:pt x="16213" y="207651"/>
                </a:lnTo>
                <a:lnTo>
                  <a:pt x="12603" y="215480"/>
                </a:lnTo>
                <a:lnTo>
                  <a:pt x="10364" y="224674"/>
                </a:lnTo>
                <a:lnTo>
                  <a:pt x="9369" y="234157"/>
                </a:lnTo>
                <a:lnTo>
                  <a:pt x="8808" y="244851"/>
                </a:lnTo>
                <a:lnTo>
                  <a:pt x="8642" y="254052"/>
                </a:lnTo>
                <a:lnTo>
                  <a:pt x="8582" y="268570"/>
                </a:lnTo>
                <a:lnTo>
                  <a:pt x="7626" y="271439"/>
                </a:lnTo>
                <a:lnTo>
                  <a:pt x="2683" y="280028"/>
                </a:lnTo>
                <a:lnTo>
                  <a:pt x="1192" y="285747"/>
                </a:lnTo>
                <a:lnTo>
                  <a:pt x="235" y="296227"/>
                </a:lnTo>
                <a:lnTo>
                  <a:pt x="21" y="306546"/>
                </a:lnTo>
                <a:lnTo>
                  <a:pt x="0" y="324424"/>
                </a:lnTo>
                <a:lnTo>
                  <a:pt x="7381" y="333019"/>
                </a:lnTo>
                <a:lnTo>
                  <a:pt x="8043" y="336285"/>
                </a:lnTo>
                <a:lnTo>
                  <a:pt x="8541" y="342512"/>
                </a:lnTo>
                <a:lnTo>
                  <a:pt x="16791" y="351109"/>
                </a:lnTo>
                <a:lnTo>
                  <a:pt x="29046" y="351440"/>
                </a:lnTo>
                <a:lnTo>
                  <a:pt x="30794" y="352403"/>
                </a:lnTo>
                <a:lnTo>
                  <a:pt x="31959" y="353998"/>
                </a:lnTo>
                <a:lnTo>
                  <a:pt x="32736" y="356014"/>
                </a:lnTo>
                <a:lnTo>
                  <a:pt x="34206" y="357357"/>
                </a:lnTo>
                <a:lnTo>
                  <a:pt x="36139" y="358253"/>
                </a:lnTo>
                <a:lnTo>
                  <a:pt x="41534" y="359691"/>
                </a:lnTo>
                <a:lnTo>
                  <a:pt x="51571" y="359940"/>
                </a:lnTo>
                <a:lnTo>
                  <a:pt x="306944" y="360045"/>
                </a:lnTo>
                <a:lnTo>
                  <a:pt x="317712" y="362585"/>
                </a:lnTo>
                <a:lnTo>
                  <a:pt x="331944" y="366830"/>
                </a:lnTo>
                <a:lnTo>
                  <a:pt x="344734" y="368088"/>
                </a:lnTo>
                <a:lnTo>
                  <a:pt x="355145" y="368381"/>
                </a:lnTo>
                <a:lnTo>
                  <a:pt x="396666" y="368613"/>
                </a:lnTo>
                <a:lnTo>
                  <a:pt x="441348" y="368617"/>
                </a:lnTo>
                <a:lnTo>
                  <a:pt x="442822" y="367664"/>
                </a:lnTo>
                <a:lnTo>
                  <a:pt x="443805" y="366077"/>
                </a:lnTo>
                <a:lnTo>
                  <a:pt x="444896" y="361773"/>
                </a:lnTo>
                <a:lnTo>
                  <a:pt x="445693" y="351550"/>
                </a:lnTo>
                <a:lnTo>
                  <a:pt x="445770" y="306096"/>
                </a:lnTo>
                <a:lnTo>
                  <a:pt x="448310" y="297650"/>
                </a:lnTo>
                <a:lnTo>
                  <a:pt x="451661" y="288499"/>
                </a:lnTo>
                <a:lnTo>
                  <a:pt x="453548" y="277039"/>
                </a:lnTo>
                <a:lnTo>
                  <a:pt x="453989" y="267273"/>
                </a:lnTo>
                <a:lnTo>
                  <a:pt x="453155" y="262955"/>
                </a:lnTo>
                <a:lnTo>
                  <a:pt x="448381" y="252326"/>
                </a:lnTo>
                <a:lnTo>
                  <a:pt x="446931" y="246129"/>
                </a:lnTo>
                <a:lnTo>
                  <a:pt x="448826" y="237661"/>
                </a:lnTo>
                <a:lnTo>
                  <a:pt x="451891" y="228499"/>
                </a:lnTo>
                <a:lnTo>
                  <a:pt x="453616" y="217034"/>
                </a:lnTo>
                <a:lnTo>
                  <a:pt x="454020" y="207267"/>
                </a:lnTo>
                <a:lnTo>
                  <a:pt x="454247" y="195609"/>
                </a:lnTo>
                <a:lnTo>
                  <a:pt x="454340" y="161245"/>
                </a:lnTo>
                <a:lnTo>
                  <a:pt x="455293" y="157979"/>
                </a:lnTo>
                <a:lnTo>
                  <a:pt x="460233" y="148832"/>
                </a:lnTo>
                <a:lnTo>
                  <a:pt x="461723" y="142982"/>
                </a:lnTo>
                <a:lnTo>
                  <a:pt x="462679" y="131466"/>
                </a:lnTo>
                <a:lnTo>
                  <a:pt x="462894" y="120193"/>
                </a:lnTo>
                <a:lnTo>
                  <a:pt x="462906" y="115966"/>
                </a:lnTo>
                <a:lnTo>
                  <a:pt x="463861" y="113506"/>
                </a:lnTo>
                <a:lnTo>
                  <a:pt x="470295" y="104458"/>
                </a:lnTo>
                <a:lnTo>
                  <a:pt x="470958" y="101036"/>
                </a:lnTo>
                <a:lnTo>
                  <a:pt x="471457" y="90141"/>
                </a:lnTo>
                <a:lnTo>
                  <a:pt x="471487" y="72965"/>
                </a:lnTo>
                <a:lnTo>
                  <a:pt x="470535" y="71503"/>
                </a:lnTo>
                <a:lnTo>
                  <a:pt x="468947" y="70529"/>
                </a:lnTo>
                <a:lnTo>
                  <a:pt x="464107" y="68965"/>
                </a:lnTo>
                <a:lnTo>
                  <a:pt x="463709" y="67884"/>
                </a:lnTo>
                <a:lnTo>
                  <a:pt x="463268" y="64143"/>
                </a:lnTo>
                <a:lnTo>
                  <a:pt x="462198" y="61812"/>
                </a:lnTo>
                <a:lnTo>
                  <a:pt x="455565" y="52989"/>
                </a:lnTo>
                <a:lnTo>
                  <a:pt x="454205" y="52471"/>
                </a:lnTo>
                <a:lnTo>
                  <a:pt x="450154" y="51895"/>
                </a:lnTo>
                <a:lnTo>
                  <a:pt x="447740" y="50789"/>
                </a:lnTo>
                <a:lnTo>
                  <a:pt x="438774" y="44094"/>
                </a:lnTo>
                <a:lnTo>
                  <a:pt x="433114" y="38676"/>
                </a:lnTo>
                <a:lnTo>
                  <a:pt x="430665" y="37214"/>
                </a:lnTo>
                <a:lnTo>
                  <a:pt x="421638" y="34675"/>
                </a:lnTo>
                <a:lnTo>
                  <a:pt x="415972" y="34404"/>
                </a:lnTo>
                <a:lnTo>
                  <a:pt x="413522" y="33413"/>
                </a:lnTo>
                <a:lnTo>
                  <a:pt x="405523" y="28421"/>
                </a:lnTo>
                <a:lnTo>
                  <a:pt x="397121" y="25566"/>
                </a:lnTo>
                <a:lnTo>
                  <a:pt x="388599" y="20063"/>
                </a:lnTo>
                <a:lnTo>
                  <a:pt x="378881" y="17529"/>
                </a:lnTo>
                <a:lnTo>
                  <a:pt x="373140" y="12708"/>
                </a:lnTo>
                <a:lnTo>
                  <a:pt x="369728" y="11329"/>
                </a:lnTo>
                <a:lnTo>
                  <a:pt x="356776" y="9389"/>
                </a:lnTo>
                <a:lnTo>
                  <a:pt x="349702" y="8935"/>
                </a:lnTo>
                <a:lnTo>
                  <a:pt x="346482" y="7862"/>
                </a:lnTo>
                <a:lnTo>
                  <a:pt x="337400" y="2753"/>
                </a:lnTo>
                <a:lnTo>
                  <a:pt x="331565" y="1223"/>
                </a:lnTo>
                <a:lnTo>
                  <a:pt x="319106" y="241"/>
                </a:lnTo>
                <a:lnTo>
                  <a:pt x="298374" y="31"/>
                </a:lnTo>
                <a:lnTo>
                  <a:pt x="177272" y="0"/>
                </a:lnTo>
                <a:lnTo>
                  <a:pt x="174379" y="952"/>
                </a:lnTo>
                <a:lnTo>
                  <a:pt x="165756" y="5891"/>
                </a:lnTo>
                <a:lnTo>
                  <a:pt x="160029" y="7381"/>
                </a:lnTo>
                <a:lnTo>
                  <a:pt x="146899" y="8219"/>
                </a:lnTo>
                <a:lnTo>
                  <a:pt x="135495" y="8467"/>
                </a:lnTo>
                <a:lnTo>
                  <a:pt x="132240" y="9455"/>
                </a:lnTo>
                <a:lnTo>
                  <a:pt x="123108" y="14443"/>
                </a:lnTo>
                <a:lnTo>
                  <a:pt x="114370" y="17297"/>
                </a:lnTo>
                <a:lnTo>
                  <a:pt x="105748" y="22799"/>
                </a:lnTo>
                <a:lnTo>
                  <a:pt x="100022" y="24420"/>
                </a:lnTo>
                <a:lnTo>
                  <a:pt x="91443" y="25333"/>
                </a:lnTo>
                <a:lnTo>
                  <a:pt x="88584" y="26414"/>
                </a:lnTo>
                <a:lnTo>
                  <a:pt x="80010" y="31533"/>
                </a:lnTo>
                <a:lnTo>
                  <a:pt x="70273" y="33926"/>
                </a:lnTo>
                <a:lnTo>
                  <a:pt x="56797" y="34258"/>
                </a:lnTo>
                <a:lnTo>
                  <a:pt x="42862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"/>
          <p:cNvSpPr/>
          <p:nvPr/>
        </p:nvSpPr>
        <p:spPr>
          <a:xfrm>
            <a:off x="963082" y="4234815"/>
            <a:ext cx="1405786" cy="51436"/>
          </a:xfrm>
          <a:custGeom>
            <a:avLst/>
            <a:gdLst/>
            <a:ahLst/>
            <a:cxnLst/>
            <a:rect l="0" t="0" r="0" b="0"/>
            <a:pathLst>
              <a:path w="1405786" h="51436">
                <a:moveTo>
                  <a:pt x="8467" y="8572"/>
                </a:moveTo>
                <a:lnTo>
                  <a:pt x="0" y="8572"/>
                </a:lnTo>
                <a:lnTo>
                  <a:pt x="32533" y="8572"/>
                </a:lnTo>
                <a:lnTo>
                  <a:pt x="34036" y="9525"/>
                </a:lnTo>
                <a:lnTo>
                  <a:pt x="35991" y="11112"/>
                </a:lnTo>
                <a:lnTo>
                  <a:pt x="38246" y="13123"/>
                </a:lnTo>
                <a:lnTo>
                  <a:pt x="40702" y="14464"/>
                </a:lnTo>
                <a:lnTo>
                  <a:pt x="45972" y="15953"/>
                </a:lnTo>
                <a:lnTo>
                  <a:pt x="88127" y="17135"/>
                </a:lnTo>
                <a:lnTo>
                  <a:pt x="122798" y="17145"/>
                </a:lnTo>
                <a:lnTo>
                  <a:pt x="125645" y="18097"/>
                </a:lnTo>
                <a:lnTo>
                  <a:pt x="128496" y="19685"/>
                </a:lnTo>
                <a:lnTo>
                  <a:pt x="131349" y="21695"/>
                </a:lnTo>
                <a:lnTo>
                  <a:pt x="135156" y="23036"/>
                </a:lnTo>
                <a:lnTo>
                  <a:pt x="144466" y="24525"/>
                </a:lnTo>
                <a:lnTo>
                  <a:pt x="186656" y="25704"/>
                </a:lnTo>
                <a:lnTo>
                  <a:pt x="233847" y="25717"/>
                </a:lnTo>
                <a:lnTo>
                  <a:pt x="236826" y="24764"/>
                </a:lnTo>
                <a:lnTo>
                  <a:pt x="239764" y="23177"/>
                </a:lnTo>
                <a:lnTo>
                  <a:pt x="242675" y="21166"/>
                </a:lnTo>
                <a:lnTo>
                  <a:pt x="246521" y="19826"/>
                </a:lnTo>
                <a:lnTo>
                  <a:pt x="255874" y="18336"/>
                </a:lnTo>
                <a:lnTo>
                  <a:pt x="298098" y="17158"/>
                </a:lnTo>
                <a:lnTo>
                  <a:pt x="301567" y="17154"/>
                </a:lnTo>
                <a:lnTo>
                  <a:pt x="304832" y="16198"/>
                </a:lnTo>
                <a:lnTo>
                  <a:pt x="307961" y="14609"/>
                </a:lnTo>
                <a:lnTo>
                  <a:pt x="311000" y="12597"/>
                </a:lnTo>
                <a:lnTo>
                  <a:pt x="313978" y="11255"/>
                </a:lnTo>
                <a:lnTo>
                  <a:pt x="319828" y="9765"/>
                </a:lnTo>
                <a:lnTo>
                  <a:pt x="363689" y="8593"/>
                </a:lnTo>
                <a:lnTo>
                  <a:pt x="515796" y="8572"/>
                </a:lnTo>
                <a:lnTo>
                  <a:pt x="520041" y="9525"/>
                </a:lnTo>
                <a:lnTo>
                  <a:pt x="524777" y="11112"/>
                </a:lnTo>
                <a:lnTo>
                  <a:pt x="529839" y="13123"/>
                </a:lnTo>
                <a:lnTo>
                  <a:pt x="534166" y="14464"/>
                </a:lnTo>
                <a:lnTo>
                  <a:pt x="541514" y="15953"/>
                </a:lnTo>
                <a:lnTo>
                  <a:pt x="576723" y="17114"/>
                </a:lnTo>
                <a:lnTo>
                  <a:pt x="580662" y="16172"/>
                </a:lnTo>
                <a:lnTo>
                  <a:pt x="585193" y="14591"/>
                </a:lnTo>
                <a:lnTo>
                  <a:pt x="590119" y="12585"/>
                </a:lnTo>
                <a:lnTo>
                  <a:pt x="595307" y="11247"/>
                </a:lnTo>
                <a:lnTo>
                  <a:pt x="606153" y="9761"/>
                </a:lnTo>
                <a:lnTo>
                  <a:pt x="648883" y="8619"/>
                </a:lnTo>
                <a:lnTo>
                  <a:pt x="718433" y="8572"/>
                </a:lnTo>
                <a:lnTo>
                  <a:pt x="723713" y="7620"/>
                </a:lnTo>
                <a:lnTo>
                  <a:pt x="729138" y="6032"/>
                </a:lnTo>
                <a:lnTo>
                  <a:pt x="734659" y="4022"/>
                </a:lnTo>
                <a:lnTo>
                  <a:pt x="740245" y="2681"/>
                </a:lnTo>
                <a:lnTo>
                  <a:pt x="751532" y="1191"/>
                </a:lnTo>
                <a:lnTo>
                  <a:pt x="790357" y="46"/>
                </a:lnTo>
                <a:lnTo>
                  <a:pt x="888609" y="0"/>
                </a:lnTo>
                <a:lnTo>
                  <a:pt x="894314" y="952"/>
                </a:lnTo>
                <a:lnTo>
                  <a:pt x="900022" y="2539"/>
                </a:lnTo>
                <a:lnTo>
                  <a:pt x="905732" y="4550"/>
                </a:lnTo>
                <a:lnTo>
                  <a:pt x="911444" y="5891"/>
                </a:lnTo>
                <a:lnTo>
                  <a:pt x="922870" y="7381"/>
                </a:lnTo>
                <a:lnTo>
                  <a:pt x="962873" y="8503"/>
                </a:lnTo>
                <a:lnTo>
                  <a:pt x="1047433" y="8572"/>
                </a:lnTo>
                <a:lnTo>
                  <a:pt x="1054489" y="9524"/>
                </a:lnTo>
                <a:lnTo>
                  <a:pt x="1061098" y="11112"/>
                </a:lnTo>
                <a:lnTo>
                  <a:pt x="1067408" y="13123"/>
                </a:lnTo>
                <a:lnTo>
                  <a:pt x="1073521" y="14464"/>
                </a:lnTo>
                <a:lnTo>
                  <a:pt x="1085392" y="15953"/>
                </a:lnTo>
                <a:lnTo>
                  <a:pt x="1125729" y="17075"/>
                </a:lnTo>
                <a:lnTo>
                  <a:pt x="1160991" y="18091"/>
                </a:lnTo>
                <a:lnTo>
                  <a:pt x="1168294" y="19680"/>
                </a:lnTo>
                <a:lnTo>
                  <a:pt x="1176020" y="21693"/>
                </a:lnTo>
                <a:lnTo>
                  <a:pt x="1183076" y="23034"/>
                </a:lnTo>
                <a:lnTo>
                  <a:pt x="1195996" y="24525"/>
                </a:lnTo>
                <a:lnTo>
                  <a:pt x="1202108" y="25874"/>
                </a:lnTo>
                <a:lnTo>
                  <a:pt x="1208088" y="27727"/>
                </a:lnTo>
                <a:lnTo>
                  <a:pt x="1213979" y="29914"/>
                </a:lnTo>
                <a:lnTo>
                  <a:pt x="1220765" y="31373"/>
                </a:lnTo>
                <a:lnTo>
                  <a:pt x="1228145" y="32345"/>
                </a:lnTo>
                <a:lnTo>
                  <a:pt x="1255972" y="33905"/>
                </a:lnTo>
                <a:lnTo>
                  <a:pt x="1263047" y="34986"/>
                </a:lnTo>
                <a:lnTo>
                  <a:pt x="1270621" y="36659"/>
                </a:lnTo>
                <a:lnTo>
                  <a:pt x="1278529" y="38726"/>
                </a:lnTo>
                <a:lnTo>
                  <a:pt x="1284752" y="40105"/>
                </a:lnTo>
                <a:lnTo>
                  <a:pt x="1294208" y="41637"/>
                </a:lnTo>
                <a:lnTo>
                  <a:pt x="1328844" y="42754"/>
                </a:lnTo>
                <a:lnTo>
                  <a:pt x="1333536" y="43743"/>
                </a:lnTo>
                <a:lnTo>
                  <a:pt x="1338569" y="45354"/>
                </a:lnTo>
                <a:lnTo>
                  <a:pt x="1343829" y="47381"/>
                </a:lnTo>
                <a:lnTo>
                  <a:pt x="1348289" y="48732"/>
                </a:lnTo>
                <a:lnTo>
                  <a:pt x="1355784" y="50234"/>
                </a:lnTo>
                <a:lnTo>
                  <a:pt x="1397318" y="51430"/>
                </a:lnTo>
                <a:lnTo>
                  <a:pt x="1405785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"/>
          <p:cNvSpPr/>
          <p:nvPr/>
        </p:nvSpPr>
        <p:spPr>
          <a:xfrm>
            <a:off x="928792" y="3137535"/>
            <a:ext cx="1457221" cy="1122998"/>
          </a:xfrm>
          <a:custGeom>
            <a:avLst/>
            <a:gdLst/>
            <a:ahLst/>
            <a:cxnLst/>
            <a:rect l="0" t="0" r="0" b="0"/>
            <a:pathLst>
              <a:path w="1457221" h="1122998">
                <a:moveTo>
                  <a:pt x="34185" y="1080135"/>
                </a:moveTo>
                <a:lnTo>
                  <a:pt x="34185" y="1067116"/>
                </a:lnTo>
                <a:lnTo>
                  <a:pt x="33232" y="1064788"/>
                </a:lnTo>
                <a:lnTo>
                  <a:pt x="28294" y="1056961"/>
                </a:lnTo>
                <a:lnTo>
                  <a:pt x="25454" y="1048609"/>
                </a:lnTo>
                <a:lnTo>
                  <a:pt x="19956" y="1040102"/>
                </a:lnTo>
                <a:lnTo>
                  <a:pt x="18336" y="1034402"/>
                </a:lnTo>
                <a:lnTo>
                  <a:pt x="17062" y="1005840"/>
                </a:lnTo>
                <a:lnTo>
                  <a:pt x="17040" y="953903"/>
                </a:lnTo>
                <a:lnTo>
                  <a:pt x="16088" y="949308"/>
                </a:lnTo>
                <a:lnTo>
                  <a:pt x="11149" y="937337"/>
                </a:lnTo>
                <a:lnTo>
                  <a:pt x="8997" y="916708"/>
                </a:lnTo>
                <a:lnTo>
                  <a:pt x="8572" y="894289"/>
                </a:lnTo>
                <a:lnTo>
                  <a:pt x="11054" y="882919"/>
                </a:lnTo>
                <a:lnTo>
                  <a:pt x="14379" y="871516"/>
                </a:lnTo>
                <a:lnTo>
                  <a:pt x="15858" y="860098"/>
                </a:lnTo>
                <a:lnTo>
                  <a:pt x="13974" y="848673"/>
                </a:lnTo>
                <a:lnTo>
                  <a:pt x="10915" y="837245"/>
                </a:lnTo>
                <a:lnTo>
                  <a:pt x="8790" y="804121"/>
                </a:lnTo>
                <a:lnTo>
                  <a:pt x="8486" y="759378"/>
                </a:lnTo>
                <a:lnTo>
                  <a:pt x="8467" y="590298"/>
                </a:lnTo>
                <a:lnTo>
                  <a:pt x="1682" y="551021"/>
                </a:lnTo>
                <a:lnTo>
                  <a:pt x="248" y="521699"/>
                </a:lnTo>
                <a:lnTo>
                  <a:pt x="917" y="488390"/>
                </a:lnTo>
                <a:lnTo>
                  <a:pt x="6694" y="454294"/>
                </a:lnTo>
                <a:lnTo>
                  <a:pt x="8117" y="424594"/>
                </a:lnTo>
                <a:lnTo>
                  <a:pt x="8421" y="385231"/>
                </a:lnTo>
                <a:lnTo>
                  <a:pt x="8467" y="155970"/>
                </a:lnTo>
                <a:lnTo>
                  <a:pt x="7515" y="151605"/>
                </a:lnTo>
                <a:lnTo>
                  <a:pt x="2576" y="139958"/>
                </a:lnTo>
                <a:lnTo>
                  <a:pt x="248" y="118466"/>
                </a:lnTo>
                <a:lnTo>
                  <a:pt x="0" y="104422"/>
                </a:lnTo>
                <a:lnTo>
                  <a:pt x="917" y="100094"/>
                </a:lnTo>
                <a:lnTo>
                  <a:pt x="6694" y="86305"/>
                </a:lnTo>
                <a:lnTo>
                  <a:pt x="8117" y="74409"/>
                </a:lnTo>
                <a:lnTo>
                  <a:pt x="8466" y="41075"/>
                </a:lnTo>
                <a:lnTo>
                  <a:pt x="8467" y="27026"/>
                </a:lnTo>
                <a:lnTo>
                  <a:pt x="9420" y="26590"/>
                </a:lnTo>
                <a:lnTo>
                  <a:pt x="13018" y="26105"/>
                </a:lnTo>
                <a:lnTo>
                  <a:pt x="14359" y="25023"/>
                </a:lnTo>
                <a:lnTo>
                  <a:pt x="15253" y="23349"/>
                </a:lnTo>
                <a:lnTo>
                  <a:pt x="16935" y="17508"/>
                </a:lnTo>
                <a:lnTo>
                  <a:pt x="21560" y="17252"/>
                </a:lnTo>
                <a:lnTo>
                  <a:pt x="22911" y="16264"/>
                </a:lnTo>
                <a:lnTo>
                  <a:pt x="23811" y="14653"/>
                </a:lnTo>
                <a:lnTo>
                  <a:pt x="24412" y="12626"/>
                </a:lnTo>
                <a:lnTo>
                  <a:pt x="25764" y="11274"/>
                </a:lnTo>
                <a:lnTo>
                  <a:pt x="27619" y="10374"/>
                </a:lnTo>
                <a:lnTo>
                  <a:pt x="32888" y="8928"/>
                </a:lnTo>
                <a:lnTo>
                  <a:pt x="33320" y="7857"/>
                </a:lnTo>
                <a:lnTo>
                  <a:pt x="33801" y="4127"/>
                </a:lnTo>
                <a:lnTo>
                  <a:pt x="34881" y="2751"/>
                </a:lnTo>
                <a:lnTo>
                  <a:pt x="36554" y="1834"/>
                </a:lnTo>
                <a:lnTo>
                  <a:pt x="41532" y="362"/>
                </a:lnTo>
                <a:lnTo>
                  <a:pt x="85589" y="1"/>
                </a:lnTo>
                <a:lnTo>
                  <a:pt x="110171" y="0"/>
                </a:lnTo>
                <a:lnTo>
                  <a:pt x="114370" y="952"/>
                </a:lnTo>
                <a:lnTo>
                  <a:pt x="127953" y="6785"/>
                </a:lnTo>
                <a:lnTo>
                  <a:pt x="139438" y="8042"/>
                </a:lnTo>
                <a:lnTo>
                  <a:pt x="182868" y="9504"/>
                </a:lnTo>
                <a:lnTo>
                  <a:pt x="205653" y="15353"/>
                </a:lnTo>
                <a:lnTo>
                  <a:pt x="234212" y="17861"/>
                </a:lnTo>
                <a:lnTo>
                  <a:pt x="257070" y="23883"/>
                </a:lnTo>
                <a:lnTo>
                  <a:pt x="298145" y="25556"/>
                </a:lnTo>
                <a:lnTo>
                  <a:pt x="311521" y="26598"/>
                </a:lnTo>
                <a:lnTo>
                  <a:pt x="347214" y="33088"/>
                </a:lnTo>
                <a:lnTo>
                  <a:pt x="386239" y="34132"/>
                </a:lnTo>
                <a:lnTo>
                  <a:pt x="428597" y="35221"/>
                </a:lnTo>
                <a:lnTo>
                  <a:pt x="471393" y="41668"/>
                </a:lnTo>
                <a:lnTo>
                  <a:pt x="516786" y="42705"/>
                </a:lnTo>
                <a:lnTo>
                  <a:pt x="537282" y="43745"/>
                </a:lnTo>
                <a:lnTo>
                  <a:pt x="577921" y="50234"/>
                </a:lnTo>
                <a:lnTo>
                  <a:pt x="615159" y="51197"/>
                </a:lnTo>
                <a:lnTo>
                  <a:pt x="659720" y="51403"/>
                </a:lnTo>
                <a:lnTo>
                  <a:pt x="709591" y="58216"/>
                </a:lnTo>
                <a:lnTo>
                  <a:pt x="754035" y="59771"/>
                </a:lnTo>
                <a:lnTo>
                  <a:pt x="822846" y="59998"/>
                </a:lnTo>
                <a:lnTo>
                  <a:pt x="872501" y="53221"/>
                </a:lnTo>
                <a:lnTo>
                  <a:pt x="917870" y="51670"/>
                </a:lnTo>
                <a:lnTo>
                  <a:pt x="1131455" y="51435"/>
                </a:lnTo>
                <a:lnTo>
                  <a:pt x="1171786" y="44649"/>
                </a:lnTo>
                <a:lnTo>
                  <a:pt x="1209412" y="43097"/>
                </a:lnTo>
                <a:lnTo>
                  <a:pt x="1364188" y="42862"/>
                </a:lnTo>
                <a:lnTo>
                  <a:pt x="1367576" y="43815"/>
                </a:lnTo>
                <a:lnTo>
                  <a:pt x="1376896" y="48754"/>
                </a:lnTo>
                <a:lnTo>
                  <a:pt x="1382785" y="50243"/>
                </a:lnTo>
                <a:lnTo>
                  <a:pt x="1391456" y="51082"/>
                </a:lnTo>
                <a:lnTo>
                  <a:pt x="1394327" y="52152"/>
                </a:lnTo>
                <a:lnTo>
                  <a:pt x="1402919" y="57256"/>
                </a:lnTo>
                <a:lnTo>
                  <a:pt x="1408639" y="58785"/>
                </a:lnTo>
                <a:lnTo>
                  <a:pt x="1425787" y="59900"/>
                </a:lnTo>
                <a:lnTo>
                  <a:pt x="1427692" y="60888"/>
                </a:lnTo>
                <a:lnTo>
                  <a:pt x="1428962" y="62499"/>
                </a:lnTo>
                <a:lnTo>
                  <a:pt x="1429809" y="64526"/>
                </a:lnTo>
                <a:lnTo>
                  <a:pt x="1431326" y="65877"/>
                </a:lnTo>
                <a:lnTo>
                  <a:pt x="1433290" y="66778"/>
                </a:lnTo>
                <a:lnTo>
                  <a:pt x="1435551" y="67379"/>
                </a:lnTo>
                <a:lnTo>
                  <a:pt x="1437059" y="68731"/>
                </a:lnTo>
                <a:lnTo>
                  <a:pt x="1438064" y="70586"/>
                </a:lnTo>
                <a:lnTo>
                  <a:pt x="1438735" y="72775"/>
                </a:lnTo>
                <a:lnTo>
                  <a:pt x="1442019" y="77746"/>
                </a:lnTo>
                <a:lnTo>
                  <a:pt x="1444229" y="80406"/>
                </a:lnTo>
                <a:lnTo>
                  <a:pt x="1444749" y="83131"/>
                </a:lnTo>
                <a:lnTo>
                  <a:pt x="1444143" y="85901"/>
                </a:lnTo>
                <a:lnTo>
                  <a:pt x="1442787" y="88699"/>
                </a:lnTo>
                <a:lnTo>
                  <a:pt x="1442836" y="92470"/>
                </a:lnTo>
                <a:lnTo>
                  <a:pt x="1448012" y="116369"/>
                </a:lnTo>
                <a:lnTo>
                  <a:pt x="1448365" y="122522"/>
                </a:lnTo>
                <a:lnTo>
                  <a:pt x="1455395" y="146439"/>
                </a:lnTo>
                <a:lnTo>
                  <a:pt x="1457060" y="180084"/>
                </a:lnTo>
                <a:lnTo>
                  <a:pt x="1457220" y="309919"/>
                </a:lnTo>
                <a:lnTo>
                  <a:pt x="1452281" y="342206"/>
                </a:lnTo>
                <a:lnTo>
                  <a:pt x="1455962" y="370456"/>
                </a:lnTo>
                <a:lnTo>
                  <a:pt x="1456971" y="403270"/>
                </a:lnTo>
                <a:lnTo>
                  <a:pt x="1457220" y="540430"/>
                </a:lnTo>
                <a:lnTo>
                  <a:pt x="1454680" y="554833"/>
                </a:lnTo>
                <a:lnTo>
                  <a:pt x="1451328" y="568537"/>
                </a:lnTo>
                <a:lnTo>
                  <a:pt x="1449177" y="598078"/>
                </a:lnTo>
                <a:lnTo>
                  <a:pt x="1448752" y="627091"/>
                </a:lnTo>
                <a:lnTo>
                  <a:pt x="1448647" y="767465"/>
                </a:lnTo>
                <a:lnTo>
                  <a:pt x="1449600" y="772629"/>
                </a:lnTo>
                <a:lnTo>
                  <a:pt x="1454539" y="786351"/>
                </a:lnTo>
                <a:lnTo>
                  <a:pt x="1456867" y="819232"/>
                </a:lnTo>
                <a:lnTo>
                  <a:pt x="1457199" y="854165"/>
                </a:lnTo>
                <a:lnTo>
                  <a:pt x="1457220" y="1104263"/>
                </a:lnTo>
                <a:lnTo>
                  <a:pt x="1454680" y="1107686"/>
                </a:lnTo>
                <a:lnTo>
                  <a:pt x="1448752" y="1114308"/>
                </a:lnTo>
                <a:lnTo>
                  <a:pt x="1441276" y="1114414"/>
                </a:lnTo>
                <a:lnTo>
                  <a:pt x="1440875" y="1115370"/>
                </a:lnTo>
                <a:lnTo>
                  <a:pt x="1440431" y="1118973"/>
                </a:lnTo>
                <a:lnTo>
                  <a:pt x="1439360" y="1120314"/>
                </a:lnTo>
                <a:lnTo>
                  <a:pt x="1437693" y="1121208"/>
                </a:lnTo>
                <a:lnTo>
                  <a:pt x="1431502" y="11229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"/>
          <p:cNvSpPr/>
          <p:nvPr/>
        </p:nvSpPr>
        <p:spPr>
          <a:xfrm>
            <a:off x="1374460" y="3223260"/>
            <a:ext cx="128585" cy="1020119"/>
          </a:xfrm>
          <a:custGeom>
            <a:avLst/>
            <a:gdLst/>
            <a:ahLst/>
            <a:cxnLst/>
            <a:rect l="0" t="0" r="0" b="0"/>
            <a:pathLst>
              <a:path w="128585" h="1020119">
                <a:moveTo>
                  <a:pt x="8569" y="1002982"/>
                </a:moveTo>
                <a:lnTo>
                  <a:pt x="8569" y="1007533"/>
                </a:lnTo>
                <a:lnTo>
                  <a:pt x="7617" y="1008873"/>
                </a:lnTo>
                <a:lnTo>
                  <a:pt x="6029" y="1009767"/>
                </a:lnTo>
                <a:lnTo>
                  <a:pt x="1189" y="1011202"/>
                </a:lnTo>
                <a:lnTo>
                  <a:pt x="791" y="1012272"/>
                </a:lnTo>
                <a:lnTo>
                  <a:pt x="0" y="1020096"/>
                </a:lnTo>
                <a:lnTo>
                  <a:pt x="4549" y="1020118"/>
                </a:lnTo>
                <a:lnTo>
                  <a:pt x="5889" y="1019169"/>
                </a:lnTo>
                <a:lnTo>
                  <a:pt x="6782" y="1017583"/>
                </a:lnTo>
                <a:lnTo>
                  <a:pt x="7775" y="1013281"/>
                </a:lnTo>
                <a:lnTo>
                  <a:pt x="8217" y="1008194"/>
                </a:lnTo>
                <a:lnTo>
                  <a:pt x="9287" y="1005505"/>
                </a:lnTo>
                <a:lnTo>
                  <a:pt x="13016" y="999976"/>
                </a:lnTo>
                <a:lnTo>
                  <a:pt x="15308" y="994343"/>
                </a:lnTo>
                <a:lnTo>
                  <a:pt x="16327" y="987713"/>
                </a:lnTo>
                <a:lnTo>
                  <a:pt x="17070" y="955973"/>
                </a:lnTo>
                <a:lnTo>
                  <a:pt x="17142" y="840090"/>
                </a:lnTo>
                <a:lnTo>
                  <a:pt x="19682" y="820413"/>
                </a:lnTo>
                <a:lnTo>
                  <a:pt x="23033" y="799920"/>
                </a:lnTo>
                <a:lnTo>
                  <a:pt x="24920" y="771366"/>
                </a:lnTo>
                <a:lnTo>
                  <a:pt x="25479" y="740151"/>
                </a:lnTo>
                <a:lnTo>
                  <a:pt x="25705" y="656837"/>
                </a:lnTo>
                <a:lnTo>
                  <a:pt x="28250" y="634192"/>
                </a:lnTo>
                <a:lnTo>
                  <a:pt x="30263" y="622819"/>
                </a:lnTo>
                <a:lnTo>
                  <a:pt x="32557" y="611428"/>
                </a:lnTo>
                <a:lnTo>
                  <a:pt x="37645" y="588611"/>
                </a:lnTo>
                <a:lnTo>
                  <a:pt x="40542" y="565769"/>
                </a:lnTo>
                <a:lnTo>
                  <a:pt x="42782" y="542918"/>
                </a:lnTo>
                <a:lnTo>
                  <a:pt x="44713" y="531490"/>
                </a:lnTo>
                <a:lnTo>
                  <a:pt x="48446" y="508633"/>
                </a:lnTo>
                <a:lnTo>
                  <a:pt x="50105" y="485774"/>
                </a:lnTo>
                <a:lnTo>
                  <a:pt x="53382" y="462914"/>
                </a:lnTo>
                <a:lnTo>
                  <a:pt x="55589" y="451484"/>
                </a:lnTo>
                <a:lnTo>
                  <a:pt x="60582" y="428625"/>
                </a:lnTo>
                <a:lnTo>
                  <a:pt x="63247" y="417194"/>
                </a:lnTo>
                <a:lnTo>
                  <a:pt x="66208" y="394335"/>
                </a:lnTo>
                <a:lnTo>
                  <a:pt x="67524" y="371475"/>
                </a:lnTo>
                <a:lnTo>
                  <a:pt x="68109" y="348615"/>
                </a:lnTo>
                <a:lnTo>
                  <a:pt x="70909" y="328294"/>
                </a:lnTo>
                <a:lnTo>
                  <a:pt x="75328" y="308786"/>
                </a:lnTo>
                <a:lnTo>
                  <a:pt x="80468" y="287416"/>
                </a:lnTo>
                <a:lnTo>
                  <a:pt x="83172" y="277335"/>
                </a:lnTo>
                <a:lnTo>
                  <a:pt x="88716" y="258515"/>
                </a:lnTo>
                <a:lnTo>
                  <a:pt x="92642" y="227303"/>
                </a:lnTo>
                <a:lnTo>
                  <a:pt x="96100" y="210243"/>
                </a:lnTo>
                <a:lnTo>
                  <a:pt x="99859" y="195359"/>
                </a:lnTo>
                <a:lnTo>
                  <a:pt x="102928" y="170914"/>
                </a:lnTo>
                <a:lnTo>
                  <a:pt x="104813" y="162520"/>
                </a:lnTo>
                <a:lnTo>
                  <a:pt x="108494" y="146526"/>
                </a:lnTo>
                <a:lnTo>
                  <a:pt x="111519" y="126811"/>
                </a:lnTo>
                <a:lnTo>
                  <a:pt x="113398" y="120736"/>
                </a:lnTo>
                <a:lnTo>
                  <a:pt x="117072" y="108905"/>
                </a:lnTo>
                <a:lnTo>
                  <a:pt x="119625" y="80052"/>
                </a:lnTo>
                <a:lnTo>
                  <a:pt x="119897" y="62877"/>
                </a:lnTo>
                <a:lnTo>
                  <a:pt x="120888" y="58111"/>
                </a:lnTo>
                <a:lnTo>
                  <a:pt x="125881" y="46851"/>
                </a:lnTo>
                <a:lnTo>
                  <a:pt x="127783" y="37482"/>
                </a:lnTo>
                <a:lnTo>
                  <a:pt x="128583" y="6256"/>
                </a:lnTo>
                <a:lnTo>
                  <a:pt x="1285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"/>
          <p:cNvSpPr/>
          <p:nvPr/>
        </p:nvSpPr>
        <p:spPr>
          <a:xfrm>
            <a:off x="1871662" y="3214687"/>
            <a:ext cx="59655" cy="1062991"/>
          </a:xfrm>
          <a:custGeom>
            <a:avLst/>
            <a:gdLst/>
            <a:ahLst/>
            <a:cxnLst/>
            <a:rect l="0" t="0" r="0" b="0"/>
            <a:pathLst>
              <a:path w="59655" h="106299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219" y="20151"/>
                </a:lnTo>
                <a:lnTo>
                  <a:pt x="9290" y="23912"/>
                </a:lnTo>
                <a:lnTo>
                  <a:pt x="10956" y="28324"/>
                </a:lnTo>
                <a:lnTo>
                  <a:pt x="13019" y="33170"/>
                </a:lnTo>
                <a:lnTo>
                  <a:pt x="14394" y="38306"/>
                </a:lnTo>
                <a:lnTo>
                  <a:pt x="15922" y="49092"/>
                </a:lnTo>
                <a:lnTo>
                  <a:pt x="16984" y="79760"/>
                </a:lnTo>
                <a:lnTo>
                  <a:pt x="17136" y="132762"/>
                </a:lnTo>
                <a:lnTo>
                  <a:pt x="18091" y="139943"/>
                </a:lnTo>
                <a:lnTo>
                  <a:pt x="19681" y="147588"/>
                </a:lnTo>
                <a:lnTo>
                  <a:pt x="21693" y="155542"/>
                </a:lnTo>
                <a:lnTo>
                  <a:pt x="23035" y="164655"/>
                </a:lnTo>
                <a:lnTo>
                  <a:pt x="24525" y="184940"/>
                </a:lnTo>
                <a:lnTo>
                  <a:pt x="25364" y="213230"/>
                </a:lnTo>
                <a:lnTo>
                  <a:pt x="25717" y="448628"/>
                </a:lnTo>
                <a:lnTo>
                  <a:pt x="26670" y="460058"/>
                </a:lnTo>
                <a:lnTo>
                  <a:pt x="28257" y="471488"/>
                </a:lnTo>
                <a:lnTo>
                  <a:pt x="30269" y="482918"/>
                </a:lnTo>
                <a:lnTo>
                  <a:pt x="31609" y="494348"/>
                </a:lnTo>
                <a:lnTo>
                  <a:pt x="33098" y="517208"/>
                </a:lnTo>
                <a:lnTo>
                  <a:pt x="33760" y="542608"/>
                </a:lnTo>
                <a:lnTo>
                  <a:pt x="34185" y="593168"/>
                </a:lnTo>
                <a:lnTo>
                  <a:pt x="35173" y="604996"/>
                </a:lnTo>
                <a:lnTo>
                  <a:pt x="36783" y="616691"/>
                </a:lnTo>
                <a:lnTo>
                  <a:pt x="38810" y="628297"/>
                </a:lnTo>
                <a:lnTo>
                  <a:pt x="40161" y="639845"/>
                </a:lnTo>
                <a:lnTo>
                  <a:pt x="41662" y="662836"/>
                </a:lnTo>
                <a:lnTo>
                  <a:pt x="42329" y="685753"/>
                </a:lnTo>
                <a:lnTo>
                  <a:pt x="42831" y="758427"/>
                </a:lnTo>
                <a:lnTo>
                  <a:pt x="42860" y="821371"/>
                </a:lnTo>
                <a:lnTo>
                  <a:pt x="43813" y="830473"/>
                </a:lnTo>
                <a:lnTo>
                  <a:pt x="45401" y="839399"/>
                </a:lnTo>
                <a:lnTo>
                  <a:pt x="47413" y="848207"/>
                </a:lnTo>
                <a:lnTo>
                  <a:pt x="48753" y="857889"/>
                </a:lnTo>
                <a:lnTo>
                  <a:pt x="50243" y="878807"/>
                </a:lnTo>
                <a:lnTo>
                  <a:pt x="51199" y="910544"/>
                </a:lnTo>
                <a:lnTo>
                  <a:pt x="51404" y="947241"/>
                </a:lnTo>
                <a:lnTo>
                  <a:pt x="52367" y="953439"/>
                </a:lnTo>
                <a:lnTo>
                  <a:pt x="53961" y="959476"/>
                </a:lnTo>
                <a:lnTo>
                  <a:pt x="55976" y="965406"/>
                </a:lnTo>
                <a:lnTo>
                  <a:pt x="57320" y="971264"/>
                </a:lnTo>
                <a:lnTo>
                  <a:pt x="58813" y="982853"/>
                </a:lnTo>
                <a:lnTo>
                  <a:pt x="59654" y="1000087"/>
                </a:lnTo>
                <a:lnTo>
                  <a:pt x="58819" y="1004863"/>
                </a:lnTo>
                <a:lnTo>
                  <a:pt x="57310" y="1008998"/>
                </a:lnTo>
                <a:lnTo>
                  <a:pt x="55352" y="1012708"/>
                </a:lnTo>
                <a:lnTo>
                  <a:pt x="54046" y="1017086"/>
                </a:lnTo>
                <a:lnTo>
                  <a:pt x="52209" y="1031397"/>
                </a:lnTo>
                <a:lnTo>
                  <a:pt x="51444" y="1061262"/>
                </a:lnTo>
                <a:lnTo>
                  <a:pt x="50488" y="1061838"/>
                </a:lnTo>
                <a:lnTo>
                  <a:pt x="48899" y="1062222"/>
                </a:lnTo>
                <a:lnTo>
                  <a:pt x="42863" y="10629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7"/>
          <p:cNvSpPr/>
          <p:nvPr/>
        </p:nvSpPr>
        <p:spPr>
          <a:xfrm>
            <a:off x="988694" y="3891915"/>
            <a:ext cx="1474471" cy="25718"/>
          </a:xfrm>
          <a:custGeom>
            <a:avLst/>
            <a:gdLst/>
            <a:ahLst/>
            <a:cxnLst/>
            <a:rect l="0" t="0" r="0" b="0"/>
            <a:pathLst>
              <a:path w="1474471" h="25718">
                <a:moveTo>
                  <a:pt x="0" y="25717"/>
                </a:moveTo>
                <a:lnTo>
                  <a:pt x="12771" y="25717"/>
                </a:lnTo>
                <a:lnTo>
                  <a:pt x="15181" y="24764"/>
                </a:lnTo>
                <a:lnTo>
                  <a:pt x="17741" y="23177"/>
                </a:lnTo>
                <a:lnTo>
                  <a:pt x="20400" y="21166"/>
                </a:lnTo>
                <a:lnTo>
                  <a:pt x="25030" y="19826"/>
                </a:lnTo>
                <a:lnTo>
                  <a:pt x="30974" y="18932"/>
                </a:lnTo>
                <a:lnTo>
                  <a:pt x="37795" y="18336"/>
                </a:lnTo>
                <a:lnTo>
                  <a:pt x="44247" y="16987"/>
                </a:lnTo>
                <a:lnTo>
                  <a:pt x="50453" y="15134"/>
                </a:lnTo>
                <a:lnTo>
                  <a:pt x="56495" y="12947"/>
                </a:lnTo>
                <a:lnTo>
                  <a:pt x="63381" y="11488"/>
                </a:lnTo>
                <a:lnTo>
                  <a:pt x="70829" y="10516"/>
                </a:lnTo>
                <a:lnTo>
                  <a:pt x="78652" y="9868"/>
                </a:lnTo>
                <a:lnTo>
                  <a:pt x="94964" y="9148"/>
                </a:lnTo>
                <a:lnTo>
                  <a:pt x="128719" y="8686"/>
                </a:lnTo>
                <a:lnTo>
                  <a:pt x="137248" y="7695"/>
                </a:lnTo>
                <a:lnTo>
                  <a:pt x="145791" y="6083"/>
                </a:lnTo>
                <a:lnTo>
                  <a:pt x="154345" y="4055"/>
                </a:lnTo>
                <a:lnTo>
                  <a:pt x="162904" y="2703"/>
                </a:lnTo>
                <a:lnTo>
                  <a:pt x="171468" y="1802"/>
                </a:lnTo>
                <a:lnTo>
                  <a:pt x="180035" y="1201"/>
                </a:lnTo>
                <a:lnTo>
                  <a:pt x="199713" y="534"/>
                </a:lnTo>
                <a:lnTo>
                  <a:pt x="248762" y="70"/>
                </a:lnTo>
                <a:lnTo>
                  <a:pt x="657645" y="0"/>
                </a:lnTo>
                <a:lnTo>
                  <a:pt x="671792" y="952"/>
                </a:lnTo>
                <a:lnTo>
                  <a:pt x="685987" y="2539"/>
                </a:lnTo>
                <a:lnTo>
                  <a:pt x="700212" y="4551"/>
                </a:lnTo>
                <a:lnTo>
                  <a:pt x="714458" y="5891"/>
                </a:lnTo>
                <a:lnTo>
                  <a:pt x="728718" y="6785"/>
                </a:lnTo>
                <a:lnTo>
                  <a:pt x="756310" y="7778"/>
                </a:lnTo>
                <a:lnTo>
                  <a:pt x="781273" y="8219"/>
                </a:lnTo>
                <a:lnTo>
                  <a:pt x="794216" y="9289"/>
                </a:lnTo>
                <a:lnTo>
                  <a:pt x="807608" y="10955"/>
                </a:lnTo>
                <a:lnTo>
                  <a:pt x="821298" y="13018"/>
                </a:lnTo>
                <a:lnTo>
                  <a:pt x="834235" y="14394"/>
                </a:lnTo>
                <a:lnTo>
                  <a:pt x="846669" y="15311"/>
                </a:lnTo>
                <a:lnTo>
                  <a:pt x="858769" y="15922"/>
                </a:lnTo>
                <a:lnTo>
                  <a:pt x="884913" y="16601"/>
                </a:lnTo>
                <a:lnTo>
                  <a:pt x="1025877" y="17135"/>
                </a:lnTo>
                <a:lnTo>
                  <a:pt x="1039201" y="16186"/>
                </a:lnTo>
                <a:lnTo>
                  <a:pt x="1051893" y="14600"/>
                </a:lnTo>
                <a:lnTo>
                  <a:pt x="1064164" y="12591"/>
                </a:lnTo>
                <a:lnTo>
                  <a:pt x="1077108" y="11252"/>
                </a:lnTo>
                <a:lnTo>
                  <a:pt x="1090500" y="10358"/>
                </a:lnTo>
                <a:lnTo>
                  <a:pt x="1117127" y="9366"/>
                </a:lnTo>
                <a:lnTo>
                  <a:pt x="1153538" y="8807"/>
                </a:lnTo>
                <a:lnTo>
                  <a:pt x="1176894" y="8677"/>
                </a:lnTo>
                <a:lnTo>
                  <a:pt x="1188456" y="7689"/>
                </a:lnTo>
                <a:lnTo>
                  <a:pt x="1199974" y="6079"/>
                </a:lnTo>
                <a:lnTo>
                  <a:pt x="1211463" y="4052"/>
                </a:lnTo>
                <a:lnTo>
                  <a:pt x="1222932" y="2701"/>
                </a:lnTo>
                <a:lnTo>
                  <a:pt x="1234388" y="1801"/>
                </a:lnTo>
                <a:lnTo>
                  <a:pt x="1245836" y="1200"/>
                </a:lnTo>
                <a:lnTo>
                  <a:pt x="1266175" y="533"/>
                </a:lnTo>
                <a:lnTo>
                  <a:pt x="1307067" y="105"/>
                </a:lnTo>
                <a:lnTo>
                  <a:pt x="14744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"/>
          <p:cNvSpPr/>
          <p:nvPr/>
        </p:nvSpPr>
        <p:spPr>
          <a:xfrm>
            <a:off x="954404" y="3540442"/>
            <a:ext cx="1440181" cy="25688"/>
          </a:xfrm>
          <a:custGeom>
            <a:avLst/>
            <a:gdLst/>
            <a:ahLst/>
            <a:cxnLst/>
            <a:rect l="0" t="0" r="0" b="0"/>
            <a:pathLst>
              <a:path w="1440181" h="25688">
                <a:moveTo>
                  <a:pt x="0" y="0"/>
                </a:moveTo>
                <a:lnTo>
                  <a:pt x="30340" y="0"/>
                </a:lnTo>
                <a:lnTo>
                  <a:pt x="35467" y="953"/>
                </a:lnTo>
                <a:lnTo>
                  <a:pt x="39837" y="2540"/>
                </a:lnTo>
                <a:lnTo>
                  <a:pt x="43703" y="4551"/>
                </a:lnTo>
                <a:lnTo>
                  <a:pt x="48186" y="5891"/>
                </a:lnTo>
                <a:lnTo>
                  <a:pt x="53079" y="6785"/>
                </a:lnTo>
                <a:lnTo>
                  <a:pt x="58246" y="7381"/>
                </a:lnTo>
                <a:lnTo>
                  <a:pt x="71607" y="8043"/>
                </a:lnTo>
                <a:lnTo>
                  <a:pt x="111842" y="8503"/>
                </a:lnTo>
                <a:lnTo>
                  <a:pt x="154358" y="8563"/>
                </a:lnTo>
                <a:lnTo>
                  <a:pt x="163866" y="9519"/>
                </a:lnTo>
                <a:lnTo>
                  <a:pt x="174014" y="11109"/>
                </a:lnTo>
                <a:lnTo>
                  <a:pt x="184589" y="13121"/>
                </a:lnTo>
                <a:lnTo>
                  <a:pt x="195450" y="14462"/>
                </a:lnTo>
                <a:lnTo>
                  <a:pt x="206500" y="15356"/>
                </a:lnTo>
                <a:lnTo>
                  <a:pt x="217677" y="15953"/>
                </a:lnTo>
                <a:lnTo>
                  <a:pt x="240256" y="16615"/>
                </a:lnTo>
                <a:lnTo>
                  <a:pt x="308630" y="17098"/>
                </a:lnTo>
                <a:lnTo>
                  <a:pt x="1171459" y="17145"/>
                </a:lnTo>
                <a:lnTo>
                  <a:pt x="1185785" y="18098"/>
                </a:lnTo>
                <a:lnTo>
                  <a:pt x="1200099" y="19685"/>
                </a:lnTo>
                <a:lnTo>
                  <a:pt x="1214403" y="21696"/>
                </a:lnTo>
                <a:lnTo>
                  <a:pt x="1228703" y="23037"/>
                </a:lnTo>
                <a:lnTo>
                  <a:pt x="1242997" y="23930"/>
                </a:lnTo>
                <a:lnTo>
                  <a:pt x="1270629" y="24923"/>
                </a:lnTo>
                <a:lnTo>
                  <a:pt x="1316871" y="25561"/>
                </a:lnTo>
                <a:lnTo>
                  <a:pt x="1353805" y="25687"/>
                </a:lnTo>
                <a:lnTo>
                  <a:pt x="1362594" y="24745"/>
                </a:lnTo>
                <a:lnTo>
                  <a:pt x="1371311" y="23164"/>
                </a:lnTo>
                <a:lnTo>
                  <a:pt x="1379980" y="21158"/>
                </a:lnTo>
                <a:lnTo>
                  <a:pt x="1387664" y="19820"/>
                </a:lnTo>
                <a:lnTo>
                  <a:pt x="1394692" y="18929"/>
                </a:lnTo>
                <a:lnTo>
                  <a:pt x="1401282" y="18334"/>
                </a:lnTo>
                <a:lnTo>
                  <a:pt x="1411145" y="17674"/>
                </a:lnTo>
                <a:lnTo>
                  <a:pt x="144018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"/>
          <p:cNvSpPr/>
          <p:nvPr/>
        </p:nvSpPr>
        <p:spPr>
          <a:xfrm>
            <a:off x="4229100" y="3068955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0" y="0"/>
                </a:moveTo>
                <a:lnTo>
                  <a:pt x="0" y="211068"/>
                </a:lnTo>
                <a:lnTo>
                  <a:pt x="952" y="216912"/>
                </a:lnTo>
                <a:lnTo>
                  <a:pt x="2540" y="222713"/>
                </a:lnTo>
                <a:lnTo>
                  <a:pt x="4550" y="228485"/>
                </a:lnTo>
                <a:lnTo>
                  <a:pt x="5891" y="234238"/>
                </a:lnTo>
                <a:lnTo>
                  <a:pt x="6785" y="239979"/>
                </a:lnTo>
                <a:lnTo>
                  <a:pt x="7380" y="245711"/>
                </a:lnTo>
                <a:lnTo>
                  <a:pt x="8042" y="254620"/>
                </a:lnTo>
                <a:lnTo>
                  <a:pt x="8337" y="262707"/>
                </a:lnTo>
                <a:lnTo>
                  <a:pt x="8467" y="272651"/>
                </a:lnTo>
                <a:lnTo>
                  <a:pt x="9455" y="277017"/>
                </a:lnTo>
                <a:lnTo>
                  <a:pt x="11065" y="280880"/>
                </a:lnTo>
                <a:lnTo>
                  <a:pt x="13092" y="284408"/>
                </a:lnTo>
                <a:lnTo>
                  <a:pt x="14443" y="287713"/>
                </a:lnTo>
                <a:lnTo>
                  <a:pt x="15344" y="290868"/>
                </a:lnTo>
                <a:lnTo>
                  <a:pt x="15943" y="293925"/>
                </a:lnTo>
                <a:lnTo>
                  <a:pt x="17296" y="296915"/>
                </a:lnTo>
                <a:lnTo>
                  <a:pt x="19151" y="299861"/>
                </a:lnTo>
                <a:lnTo>
                  <a:pt x="21340" y="302777"/>
                </a:lnTo>
                <a:lnTo>
                  <a:pt x="23751" y="304721"/>
                </a:lnTo>
                <a:lnTo>
                  <a:pt x="26311" y="306017"/>
                </a:lnTo>
                <a:lnTo>
                  <a:pt x="3429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"/>
          <p:cNvSpPr/>
          <p:nvPr/>
        </p:nvSpPr>
        <p:spPr>
          <a:xfrm>
            <a:off x="4366647" y="3052162"/>
            <a:ext cx="221044" cy="368105"/>
          </a:xfrm>
          <a:custGeom>
            <a:avLst/>
            <a:gdLst/>
            <a:ahLst/>
            <a:cxnLst/>
            <a:rect l="0" t="0" r="0" b="0"/>
            <a:pathLst>
              <a:path w="221044" h="368105">
                <a:moveTo>
                  <a:pt x="76765" y="8220"/>
                </a:moveTo>
                <a:lnTo>
                  <a:pt x="68546" y="0"/>
                </a:lnTo>
                <a:lnTo>
                  <a:pt x="63746" y="4303"/>
                </a:lnTo>
                <a:lnTo>
                  <a:pt x="62371" y="6561"/>
                </a:lnTo>
                <a:lnTo>
                  <a:pt x="59482" y="14290"/>
                </a:lnTo>
                <a:lnTo>
                  <a:pt x="53017" y="22613"/>
                </a:lnTo>
                <a:lnTo>
                  <a:pt x="47795" y="28269"/>
                </a:lnTo>
                <a:lnTo>
                  <a:pt x="42300" y="36498"/>
                </a:lnTo>
                <a:lnTo>
                  <a:pt x="36682" y="46506"/>
                </a:lnTo>
                <a:lnTo>
                  <a:pt x="28164" y="62850"/>
                </a:lnTo>
                <a:lnTo>
                  <a:pt x="22462" y="74092"/>
                </a:lnTo>
                <a:lnTo>
                  <a:pt x="20561" y="80710"/>
                </a:lnTo>
                <a:lnTo>
                  <a:pt x="19293" y="87979"/>
                </a:lnTo>
                <a:lnTo>
                  <a:pt x="18448" y="95683"/>
                </a:lnTo>
                <a:lnTo>
                  <a:pt x="16932" y="102723"/>
                </a:lnTo>
                <a:lnTo>
                  <a:pt x="14969" y="109322"/>
                </a:lnTo>
                <a:lnTo>
                  <a:pt x="12708" y="115627"/>
                </a:lnTo>
                <a:lnTo>
                  <a:pt x="11200" y="122687"/>
                </a:lnTo>
                <a:lnTo>
                  <a:pt x="10195" y="130251"/>
                </a:lnTo>
                <a:lnTo>
                  <a:pt x="9525" y="138152"/>
                </a:lnTo>
                <a:lnTo>
                  <a:pt x="8126" y="145324"/>
                </a:lnTo>
                <a:lnTo>
                  <a:pt x="6241" y="152010"/>
                </a:lnTo>
                <a:lnTo>
                  <a:pt x="4031" y="158373"/>
                </a:lnTo>
                <a:lnTo>
                  <a:pt x="2558" y="165472"/>
                </a:lnTo>
                <a:lnTo>
                  <a:pt x="1577" y="173062"/>
                </a:lnTo>
                <a:lnTo>
                  <a:pt x="922" y="180980"/>
                </a:lnTo>
                <a:lnTo>
                  <a:pt x="485" y="189116"/>
                </a:lnTo>
                <a:lnTo>
                  <a:pt x="0" y="205775"/>
                </a:lnTo>
                <a:lnTo>
                  <a:pt x="824" y="213266"/>
                </a:lnTo>
                <a:lnTo>
                  <a:pt x="2325" y="220165"/>
                </a:lnTo>
                <a:lnTo>
                  <a:pt x="4278" y="226669"/>
                </a:lnTo>
                <a:lnTo>
                  <a:pt x="5580" y="233863"/>
                </a:lnTo>
                <a:lnTo>
                  <a:pt x="6449" y="241516"/>
                </a:lnTo>
                <a:lnTo>
                  <a:pt x="7028" y="249476"/>
                </a:lnTo>
                <a:lnTo>
                  <a:pt x="8366" y="256687"/>
                </a:lnTo>
                <a:lnTo>
                  <a:pt x="10211" y="263400"/>
                </a:lnTo>
                <a:lnTo>
                  <a:pt x="12393" y="269780"/>
                </a:lnTo>
                <a:lnTo>
                  <a:pt x="14800" y="275938"/>
                </a:lnTo>
                <a:lnTo>
                  <a:pt x="17358" y="281949"/>
                </a:lnTo>
                <a:lnTo>
                  <a:pt x="22739" y="293707"/>
                </a:lnTo>
                <a:lnTo>
                  <a:pt x="28306" y="305283"/>
                </a:lnTo>
                <a:lnTo>
                  <a:pt x="31415" y="316778"/>
                </a:lnTo>
                <a:lnTo>
                  <a:pt x="32244" y="322511"/>
                </a:lnTo>
                <a:lnTo>
                  <a:pt x="34702" y="328237"/>
                </a:lnTo>
                <a:lnTo>
                  <a:pt x="38246" y="333959"/>
                </a:lnTo>
                <a:lnTo>
                  <a:pt x="42513" y="339680"/>
                </a:lnTo>
                <a:lnTo>
                  <a:pt x="46310" y="344446"/>
                </a:lnTo>
                <a:lnTo>
                  <a:pt x="53070" y="352281"/>
                </a:lnTo>
                <a:lnTo>
                  <a:pt x="57158" y="355704"/>
                </a:lnTo>
                <a:lnTo>
                  <a:pt x="61789" y="358939"/>
                </a:lnTo>
                <a:lnTo>
                  <a:pt x="66781" y="362048"/>
                </a:lnTo>
                <a:lnTo>
                  <a:pt x="71061" y="364120"/>
                </a:lnTo>
                <a:lnTo>
                  <a:pt x="74868" y="365502"/>
                </a:lnTo>
                <a:lnTo>
                  <a:pt x="78358" y="366423"/>
                </a:lnTo>
                <a:lnTo>
                  <a:pt x="82589" y="367037"/>
                </a:lnTo>
                <a:lnTo>
                  <a:pt x="87315" y="367447"/>
                </a:lnTo>
                <a:lnTo>
                  <a:pt x="96694" y="367901"/>
                </a:lnTo>
                <a:lnTo>
                  <a:pt x="104037" y="368104"/>
                </a:lnTo>
                <a:lnTo>
                  <a:pt x="108282" y="367205"/>
                </a:lnTo>
                <a:lnTo>
                  <a:pt x="113016" y="365653"/>
                </a:lnTo>
                <a:lnTo>
                  <a:pt x="118078" y="363666"/>
                </a:lnTo>
                <a:lnTo>
                  <a:pt x="122404" y="360437"/>
                </a:lnTo>
                <a:lnTo>
                  <a:pt x="126241" y="356379"/>
                </a:lnTo>
                <a:lnTo>
                  <a:pt x="129751" y="351768"/>
                </a:lnTo>
                <a:lnTo>
                  <a:pt x="133997" y="346790"/>
                </a:lnTo>
                <a:lnTo>
                  <a:pt x="138732" y="341566"/>
                </a:lnTo>
                <a:lnTo>
                  <a:pt x="143793" y="336178"/>
                </a:lnTo>
                <a:lnTo>
                  <a:pt x="148121" y="330681"/>
                </a:lnTo>
                <a:lnTo>
                  <a:pt x="151958" y="325112"/>
                </a:lnTo>
                <a:lnTo>
                  <a:pt x="158762" y="313843"/>
                </a:lnTo>
                <a:lnTo>
                  <a:pt x="164961" y="302485"/>
                </a:lnTo>
                <a:lnTo>
                  <a:pt x="178356" y="276279"/>
                </a:lnTo>
                <a:lnTo>
                  <a:pt x="182593" y="266936"/>
                </a:lnTo>
                <a:lnTo>
                  <a:pt x="186370" y="257850"/>
                </a:lnTo>
                <a:lnTo>
                  <a:pt x="189839" y="248935"/>
                </a:lnTo>
                <a:lnTo>
                  <a:pt x="194058" y="240134"/>
                </a:lnTo>
                <a:lnTo>
                  <a:pt x="198775" y="231410"/>
                </a:lnTo>
                <a:lnTo>
                  <a:pt x="203825" y="222736"/>
                </a:lnTo>
                <a:lnTo>
                  <a:pt x="207192" y="214095"/>
                </a:lnTo>
                <a:lnTo>
                  <a:pt x="209436" y="205478"/>
                </a:lnTo>
                <a:lnTo>
                  <a:pt x="210933" y="196875"/>
                </a:lnTo>
                <a:lnTo>
                  <a:pt x="212883" y="189235"/>
                </a:lnTo>
                <a:lnTo>
                  <a:pt x="215135" y="182237"/>
                </a:lnTo>
                <a:lnTo>
                  <a:pt x="217589" y="175666"/>
                </a:lnTo>
                <a:lnTo>
                  <a:pt x="219225" y="168428"/>
                </a:lnTo>
                <a:lnTo>
                  <a:pt x="220316" y="160746"/>
                </a:lnTo>
                <a:lnTo>
                  <a:pt x="221043" y="152766"/>
                </a:lnTo>
                <a:lnTo>
                  <a:pt x="220576" y="145542"/>
                </a:lnTo>
                <a:lnTo>
                  <a:pt x="219311" y="138820"/>
                </a:lnTo>
                <a:lnTo>
                  <a:pt x="217516" y="132434"/>
                </a:lnTo>
                <a:lnTo>
                  <a:pt x="212981" y="117719"/>
                </a:lnTo>
                <a:lnTo>
                  <a:pt x="210438" y="109794"/>
                </a:lnTo>
                <a:lnTo>
                  <a:pt x="205073" y="98449"/>
                </a:lnTo>
                <a:lnTo>
                  <a:pt x="202309" y="94090"/>
                </a:lnTo>
                <a:lnTo>
                  <a:pt x="198561" y="90232"/>
                </a:lnTo>
                <a:lnTo>
                  <a:pt x="194157" y="86707"/>
                </a:lnTo>
                <a:lnTo>
                  <a:pt x="189317" y="83405"/>
                </a:lnTo>
                <a:lnTo>
                  <a:pt x="184184" y="79298"/>
                </a:lnTo>
                <a:lnTo>
                  <a:pt x="178858" y="74656"/>
                </a:lnTo>
                <a:lnTo>
                  <a:pt x="173402" y="69655"/>
                </a:lnTo>
                <a:lnTo>
                  <a:pt x="167860" y="66322"/>
                </a:lnTo>
                <a:lnTo>
                  <a:pt x="162260" y="64100"/>
                </a:lnTo>
                <a:lnTo>
                  <a:pt x="156621" y="62618"/>
                </a:lnTo>
                <a:lnTo>
                  <a:pt x="150005" y="60678"/>
                </a:lnTo>
                <a:lnTo>
                  <a:pt x="135034" y="55982"/>
                </a:lnTo>
                <a:lnTo>
                  <a:pt x="127993" y="54349"/>
                </a:lnTo>
                <a:lnTo>
                  <a:pt x="121395" y="53260"/>
                </a:lnTo>
                <a:lnTo>
                  <a:pt x="115091" y="52534"/>
                </a:lnTo>
                <a:lnTo>
                  <a:pt x="108983" y="53003"/>
                </a:lnTo>
                <a:lnTo>
                  <a:pt x="103006" y="54268"/>
                </a:lnTo>
                <a:lnTo>
                  <a:pt x="97117" y="56064"/>
                </a:lnTo>
                <a:lnTo>
                  <a:pt x="91285" y="57261"/>
                </a:lnTo>
                <a:lnTo>
                  <a:pt x="85493" y="58059"/>
                </a:lnTo>
                <a:lnTo>
                  <a:pt x="79726" y="58591"/>
                </a:lnTo>
                <a:lnTo>
                  <a:pt x="73977" y="58945"/>
                </a:lnTo>
                <a:lnTo>
                  <a:pt x="62508" y="59340"/>
                </a:lnTo>
                <a:lnTo>
                  <a:pt x="56783" y="60397"/>
                </a:lnTo>
                <a:lnTo>
                  <a:pt x="51061" y="62055"/>
                </a:lnTo>
                <a:lnTo>
                  <a:pt x="45342" y="64112"/>
                </a:lnTo>
                <a:lnTo>
                  <a:pt x="40576" y="65484"/>
                </a:lnTo>
                <a:lnTo>
                  <a:pt x="36447" y="66399"/>
                </a:lnTo>
                <a:lnTo>
                  <a:pt x="32741" y="67008"/>
                </a:lnTo>
                <a:lnTo>
                  <a:pt x="26084" y="70226"/>
                </a:lnTo>
                <a:lnTo>
                  <a:pt x="16757" y="768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"/>
          <p:cNvSpPr/>
          <p:nvPr/>
        </p:nvSpPr>
        <p:spPr>
          <a:xfrm>
            <a:off x="4683442" y="3257583"/>
            <a:ext cx="17136" cy="34258"/>
          </a:xfrm>
          <a:custGeom>
            <a:avLst/>
            <a:gdLst/>
            <a:ahLst/>
            <a:cxnLst/>
            <a:rect l="0" t="0" r="0" b="0"/>
            <a:pathLst>
              <a:path w="17136" h="34258">
                <a:moveTo>
                  <a:pt x="0" y="17112"/>
                </a:moveTo>
                <a:lnTo>
                  <a:pt x="0" y="12561"/>
                </a:lnTo>
                <a:lnTo>
                  <a:pt x="953" y="11220"/>
                </a:lnTo>
                <a:lnTo>
                  <a:pt x="2540" y="10326"/>
                </a:lnTo>
                <a:lnTo>
                  <a:pt x="4551" y="9731"/>
                </a:lnTo>
                <a:lnTo>
                  <a:pt x="5891" y="8381"/>
                </a:lnTo>
                <a:lnTo>
                  <a:pt x="6785" y="6529"/>
                </a:lnTo>
                <a:lnTo>
                  <a:pt x="7381" y="4341"/>
                </a:lnTo>
                <a:lnTo>
                  <a:pt x="8730" y="2883"/>
                </a:lnTo>
                <a:lnTo>
                  <a:pt x="10583" y="1911"/>
                </a:lnTo>
                <a:lnTo>
                  <a:pt x="17031" y="0"/>
                </a:lnTo>
                <a:lnTo>
                  <a:pt x="17069" y="942"/>
                </a:lnTo>
                <a:lnTo>
                  <a:pt x="17135" y="7351"/>
                </a:lnTo>
                <a:lnTo>
                  <a:pt x="16186" y="8699"/>
                </a:lnTo>
                <a:lnTo>
                  <a:pt x="14601" y="10551"/>
                </a:lnTo>
                <a:lnTo>
                  <a:pt x="12591" y="12738"/>
                </a:lnTo>
                <a:lnTo>
                  <a:pt x="11252" y="15148"/>
                </a:lnTo>
                <a:lnTo>
                  <a:pt x="10359" y="17708"/>
                </a:lnTo>
                <a:lnTo>
                  <a:pt x="9763" y="20366"/>
                </a:lnTo>
                <a:lnTo>
                  <a:pt x="8414" y="22139"/>
                </a:lnTo>
                <a:lnTo>
                  <a:pt x="6562" y="23321"/>
                </a:lnTo>
                <a:lnTo>
                  <a:pt x="4374" y="24108"/>
                </a:lnTo>
                <a:lnTo>
                  <a:pt x="2916" y="25586"/>
                </a:lnTo>
                <a:lnTo>
                  <a:pt x="1944" y="27524"/>
                </a:lnTo>
                <a:lnTo>
                  <a:pt x="0" y="342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"/>
          <p:cNvSpPr/>
          <p:nvPr/>
        </p:nvSpPr>
        <p:spPr>
          <a:xfrm>
            <a:off x="4916104" y="2931795"/>
            <a:ext cx="247399" cy="188595"/>
          </a:xfrm>
          <a:custGeom>
            <a:avLst/>
            <a:gdLst/>
            <a:ahLst/>
            <a:cxnLst/>
            <a:rect l="0" t="0" r="0" b="0"/>
            <a:pathLst>
              <a:path w="247399" h="188595">
                <a:moveTo>
                  <a:pt x="58803" y="0"/>
                </a:moveTo>
                <a:lnTo>
                  <a:pt x="58803" y="41739"/>
                </a:lnTo>
                <a:lnTo>
                  <a:pt x="57851" y="45924"/>
                </a:lnTo>
                <a:lnTo>
                  <a:pt x="56263" y="49666"/>
                </a:lnTo>
                <a:lnTo>
                  <a:pt x="54253" y="53113"/>
                </a:lnTo>
                <a:lnTo>
                  <a:pt x="52912" y="57316"/>
                </a:lnTo>
                <a:lnTo>
                  <a:pt x="52018" y="62023"/>
                </a:lnTo>
                <a:lnTo>
                  <a:pt x="51422" y="67066"/>
                </a:lnTo>
                <a:lnTo>
                  <a:pt x="50073" y="72333"/>
                </a:lnTo>
                <a:lnTo>
                  <a:pt x="48220" y="77749"/>
                </a:lnTo>
                <a:lnTo>
                  <a:pt x="46033" y="83265"/>
                </a:lnTo>
                <a:lnTo>
                  <a:pt x="44574" y="87895"/>
                </a:lnTo>
                <a:lnTo>
                  <a:pt x="43602" y="91934"/>
                </a:lnTo>
                <a:lnTo>
                  <a:pt x="42954" y="95579"/>
                </a:lnTo>
                <a:lnTo>
                  <a:pt x="41570" y="99914"/>
                </a:lnTo>
                <a:lnTo>
                  <a:pt x="39694" y="104709"/>
                </a:lnTo>
                <a:lnTo>
                  <a:pt x="37492" y="109811"/>
                </a:lnTo>
                <a:lnTo>
                  <a:pt x="35070" y="114165"/>
                </a:lnTo>
                <a:lnTo>
                  <a:pt x="32504" y="118020"/>
                </a:lnTo>
                <a:lnTo>
                  <a:pt x="29840" y="121542"/>
                </a:lnTo>
                <a:lnTo>
                  <a:pt x="27112" y="124843"/>
                </a:lnTo>
                <a:lnTo>
                  <a:pt x="24341" y="127996"/>
                </a:lnTo>
                <a:lnTo>
                  <a:pt x="18721" y="134039"/>
                </a:lnTo>
                <a:lnTo>
                  <a:pt x="13049" y="139901"/>
                </a:lnTo>
                <a:lnTo>
                  <a:pt x="11155" y="142797"/>
                </a:lnTo>
                <a:lnTo>
                  <a:pt x="9051" y="148555"/>
                </a:lnTo>
                <a:lnTo>
                  <a:pt x="8116" y="154289"/>
                </a:lnTo>
                <a:lnTo>
                  <a:pt x="7516" y="161181"/>
                </a:lnTo>
                <a:lnTo>
                  <a:pt x="6514" y="161746"/>
                </a:lnTo>
                <a:lnTo>
                  <a:pt x="2861" y="162375"/>
                </a:lnTo>
                <a:lnTo>
                  <a:pt x="1506" y="163494"/>
                </a:lnTo>
                <a:lnTo>
                  <a:pt x="603" y="165194"/>
                </a:lnTo>
                <a:lnTo>
                  <a:pt x="0" y="167279"/>
                </a:lnTo>
                <a:lnTo>
                  <a:pt x="551" y="168669"/>
                </a:lnTo>
                <a:lnTo>
                  <a:pt x="1871" y="169596"/>
                </a:lnTo>
                <a:lnTo>
                  <a:pt x="6282" y="171083"/>
                </a:lnTo>
                <a:lnTo>
                  <a:pt x="11597" y="171341"/>
                </a:lnTo>
                <a:lnTo>
                  <a:pt x="13998" y="172330"/>
                </a:lnTo>
                <a:lnTo>
                  <a:pt x="19204" y="175968"/>
                </a:lnTo>
                <a:lnTo>
                  <a:pt x="24694" y="178220"/>
                </a:lnTo>
                <a:lnTo>
                  <a:pt x="30308" y="179221"/>
                </a:lnTo>
                <a:lnTo>
                  <a:pt x="35979" y="179666"/>
                </a:lnTo>
                <a:lnTo>
                  <a:pt x="41674" y="179864"/>
                </a:lnTo>
                <a:lnTo>
                  <a:pt x="52776" y="179975"/>
                </a:lnTo>
                <a:lnTo>
                  <a:pt x="167358" y="180022"/>
                </a:lnTo>
                <a:lnTo>
                  <a:pt x="173083" y="180975"/>
                </a:lnTo>
                <a:lnTo>
                  <a:pt x="178805" y="182562"/>
                </a:lnTo>
                <a:lnTo>
                  <a:pt x="184524" y="184573"/>
                </a:lnTo>
                <a:lnTo>
                  <a:pt x="190242" y="185914"/>
                </a:lnTo>
                <a:lnTo>
                  <a:pt x="195959" y="186807"/>
                </a:lnTo>
                <a:lnTo>
                  <a:pt x="201675" y="187403"/>
                </a:lnTo>
                <a:lnTo>
                  <a:pt x="206439" y="187800"/>
                </a:lnTo>
                <a:lnTo>
                  <a:pt x="210567" y="188065"/>
                </a:lnTo>
                <a:lnTo>
                  <a:pt x="217693" y="188359"/>
                </a:lnTo>
                <a:lnTo>
                  <a:pt x="227061" y="188525"/>
                </a:lnTo>
                <a:lnTo>
                  <a:pt x="247398" y="18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"/>
          <p:cNvSpPr/>
          <p:nvPr/>
        </p:nvSpPr>
        <p:spPr>
          <a:xfrm>
            <a:off x="5180647" y="2948939"/>
            <a:ext cx="8574" cy="471489"/>
          </a:xfrm>
          <a:custGeom>
            <a:avLst/>
            <a:gdLst/>
            <a:ahLst/>
            <a:cxnLst/>
            <a:rect l="0" t="0" r="0" b="0"/>
            <a:pathLst>
              <a:path w="8574" h="471489">
                <a:moveTo>
                  <a:pt x="8573" y="0"/>
                </a:moveTo>
                <a:lnTo>
                  <a:pt x="1191" y="0"/>
                </a:lnTo>
                <a:lnTo>
                  <a:pt x="794" y="953"/>
                </a:lnTo>
                <a:lnTo>
                  <a:pt x="530" y="2541"/>
                </a:lnTo>
                <a:lnTo>
                  <a:pt x="104" y="7381"/>
                </a:lnTo>
                <a:lnTo>
                  <a:pt x="14" y="20281"/>
                </a:lnTo>
                <a:lnTo>
                  <a:pt x="0" y="444061"/>
                </a:lnTo>
                <a:lnTo>
                  <a:pt x="953" y="447488"/>
                </a:lnTo>
                <a:lnTo>
                  <a:pt x="2540" y="449773"/>
                </a:lnTo>
                <a:lnTo>
                  <a:pt x="4551" y="451296"/>
                </a:lnTo>
                <a:lnTo>
                  <a:pt x="5891" y="453264"/>
                </a:lnTo>
                <a:lnTo>
                  <a:pt x="6785" y="455529"/>
                </a:lnTo>
                <a:lnTo>
                  <a:pt x="7381" y="457991"/>
                </a:lnTo>
                <a:lnTo>
                  <a:pt x="7778" y="460585"/>
                </a:lnTo>
                <a:lnTo>
                  <a:pt x="8043" y="463267"/>
                </a:lnTo>
                <a:lnTo>
                  <a:pt x="8573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"/>
          <p:cNvSpPr/>
          <p:nvPr/>
        </p:nvSpPr>
        <p:spPr>
          <a:xfrm>
            <a:off x="5334952" y="3000522"/>
            <a:ext cx="274321" cy="376541"/>
          </a:xfrm>
          <a:custGeom>
            <a:avLst/>
            <a:gdLst/>
            <a:ahLst/>
            <a:cxnLst/>
            <a:rect l="0" t="0" r="0" b="0"/>
            <a:pathLst>
              <a:path w="274321" h="376541">
                <a:moveTo>
                  <a:pt x="0" y="42715"/>
                </a:moveTo>
                <a:lnTo>
                  <a:pt x="0" y="38164"/>
                </a:lnTo>
                <a:lnTo>
                  <a:pt x="953" y="36823"/>
                </a:lnTo>
                <a:lnTo>
                  <a:pt x="2540" y="35930"/>
                </a:lnTo>
                <a:lnTo>
                  <a:pt x="4551" y="35334"/>
                </a:lnTo>
                <a:lnTo>
                  <a:pt x="5892" y="33985"/>
                </a:lnTo>
                <a:lnTo>
                  <a:pt x="6785" y="32132"/>
                </a:lnTo>
                <a:lnTo>
                  <a:pt x="7381" y="29945"/>
                </a:lnTo>
                <a:lnTo>
                  <a:pt x="9683" y="27534"/>
                </a:lnTo>
                <a:lnTo>
                  <a:pt x="17321" y="22316"/>
                </a:lnTo>
                <a:lnTo>
                  <a:pt x="22025" y="19590"/>
                </a:lnTo>
                <a:lnTo>
                  <a:pt x="32332" y="14023"/>
                </a:lnTo>
                <a:lnTo>
                  <a:pt x="38699" y="11204"/>
                </a:lnTo>
                <a:lnTo>
                  <a:pt x="45802" y="8373"/>
                </a:lnTo>
                <a:lnTo>
                  <a:pt x="53395" y="5533"/>
                </a:lnTo>
                <a:lnTo>
                  <a:pt x="61314" y="3639"/>
                </a:lnTo>
                <a:lnTo>
                  <a:pt x="69451" y="2377"/>
                </a:lnTo>
                <a:lnTo>
                  <a:pt x="77733" y="1536"/>
                </a:lnTo>
                <a:lnTo>
                  <a:pt x="85160" y="975"/>
                </a:lnTo>
                <a:lnTo>
                  <a:pt x="92016" y="601"/>
                </a:lnTo>
                <a:lnTo>
                  <a:pt x="98491" y="351"/>
                </a:lnTo>
                <a:lnTo>
                  <a:pt x="121257" y="0"/>
                </a:lnTo>
                <a:lnTo>
                  <a:pt x="128464" y="903"/>
                </a:lnTo>
                <a:lnTo>
                  <a:pt x="135172" y="2458"/>
                </a:lnTo>
                <a:lnTo>
                  <a:pt x="141550" y="4447"/>
                </a:lnTo>
                <a:lnTo>
                  <a:pt x="146754" y="6726"/>
                </a:lnTo>
                <a:lnTo>
                  <a:pt x="155076" y="11797"/>
                </a:lnTo>
                <a:lnTo>
                  <a:pt x="161950" y="19766"/>
                </a:lnTo>
                <a:lnTo>
                  <a:pt x="165117" y="24558"/>
                </a:lnTo>
                <a:lnTo>
                  <a:pt x="168636" y="34963"/>
                </a:lnTo>
                <a:lnTo>
                  <a:pt x="170199" y="45937"/>
                </a:lnTo>
                <a:lnTo>
                  <a:pt x="170894" y="57165"/>
                </a:lnTo>
                <a:lnTo>
                  <a:pt x="169174" y="63778"/>
                </a:lnTo>
                <a:lnTo>
                  <a:pt x="166123" y="71044"/>
                </a:lnTo>
                <a:lnTo>
                  <a:pt x="147538" y="107790"/>
                </a:lnTo>
                <a:lnTo>
                  <a:pt x="142174" y="117531"/>
                </a:lnTo>
                <a:lnTo>
                  <a:pt x="136692" y="126882"/>
                </a:lnTo>
                <a:lnTo>
                  <a:pt x="131133" y="135974"/>
                </a:lnTo>
                <a:lnTo>
                  <a:pt x="125522" y="145845"/>
                </a:lnTo>
                <a:lnTo>
                  <a:pt x="114208" y="166973"/>
                </a:lnTo>
                <a:lnTo>
                  <a:pt x="108523" y="176989"/>
                </a:lnTo>
                <a:lnTo>
                  <a:pt x="102829" y="186523"/>
                </a:lnTo>
                <a:lnTo>
                  <a:pt x="97128" y="195737"/>
                </a:lnTo>
                <a:lnTo>
                  <a:pt x="90469" y="205690"/>
                </a:lnTo>
                <a:lnTo>
                  <a:pt x="55482" y="255723"/>
                </a:lnTo>
                <a:lnTo>
                  <a:pt x="50323" y="264731"/>
                </a:lnTo>
                <a:lnTo>
                  <a:pt x="45931" y="273593"/>
                </a:lnTo>
                <a:lnTo>
                  <a:pt x="42051" y="282359"/>
                </a:lnTo>
                <a:lnTo>
                  <a:pt x="37559" y="290107"/>
                </a:lnTo>
                <a:lnTo>
                  <a:pt x="32659" y="297179"/>
                </a:lnTo>
                <a:lnTo>
                  <a:pt x="27488" y="303797"/>
                </a:lnTo>
                <a:lnTo>
                  <a:pt x="23088" y="310115"/>
                </a:lnTo>
                <a:lnTo>
                  <a:pt x="19202" y="316232"/>
                </a:lnTo>
                <a:lnTo>
                  <a:pt x="13297" y="327155"/>
                </a:lnTo>
                <a:lnTo>
                  <a:pt x="9020" y="338661"/>
                </a:lnTo>
                <a:lnTo>
                  <a:pt x="3096" y="348102"/>
                </a:lnTo>
                <a:lnTo>
                  <a:pt x="1376" y="354020"/>
                </a:lnTo>
                <a:lnTo>
                  <a:pt x="1870" y="356931"/>
                </a:lnTo>
                <a:lnTo>
                  <a:pt x="4959" y="362707"/>
                </a:lnTo>
                <a:lnTo>
                  <a:pt x="12053" y="371313"/>
                </a:lnTo>
                <a:lnTo>
                  <a:pt x="14703" y="373223"/>
                </a:lnTo>
                <a:lnTo>
                  <a:pt x="20187" y="375345"/>
                </a:lnTo>
                <a:lnTo>
                  <a:pt x="28340" y="376288"/>
                </a:lnTo>
                <a:lnTo>
                  <a:pt x="33181" y="376540"/>
                </a:lnTo>
                <a:lnTo>
                  <a:pt x="38313" y="375755"/>
                </a:lnTo>
                <a:lnTo>
                  <a:pt x="43639" y="374279"/>
                </a:lnTo>
                <a:lnTo>
                  <a:pt x="49096" y="372343"/>
                </a:lnTo>
                <a:lnTo>
                  <a:pt x="55591" y="371052"/>
                </a:lnTo>
                <a:lnTo>
                  <a:pt x="62778" y="370191"/>
                </a:lnTo>
                <a:lnTo>
                  <a:pt x="70427" y="369618"/>
                </a:lnTo>
                <a:lnTo>
                  <a:pt x="77431" y="368282"/>
                </a:lnTo>
                <a:lnTo>
                  <a:pt x="84006" y="366440"/>
                </a:lnTo>
                <a:lnTo>
                  <a:pt x="162997" y="339860"/>
                </a:lnTo>
                <a:lnTo>
                  <a:pt x="172482" y="337014"/>
                </a:lnTo>
                <a:lnTo>
                  <a:pt x="193181" y="331312"/>
                </a:lnTo>
                <a:lnTo>
                  <a:pt x="202130" y="328458"/>
                </a:lnTo>
                <a:lnTo>
                  <a:pt x="210001" y="325603"/>
                </a:lnTo>
                <a:lnTo>
                  <a:pt x="217153" y="322747"/>
                </a:lnTo>
                <a:lnTo>
                  <a:pt x="223826" y="320843"/>
                </a:lnTo>
                <a:lnTo>
                  <a:pt x="230180" y="319574"/>
                </a:lnTo>
                <a:lnTo>
                  <a:pt x="236321" y="318728"/>
                </a:lnTo>
                <a:lnTo>
                  <a:pt x="242319" y="318163"/>
                </a:lnTo>
                <a:lnTo>
                  <a:pt x="248224" y="317787"/>
                </a:lnTo>
                <a:lnTo>
                  <a:pt x="258911" y="317370"/>
                </a:lnTo>
                <a:lnTo>
                  <a:pt x="274320" y="3170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"/>
          <p:cNvSpPr/>
          <p:nvPr/>
        </p:nvSpPr>
        <p:spPr>
          <a:xfrm>
            <a:off x="5857919" y="3113116"/>
            <a:ext cx="197124" cy="204439"/>
          </a:xfrm>
          <a:custGeom>
            <a:avLst/>
            <a:gdLst/>
            <a:ahLst/>
            <a:cxnLst/>
            <a:rect l="0" t="0" r="0" b="0"/>
            <a:pathLst>
              <a:path w="197124" h="204439">
                <a:moveTo>
                  <a:pt x="197123" y="24419"/>
                </a:moveTo>
                <a:lnTo>
                  <a:pt x="197123" y="19868"/>
                </a:lnTo>
                <a:lnTo>
                  <a:pt x="196171" y="18527"/>
                </a:lnTo>
                <a:lnTo>
                  <a:pt x="194583" y="17633"/>
                </a:lnTo>
                <a:lnTo>
                  <a:pt x="189742" y="16199"/>
                </a:lnTo>
                <a:lnTo>
                  <a:pt x="184000" y="13463"/>
                </a:lnTo>
                <a:lnTo>
                  <a:pt x="173893" y="8496"/>
                </a:lnTo>
                <a:lnTo>
                  <a:pt x="169971" y="5277"/>
                </a:lnTo>
                <a:lnTo>
                  <a:pt x="167592" y="3085"/>
                </a:lnTo>
                <a:lnTo>
                  <a:pt x="165053" y="1624"/>
                </a:lnTo>
                <a:lnTo>
                  <a:pt x="159692" y="0"/>
                </a:lnTo>
                <a:lnTo>
                  <a:pt x="156929" y="520"/>
                </a:lnTo>
                <a:lnTo>
                  <a:pt x="151319" y="3637"/>
                </a:lnTo>
                <a:lnTo>
                  <a:pt x="147537" y="4849"/>
                </a:lnTo>
                <a:lnTo>
                  <a:pt x="143111" y="5657"/>
                </a:lnTo>
                <a:lnTo>
                  <a:pt x="138254" y="6196"/>
                </a:lnTo>
                <a:lnTo>
                  <a:pt x="133112" y="7508"/>
                </a:lnTo>
                <a:lnTo>
                  <a:pt x="127779" y="9335"/>
                </a:lnTo>
                <a:lnTo>
                  <a:pt x="122319" y="11505"/>
                </a:lnTo>
                <a:lnTo>
                  <a:pt x="108632" y="16457"/>
                </a:lnTo>
                <a:lnTo>
                  <a:pt x="100981" y="19111"/>
                </a:lnTo>
                <a:lnTo>
                  <a:pt x="94928" y="21832"/>
                </a:lnTo>
                <a:lnTo>
                  <a:pt x="89941" y="24600"/>
                </a:lnTo>
                <a:lnTo>
                  <a:pt x="85663" y="27397"/>
                </a:lnTo>
                <a:lnTo>
                  <a:pt x="79954" y="30214"/>
                </a:lnTo>
                <a:lnTo>
                  <a:pt x="73291" y="33045"/>
                </a:lnTo>
                <a:lnTo>
                  <a:pt x="65991" y="35885"/>
                </a:lnTo>
                <a:lnTo>
                  <a:pt x="60171" y="37777"/>
                </a:lnTo>
                <a:lnTo>
                  <a:pt x="55339" y="39040"/>
                </a:lnTo>
                <a:lnTo>
                  <a:pt x="51166" y="39881"/>
                </a:lnTo>
                <a:lnTo>
                  <a:pt x="46478" y="41394"/>
                </a:lnTo>
                <a:lnTo>
                  <a:pt x="41448" y="43356"/>
                </a:lnTo>
                <a:lnTo>
                  <a:pt x="36190" y="45616"/>
                </a:lnTo>
                <a:lnTo>
                  <a:pt x="31732" y="48075"/>
                </a:lnTo>
                <a:lnTo>
                  <a:pt x="27807" y="50667"/>
                </a:lnTo>
                <a:lnTo>
                  <a:pt x="24238" y="53348"/>
                </a:lnTo>
                <a:lnTo>
                  <a:pt x="20907" y="56087"/>
                </a:lnTo>
                <a:lnTo>
                  <a:pt x="17733" y="58866"/>
                </a:lnTo>
                <a:lnTo>
                  <a:pt x="14665" y="61671"/>
                </a:lnTo>
                <a:lnTo>
                  <a:pt x="12619" y="64494"/>
                </a:lnTo>
                <a:lnTo>
                  <a:pt x="10346" y="70170"/>
                </a:lnTo>
                <a:lnTo>
                  <a:pt x="9336" y="75867"/>
                </a:lnTo>
                <a:lnTo>
                  <a:pt x="8888" y="81575"/>
                </a:lnTo>
                <a:lnTo>
                  <a:pt x="8688" y="87286"/>
                </a:lnTo>
                <a:lnTo>
                  <a:pt x="9587" y="89191"/>
                </a:lnTo>
                <a:lnTo>
                  <a:pt x="11139" y="90460"/>
                </a:lnTo>
                <a:lnTo>
                  <a:pt x="13126" y="91306"/>
                </a:lnTo>
                <a:lnTo>
                  <a:pt x="17874" y="94786"/>
                </a:lnTo>
                <a:lnTo>
                  <a:pt x="20474" y="97048"/>
                </a:lnTo>
                <a:lnTo>
                  <a:pt x="23160" y="98556"/>
                </a:lnTo>
                <a:lnTo>
                  <a:pt x="32442" y="101630"/>
                </a:lnTo>
                <a:lnTo>
                  <a:pt x="36854" y="103515"/>
                </a:lnTo>
                <a:lnTo>
                  <a:pt x="41699" y="105725"/>
                </a:lnTo>
                <a:lnTo>
                  <a:pt x="46835" y="107198"/>
                </a:lnTo>
                <a:lnTo>
                  <a:pt x="52163" y="108180"/>
                </a:lnTo>
                <a:lnTo>
                  <a:pt x="57621" y="108835"/>
                </a:lnTo>
                <a:lnTo>
                  <a:pt x="63164" y="110223"/>
                </a:lnTo>
                <a:lnTo>
                  <a:pt x="68764" y="112102"/>
                </a:lnTo>
                <a:lnTo>
                  <a:pt x="74403" y="114307"/>
                </a:lnTo>
                <a:lnTo>
                  <a:pt x="79115" y="115776"/>
                </a:lnTo>
                <a:lnTo>
                  <a:pt x="83209" y="116756"/>
                </a:lnTo>
                <a:lnTo>
                  <a:pt x="86890" y="117410"/>
                </a:lnTo>
                <a:lnTo>
                  <a:pt x="91249" y="118798"/>
                </a:lnTo>
                <a:lnTo>
                  <a:pt x="96061" y="120675"/>
                </a:lnTo>
                <a:lnTo>
                  <a:pt x="101173" y="122880"/>
                </a:lnTo>
                <a:lnTo>
                  <a:pt x="111934" y="127869"/>
                </a:lnTo>
                <a:lnTo>
                  <a:pt x="117470" y="130533"/>
                </a:lnTo>
                <a:lnTo>
                  <a:pt x="122114" y="132309"/>
                </a:lnTo>
                <a:lnTo>
                  <a:pt x="126162" y="133493"/>
                </a:lnTo>
                <a:lnTo>
                  <a:pt x="129813" y="134283"/>
                </a:lnTo>
                <a:lnTo>
                  <a:pt x="133200" y="135761"/>
                </a:lnTo>
                <a:lnTo>
                  <a:pt x="136410" y="137699"/>
                </a:lnTo>
                <a:lnTo>
                  <a:pt x="142517" y="142393"/>
                </a:lnTo>
                <a:lnTo>
                  <a:pt x="148406" y="147654"/>
                </a:lnTo>
                <a:lnTo>
                  <a:pt x="152526" y="151420"/>
                </a:lnTo>
                <a:lnTo>
                  <a:pt x="153104" y="152902"/>
                </a:lnTo>
                <a:lnTo>
                  <a:pt x="153918" y="158584"/>
                </a:lnTo>
                <a:lnTo>
                  <a:pt x="154193" y="163527"/>
                </a:lnTo>
                <a:lnTo>
                  <a:pt x="154215" y="165735"/>
                </a:lnTo>
                <a:lnTo>
                  <a:pt x="152326" y="168160"/>
                </a:lnTo>
                <a:lnTo>
                  <a:pt x="149161" y="170728"/>
                </a:lnTo>
                <a:lnTo>
                  <a:pt x="145145" y="173393"/>
                </a:lnTo>
                <a:lnTo>
                  <a:pt x="141516" y="176123"/>
                </a:lnTo>
                <a:lnTo>
                  <a:pt x="138145" y="178895"/>
                </a:lnTo>
                <a:lnTo>
                  <a:pt x="134944" y="181695"/>
                </a:lnTo>
                <a:lnTo>
                  <a:pt x="130905" y="183562"/>
                </a:lnTo>
                <a:lnTo>
                  <a:pt x="126308" y="184807"/>
                </a:lnTo>
                <a:lnTo>
                  <a:pt x="121338" y="185637"/>
                </a:lnTo>
                <a:lnTo>
                  <a:pt x="116120" y="187142"/>
                </a:lnTo>
                <a:lnTo>
                  <a:pt x="110736" y="189099"/>
                </a:lnTo>
                <a:lnTo>
                  <a:pt x="105242" y="191355"/>
                </a:lnTo>
                <a:lnTo>
                  <a:pt x="100626" y="193812"/>
                </a:lnTo>
                <a:lnTo>
                  <a:pt x="96597" y="196403"/>
                </a:lnTo>
                <a:lnTo>
                  <a:pt x="92958" y="199082"/>
                </a:lnTo>
                <a:lnTo>
                  <a:pt x="88627" y="200868"/>
                </a:lnTo>
                <a:lnTo>
                  <a:pt x="83835" y="202059"/>
                </a:lnTo>
                <a:lnTo>
                  <a:pt x="78735" y="202853"/>
                </a:lnTo>
                <a:lnTo>
                  <a:pt x="73430" y="203383"/>
                </a:lnTo>
                <a:lnTo>
                  <a:pt x="67989" y="203735"/>
                </a:lnTo>
                <a:lnTo>
                  <a:pt x="57815" y="204128"/>
                </a:lnTo>
                <a:lnTo>
                  <a:pt x="50119" y="204302"/>
                </a:lnTo>
                <a:lnTo>
                  <a:pt x="14638" y="204438"/>
                </a:lnTo>
                <a:lnTo>
                  <a:pt x="11649" y="203486"/>
                </a:lnTo>
                <a:lnTo>
                  <a:pt x="5787" y="199889"/>
                </a:lnTo>
                <a:lnTo>
                  <a:pt x="1684" y="197060"/>
                </a:lnTo>
                <a:lnTo>
                  <a:pt x="1108" y="195710"/>
                </a:lnTo>
                <a:lnTo>
                  <a:pt x="467" y="191671"/>
                </a:lnTo>
                <a:lnTo>
                  <a:pt x="183" y="186700"/>
                </a:lnTo>
                <a:lnTo>
                  <a:pt x="0" y="180299"/>
                </a:lnTo>
                <a:lnTo>
                  <a:pt x="2516" y="176884"/>
                </a:lnTo>
                <a:lnTo>
                  <a:pt x="4520" y="174639"/>
                </a:lnTo>
                <a:lnTo>
                  <a:pt x="6808" y="173143"/>
                </a:lnTo>
                <a:lnTo>
                  <a:pt x="11891" y="171481"/>
                </a:lnTo>
                <a:lnTo>
                  <a:pt x="17101" y="170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"/>
          <p:cNvSpPr/>
          <p:nvPr/>
        </p:nvSpPr>
        <p:spPr>
          <a:xfrm>
            <a:off x="6132700" y="3137648"/>
            <a:ext cx="213808" cy="377078"/>
          </a:xfrm>
          <a:custGeom>
            <a:avLst/>
            <a:gdLst/>
            <a:ahLst/>
            <a:cxnLst/>
            <a:rect l="0" t="0" r="0" b="0"/>
            <a:pathLst>
              <a:path w="213808" h="377078">
                <a:moveTo>
                  <a:pt x="136654" y="17032"/>
                </a:moveTo>
                <a:lnTo>
                  <a:pt x="136654" y="4261"/>
                </a:lnTo>
                <a:lnTo>
                  <a:pt x="135702" y="2803"/>
                </a:lnTo>
                <a:lnTo>
                  <a:pt x="134115" y="1831"/>
                </a:lnTo>
                <a:lnTo>
                  <a:pt x="132104" y="1183"/>
                </a:lnTo>
                <a:lnTo>
                  <a:pt x="128858" y="751"/>
                </a:lnTo>
                <a:lnTo>
                  <a:pt x="124789" y="463"/>
                </a:lnTo>
                <a:lnTo>
                  <a:pt x="116141" y="143"/>
                </a:lnTo>
                <a:lnTo>
                  <a:pt x="109122" y="0"/>
                </a:lnTo>
                <a:lnTo>
                  <a:pt x="104965" y="915"/>
                </a:lnTo>
                <a:lnTo>
                  <a:pt x="100288" y="2477"/>
                </a:lnTo>
                <a:lnTo>
                  <a:pt x="95265" y="4471"/>
                </a:lnTo>
                <a:lnTo>
                  <a:pt x="90012" y="5801"/>
                </a:lnTo>
                <a:lnTo>
                  <a:pt x="84604" y="6687"/>
                </a:lnTo>
                <a:lnTo>
                  <a:pt x="79094" y="7277"/>
                </a:lnTo>
                <a:lnTo>
                  <a:pt x="73516" y="8624"/>
                </a:lnTo>
                <a:lnTo>
                  <a:pt x="67892" y="10474"/>
                </a:lnTo>
                <a:lnTo>
                  <a:pt x="62238" y="12660"/>
                </a:lnTo>
                <a:lnTo>
                  <a:pt x="56564" y="15070"/>
                </a:lnTo>
                <a:lnTo>
                  <a:pt x="45179" y="20287"/>
                </a:lnTo>
                <a:lnTo>
                  <a:pt x="40428" y="23964"/>
                </a:lnTo>
                <a:lnTo>
                  <a:pt x="36309" y="28321"/>
                </a:lnTo>
                <a:lnTo>
                  <a:pt x="32610" y="33130"/>
                </a:lnTo>
                <a:lnTo>
                  <a:pt x="25960" y="41014"/>
                </a:lnTo>
                <a:lnTo>
                  <a:pt x="19830" y="48646"/>
                </a:lnTo>
                <a:lnTo>
                  <a:pt x="13930" y="58387"/>
                </a:lnTo>
                <a:lnTo>
                  <a:pt x="8133" y="69067"/>
                </a:lnTo>
                <a:lnTo>
                  <a:pt x="3334" y="79211"/>
                </a:lnTo>
                <a:lnTo>
                  <a:pt x="1201" y="86894"/>
                </a:lnTo>
                <a:lnTo>
                  <a:pt x="253" y="96024"/>
                </a:lnTo>
                <a:lnTo>
                  <a:pt x="0" y="101126"/>
                </a:lnTo>
                <a:lnTo>
                  <a:pt x="784" y="105479"/>
                </a:lnTo>
                <a:lnTo>
                  <a:pt x="4195" y="112857"/>
                </a:lnTo>
                <a:lnTo>
                  <a:pt x="8886" y="119310"/>
                </a:lnTo>
                <a:lnTo>
                  <a:pt x="14146" y="125354"/>
                </a:lnTo>
                <a:lnTo>
                  <a:pt x="19659" y="131215"/>
                </a:lnTo>
                <a:lnTo>
                  <a:pt x="23415" y="133159"/>
                </a:lnTo>
                <a:lnTo>
                  <a:pt x="27824" y="134455"/>
                </a:lnTo>
                <a:lnTo>
                  <a:pt x="32669" y="135319"/>
                </a:lnTo>
                <a:lnTo>
                  <a:pt x="36850" y="135895"/>
                </a:lnTo>
                <a:lnTo>
                  <a:pt x="40591" y="136279"/>
                </a:lnTo>
                <a:lnTo>
                  <a:pt x="44037" y="136535"/>
                </a:lnTo>
                <a:lnTo>
                  <a:pt x="48240" y="135753"/>
                </a:lnTo>
                <a:lnTo>
                  <a:pt x="52946" y="134279"/>
                </a:lnTo>
                <a:lnTo>
                  <a:pt x="57989" y="132344"/>
                </a:lnTo>
                <a:lnTo>
                  <a:pt x="62304" y="130102"/>
                </a:lnTo>
                <a:lnTo>
                  <a:pt x="66132" y="127654"/>
                </a:lnTo>
                <a:lnTo>
                  <a:pt x="69637" y="125070"/>
                </a:lnTo>
                <a:lnTo>
                  <a:pt x="73879" y="122395"/>
                </a:lnTo>
                <a:lnTo>
                  <a:pt x="78612" y="119659"/>
                </a:lnTo>
                <a:lnTo>
                  <a:pt x="83672" y="116882"/>
                </a:lnTo>
                <a:lnTo>
                  <a:pt x="87998" y="113126"/>
                </a:lnTo>
                <a:lnTo>
                  <a:pt x="91834" y="108717"/>
                </a:lnTo>
                <a:lnTo>
                  <a:pt x="95345" y="103873"/>
                </a:lnTo>
                <a:lnTo>
                  <a:pt x="99589" y="99691"/>
                </a:lnTo>
                <a:lnTo>
                  <a:pt x="104325" y="95950"/>
                </a:lnTo>
                <a:lnTo>
                  <a:pt x="109386" y="92504"/>
                </a:lnTo>
                <a:lnTo>
                  <a:pt x="113713" y="89254"/>
                </a:lnTo>
                <a:lnTo>
                  <a:pt x="117551" y="86135"/>
                </a:lnTo>
                <a:lnTo>
                  <a:pt x="121061" y="83103"/>
                </a:lnTo>
                <a:lnTo>
                  <a:pt x="127502" y="77194"/>
                </a:lnTo>
                <a:lnTo>
                  <a:pt x="130553" y="74285"/>
                </a:lnTo>
                <a:lnTo>
                  <a:pt x="136483" y="65973"/>
                </a:lnTo>
                <a:lnTo>
                  <a:pt x="142293" y="56881"/>
                </a:lnTo>
                <a:lnTo>
                  <a:pt x="148050" y="49665"/>
                </a:lnTo>
                <a:lnTo>
                  <a:pt x="151245" y="43283"/>
                </a:lnTo>
                <a:lnTo>
                  <a:pt x="153294" y="35975"/>
                </a:lnTo>
                <a:lnTo>
                  <a:pt x="153796" y="25723"/>
                </a:lnTo>
                <a:lnTo>
                  <a:pt x="153800" y="61678"/>
                </a:lnTo>
                <a:lnTo>
                  <a:pt x="156340" y="70529"/>
                </a:lnTo>
                <a:lnTo>
                  <a:pt x="159691" y="80813"/>
                </a:lnTo>
                <a:lnTo>
                  <a:pt x="161180" y="91734"/>
                </a:lnTo>
                <a:lnTo>
                  <a:pt x="162530" y="98266"/>
                </a:lnTo>
                <a:lnTo>
                  <a:pt x="164383" y="105478"/>
                </a:lnTo>
                <a:lnTo>
                  <a:pt x="166570" y="113143"/>
                </a:lnTo>
                <a:lnTo>
                  <a:pt x="168028" y="120158"/>
                </a:lnTo>
                <a:lnTo>
                  <a:pt x="169000" y="126740"/>
                </a:lnTo>
                <a:lnTo>
                  <a:pt x="169649" y="133033"/>
                </a:lnTo>
                <a:lnTo>
                  <a:pt x="171033" y="140086"/>
                </a:lnTo>
                <a:lnTo>
                  <a:pt x="172909" y="147646"/>
                </a:lnTo>
                <a:lnTo>
                  <a:pt x="175111" y="155542"/>
                </a:lnTo>
                <a:lnTo>
                  <a:pt x="176580" y="163665"/>
                </a:lnTo>
                <a:lnTo>
                  <a:pt x="177559" y="171937"/>
                </a:lnTo>
                <a:lnTo>
                  <a:pt x="178212" y="180309"/>
                </a:lnTo>
                <a:lnTo>
                  <a:pt x="179599" y="187796"/>
                </a:lnTo>
                <a:lnTo>
                  <a:pt x="181477" y="194692"/>
                </a:lnTo>
                <a:lnTo>
                  <a:pt x="191334" y="223998"/>
                </a:lnTo>
                <a:lnTo>
                  <a:pt x="193110" y="232162"/>
                </a:lnTo>
                <a:lnTo>
                  <a:pt x="194294" y="240462"/>
                </a:lnTo>
                <a:lnTo>
                  <a:pt x="195083" y="248853"/>
                </a:lnTo>
                <a:lnTo>
                  <a:pt x="195610" y="257304"/>
                </a:lnTo>
                <a:lnTo>
                  <a:pt x="196194" y="274314"/>
                </a:lnTo>
                <a:lnTo>
                  <a:pt x="197303" y="281899"/>
                </a:lnTo>
                <a:lnTo>
                  <a:pt x="198994" y="288859"/>
                </a:lnTo>
                <a:lnTo>
                  <a:pt x="201075" y="295405"/>
                </a:lnTo>
                <a:lnTo>
                  <a:pt x="202461" y="301674"/>
                </a:lnTo>
                <a:lnTo>
                  <a:pt x="203386" y="307758"/>
                </a:lnTo>
                <a:lnTo>
                  <a:pt x="204002" y="313720"/>
                </a:lnTo>
                <a:lnTo>
                  <a:pt x="204687" y="325423"/>
                </a:lnTo>
                <a:lnTo>
                  <a:pt x="205072" y="340182"/>
                </a:lnTo>
                <a:lnTo>
                  <a:pt x="205225" y="362637"/>
                </a:lnTo>
                <a:lnTo>
                  <a:pt x="206181" y="364592"/>
                </a:lnTo>
                <a:lnTo>
                  <a:pt x="207771" y="365896"/>
                </a:lnTo>
                <a:lnTo>
                  <a:pt x="209783" y="366766"/>
                </a:lnTo>
                <a:lnTo>
                  <a:pt x="211124" y="368298"/>
                </a:lnTo>
                <a:lnTo>
                  <a:pt x="212019" y="370271"/>
                </a:lnTo>
                <a:lnTo>
                  <a:pt x="213807" y="3770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"/>
          <p:cNvSpPr/>
          <p:nvPr/>
        </p:nvSpPr>
        <p:spPr>
          <a:xfrm>
            <a:off x="6630591" y="3094672"/>
            <a:ext cx="281702" cy="436659"/>
          </a:xfrm>
          <a:custGeom>
            <a:avLst/>
            <a:gdLst/>
            <a:ahLst/>
            <a:cxnLst/>
            <a:rect l="0" t="0" r="0" b="0"/>
            <a:pathLst>
              <a:path w="281702" h="436659">
                <a:moveTo>
                  <a:pt x="7381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5892"/>
                </a:lnTo>
                <a:lnTo>
                  <a:pt x="1878" y="6785"/>
                </a:lnTo>
                <a:lnTo>
                  <a:pt x="6294" y="8220"/>
                </a:lnTo>
                <a:lnTo>
                  <a:pt x="6656" y="9290"/>
                </a:lnTo>
                <a:lnTo>
                  <a:pt x="7238" y="20391"/>
                </a:lnTo>
                <a:lnTo>
                  <a:pt x="7353" y="36096"/>
                </a:lnTo>
                <a:lnTo>
                  <a:pt x="9909" y="44935"/>
                </a:lnTo>
                <a:lnTo>
                  <a:pt x="13267" y="55214"/>
                </a:lnTo>
                <a:lnTo>
                  <a:pt x="14759" y="66132"/>
                </a:lnTo>
                <a:lnTo>
                  <a:pt x="17962" y="77335"/>
                </a:lnTo>
                <a:lnTo>
                  <a:pt x="22561" y="88663"/>
                </a:lnTo>
                <a:lnTo>
                  <a:pt x="27780" y="100049"/>
                </a:lnTo>
                <a:lnTo>
                  <a:pt x="30735" y="111459"/>
                </a:lnTo>
                <a:lnTo>
                  <a:pt x="31523" y="117168"/>
                </a:lnTo>
                <a:lnTo>
                  <a:pt x="34938" y="126052"/>
                </a:lnTo>
                <a:lnTo>
                  <a:pt x="42216" y="136409"/>
                </a:lnTo>
                <a:lnTo>
                  <a:pt x="44892" y="139517"/>
                </a:lnTo>
                <a:lnTo>
                  <a:pt x="52945" y="145510"/>
                </a:lnTo>
                <a:lnTo>
                  <a:pt x="57760" y="148442"/>
                </a:lnTo>
                <a:lnTo>
                  <a:pt x="65649" y="151699"/>
                </a:lnTo>
                <a:lnTo>
                  <a:pt x="72330" y="153147"/>
                </a:lnTo>
                <a:lnTo>
                  <a:pt x="78475" y="153790"/>
                </a:lnTo>
                <a:lnTo>
                  <a:pt x="84381" y="154076"/>
                </a:lnTo>
                <a:lnTo>
                  <a:pt x="87289" y="154152"/>
                </a:lnTo>
                <a:lnTo>
                  <a:pt x="90180" y="153251"/>
                </a:lnTo>
                <a:lnTo>
                  <a:pt x="95934" y="149709"/>
                </a:lnTo>
                <a:lnTo>
                  <a:pt x="104205" y="144960"/>
                </a:lnTo>
                <a:lnTo>
                  <a:pt x="109078" y="142360"/>
                </a:lnTo>
                <a:lnTo>
                  <a:pt x="117032" y="134391"/>
                </a:lnTo>
                <a:lnTo>
                  <a:pt x="123742" y="125452"/>
                </a:lnTo>
                <a:lnTo>
                  <a:pt x="129900" y="118304"/>
                </a:lnTo>
                <a:lnTo>
                  <a:pt x="135812" y="109412"/>
                </a:lnTo>
                <a:lnTo>
                  <a:pt x="141614" y="99110"/>
                </a:lnTo>
                <a:lnTo>
                  <a:pt x="147368" y="88182"/>
                </a:lnTo>
                <a:lnTo>
                  <a:pt x="155962" y="71319"/>
                </a:lnTo>
                <a:lnTo>
                  <a:pt x="159142" y="59955"/>
                </a:lnTo>
                <a:lnTo>
                  <a:pt x="160555" y="49507"/>
                </a:lnTo>
                <a:lnTo>
                  <a:pt x="161351" y="38270"/>
                </a:lnTo>
                <a:lnTo>
                  <a:pt x="161620" y="25939"/>
                </a:lnTo>
                <a:lnTo>
                  <a:pt x="161682" y="10279"/>
                </a:lnTo>
                <a:lnTo>
                  <a:pt x="162636" y="9710"/>
                </a:lnTo>
                <a:lnTo>
                  <a:pt x="169066" y="8722"/>
                </a:lnTo>
                <a:lnTo>
                  <a:pt x="172268" y="11179"/>
                </a:lnTo>
                <a:lnTo>
                  <a:pt x="174457" y="13168"/>
                </a:lnTo>
                <a:lnTo>
                  <a:pt x="175915" y="15446"/>
                </a:lnTo>
                <a:lnTo>
                  <a:pt x="178919" y="23203"/>
                </a:lnTo>
                <a:lnTo>
                  <a:pt x="185419" y="32487"/>
                </a:lnTo>
                <a:lnTo>
                  <a:pt x="190649" y="41744"/>
                </a:lnTo>
                <a:lnTo>
                  <a:pt x="196148" y="54748"/>
                </a:lnTo>
                <a:lnTo>
                  <a:pt x="201767" y="70052"/>
                </a:lnTo>
                <a:lnTo>
                  <a:pt x="207441" y="86379"/>
                </a:lnTo>
                <a:lnTo>
                  <a:pt x="209334" y="94734"/>
                </a:lnTo>
                <a:lnTo>
                  <a:pt x="210596" y="103161"/>
                </a:lnTo>
                <a:lnTo>
                  <a:pt x="211438" y="111636"/>
                </a:lnTo>
                <a:lnTo>
                  <a:pt x="212951" y="121097"/>
                </a:lnTo>
                <a:lnTo>
                  <a:pt x="214913" y="131214"/>
                </a:lnTo>
                <a:lnTo>
                  <a:pt x="217173" y="141768"/>
                </a:lnTo>
                <a:lnTo>
                  <a:pt x="219632" y="151662"/>
                </a:lnTo>
                <a:lnTo>
                  <a:pt x="222224" y="161116"/>
                </a:lnTo>
                <a:lnTo>
                  <a:pt x="224905" y="170275"/>
                </a:lnTo>
                <a:lnTo>
                  <a:pt x="230424" y="190613"/>
                </a:lnTo>
                <a:lnTo>
                  <a:pt x="233228" y="201370"/>
                </a:lnTo>
                <a:lnTo>
                  <a:pt x="236051" y="211399"/>
                </a:lnTo>
                <a:lnTo>
                  <a:pt x="241727" y="230163"/>
                </a:lnTo>
                <a:lnTo>
                  <a:pt x="250278" y="256792"/>
                </a:lnTo>
                <a:lnTo>
                  <a:pt x="252180" y="265492"/>
                </a:lnTo>
                <a:lnTo>
                  <a:pt x="253448" y="274150"/>
                </a:lnTo>
                <a:lnTo>
                  <a:pt x="254293" y="282779"/>
                </a:lnTo>
                <a:lnTo>
                  <a:pt x="255809" y="291389"/>
                </a:lnTo>
                <a:lnTo>
                  <a:pt x="257773" y="299987"/>
                </a:lnTo>
                <a:lnTo>
                  <a:pt x="260034" y="308577"/>
                </a:lnTo>
                <a:lnTo>
                  <a:pt x="261541" y="317160"/>
                </a:lnTo>
                <a:lnTo>
                  <a:pt x="262547" y="325740"/>
                </a:lnTo>
                <a:lnTo>
                  <a:pt x="263216" y="334318"/>
                </a:lnTo>
                <a:lnTo>
                  <a:pt x="263663" y="341941"/>
                </a:lnTo>
                <a:lnTo>
                  <a:pt x="264160" y="355491"/>
                </a:lnTo>
                <a:lnTo>
                  <a:pt x="263339" y="362724"/>
                </a:lnTo>
                <a:lnTo>
                  <a:pt x="261840" y="370404"/>
                </a:lnTo>
                <a:lnTo>
                  <a:pt x="259888" y="378381"/>
                </a:lnTo>
                <a:lnTo>
                  <a:pt x="257719" y="389784"/>
                </a:lnTo>
                <a:lnTo>
                  <a:pt x="255802" y="398980"/>
                </a:lnTo>
                <a:lnTo>
                  <a:pt x="251775" y="409417"/>
                </a:lnTo>
                <a:lnTo>
                  <a:pt x="244153" y="421452"/>
                </a:lnTo>
                <a:lnTo>
                  <a:pt x="236121" y="427977"/>
                </a:lnTo>
                <a:lnTo>
                  <a:pt x="231311" y="431051"/>
                </a:lnTo>
                <a:lnTo>
                  <a:pt x="223429" y="434466"/>
                </a:lnTo>
                <a:lnTo>
                  <a:pt x="215798" y="435983"/>
                </a:lnTo>
                <a:lnTo>
                  <a:pt x="211095" y="436388"/>
                </a:lnTo>
                <a:lnTo>
                  <a:pt x="206056" y="436658"/>
                </a:lnTo>
                <a:lnTo>
                  <a:pt x="200791" y="435885"/>
                </a:lnTo>
                <a:lnTo>
                  <a:pt x="195376" y="434418"/>
                </a:lnTo>
                <a:lnTo>
                  <a:pt x="189860" y="432487"/>
                </a:lnTo>
                <a:lnTo>
                  <a:pt x="184279" y="430247"/>
                </a:lnTo>
                <a:lnTo>
                  <a:pt x="178653" y="427802"/>
                </a:lnTo>
                <a:lnTo>
                  <a:pt x="172998" y="425218"/>
                </a:lnTo>
                <a:lnTo>
                  <a:pt x="167322" y="421592"/>
                </a:lnTo>
                <a:lnTo>
                  <a:pt x="161633" y="417269"/>
                </a:lnTo>
                <a:lnTo>
                  <a:pt x="155936" y="412482"/>
                </a:lnTo>
                <a:lnTo>
                  <a:pt x="151185" y="407385"/>
                </a:lnTo>
                <a:lnTo>
                  <a:pt x="143366" y="396643"/>
                </a:lnTo>
                <a:lnTo>
                  <a:pt x="129059" y="375334"/>
                </a:lnTo>
                <a:lnTo>
                  <a:pt x="125646" y="367380"/>
                </a:lnTo>
                <a:lnTo>
                  <a:pt x="123372" y="359220"/>
                </a:lnTo>
                <a:lnTo>
                  <a:pt x="121856" y="350923"/>
                </a:lnTo>
                <a:lnTo>
                  <a:pt x="119893" y="342533"/>
                </a:lnTo>
                <a:lnTo>
                  <a:pt x="117631" y="334083"/>
                </a:lnTo>
                <a:lnTo>
                  <a:pt x="115171" y="325592"/>
                </a:lnTo>
                <a:lnTo>
                  <a:pt x="113531" y="317074"/>
                </a:lnTo>
                <a:lnTo>
                  <a:pt x="112438" y="308538"/>
                </a:lnTo>
                <a:lnTo>
                  <a:pt x="111709" y="299989"/>
                </a:lnTo>
                <a:lnTo>
                  <a:pt x="112175" y="291433"/>
                </a:lnTo>
                <a:lnTo>
                  <a:pt x="113439" y="282871"/>
                </a:lnTo>
                <a:lnTo>
                  <a:pt x="115234" y="274306"/>
                </a:lnTo>
                <a:lnTo>
                  <a:pt x="117383" y="265738"/>
                </a:lnTo>
                <a:lnTo>
                  <a:pt x="119769" y="257169"/>
                </a:lnTo>
                <a:lnTo>
                  <a:pt x="122311" y="248598"/>
                </a:lnTo>
                <a:lnTo>
                  <a:pt x="125911" y="240980"/>
                </a:lnTo>
                <a:lnTo>
                  <a:pt x="130216" y="233996"/>
                </a:lnTo>
                <a:lnTo>
                  <a:pt x="134991" y="227435"/>
                </a:lnTo>
                <a:lnTo>
                  <a:pt x="145376" y="212525"/>
                </a:lnTo>
                <a:lnTo>
                  <a:pt x="150813" y="204548"/>
                </a:lnTo>
                <a:lnTo>
                  <a:pt x="156342" y="198278"/>
                </a:lnTo>
                <a:lnTo>
                  <a:pt x="161934" y="193145"/>
                </a:lnTo>
                <a:lnTo>
                  <a:pt x="167566" y="188771"/>
                </a:lnTo>
                <a:lnTo>
                  <a:pt x="173227" y="184903"/>
                </a:lnTo>
                <a:lnTo>
                  <a:pt x="178904" y="181371"/>
                </a:lnTo>
                <a:lnTo>
                  <a:pt x="184595" y="178064"/>
                </a:lnTo>
                <a:lnTo>
                  <a:pt x="191246" y="174907"/>
                </a:lnTo>
                <a:lnTo>
                  <a:pt x="198537" y="171849"/>
                </a:lnTo>
                <a:lnTo>
                  <a:pt x="206256" y="168859"/>
                </a:lnTo>
                <a:lnTo>
                  <a:pt x="213307" y="166865"/>
                </a:lnTo>
                <a:lnTo>
                  <a:pt x="219913" y="165536"/>
                </a:lnTo>
                <a:lnTo>
                  <a:pt x="226222" y="164650"/>
                </a:lnTo>
                <a:lnTo>
                  <a:pt x="232332" y="164059"/>
                </a:lnTo>
                <a:lnTo>
                  <a:pt x="238311" y="163665"/>
                </a:lnTo>
                <a:lnTo>
                  <a:pt x="244202" y="163403"/>
                </a:lnTo>
                <a:lnTo>
                  <a:pt x="255828" y="163111"/>
                </a:lnTo>
                <a:lnTo>
                  <a:pt x="281701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"/>
          <p:cNvSpPr/>
          <p:nvPr/>
        </p:nvSpPr>
        <p:spPr>
          <a:xfrm>
            <a:off x="7058070" y="2924683"/>
            <a:ext cx="394290" cy="337129"/>
          </a:xfrm>
          <a:custGeom>
            <a:avLst/>
            <a:gdLst/>
            <a:ahLst/>
            <a:cxnLst/>
            <a:rect l="0" t="0" r="0" b="0"/>
            <a:pathLst>
              <a:path w="394290" h="337129">
                <a:moveTo>
                  <a:pt x="154260" y="161417"/>
                </a:moveTo>
                <a:lnTo>
                  <a:pt x="149708" y="161417"/>
                </a:lnTo>
                <a:lnTo>
                  <a:pt x="148368" y="160464"/>
                </a:lnTo>
                <a:lnTo>
                  <a:pt x="147474" y="158877"/>
                </a:lnTo>
                <a:lnTo>
                  <a:pt x="146879" y="156866"/>
                </a:lnTo>
                <a:lnTo>
                  <a:pt x="145529" y="155525"/>
                </a:lnTo>
                <a:lnTo>
                  <a:pt x="143677" y="154631"/>
                </a:lnTo>
                <a:lnTo>
                  <a:pt x="139079" y="153638"/>
                </a:lnTo>
                <a:lnTo>
                  <a:pt x="133860" y="153197"/>
                </a:lnTo>
                <a:lnTo>
                  <a:pt x="131135" y="152127"/>
                </a:lnTo>
                <a:lnTo>
                  <a:pt x="122749" y="147022"/>
                </a:lnTo>
                <a:lnTo>
                  <a:pt x="117077" y="145494"/>
                </a:lnTo>
                <a:lnTo>
                  <a:pt x="108842" y="147355"/>
                </a:lnTo>
                <a:lnTo>
                  <a:pt x="98831" y="150405"/>
                </a:lnTo>
                <a:lnTo>
                  <a:pt x="88032" y="151760"/>
                </a:lnTo>
                <a:lnTo>
                  <a:pt x="82486" y="154026"/>
                </a:lnTo>
                <a:lnTo>
                  <a:pt x="71242" y="161625"/>
                </a:lnTo>
                <a:lnTo>
                  <a:pt x="59896" y="168812"/>
                </a:lnTo>
                <a:lnTo>
                  <a:pt x="48503" y="176133"/>
                </a:lnTo>
                <a:lnTo>
                  <a:pt x="37089" y="185737"/>
                </a:lnTo>
                <a:lnTo>
                  <a:pt x="32331" y="190965"/>
                </a:lnTo>
                <a:lnTo>
                  <a:pt x="28206" y="196356"/>
                </a:lnTo>
                <a:lnTo>
                  <a:pt x="21084" y="206473"/>
                </a:lnTo>
                <a:lnTo>
                  <a:pt x="14743" y="214144"/>
                </a:lnTo>
                <a:lnTo>
                  <a:pt x="8749" y="223268"/>
                </a:lnTo>
                <a:lnTo>
                  <a:pt x="5818" y="228369"/>
                </a:lnTo>
                <a:lnTo>
                  <a:pt x="3864" y="233674"/>
                </a:lnTo>
                <a:lnTo>
                  <a:pt x="2561" y="239116"/>
                </a:lnTo>
                <a:lnTo>
                  <a:pt x="1692" y="244648"/>
                </a:lnTo>
                <a:lnTo>
                  <a:pt x="1113" y="250242"/>
                </a:lnTo>
                <a:lnTo>
                  <a:pt x="727" y="255876"/>
                </a:lnTo>
                <a:lnTo>
                  <a:pt x="469" y="261537"/>
                </a:lnTo>
                <a:lnTo>
                  <a:pt x="183" y="272907"/>
                </a:lnTo>
                <a:lnTo>
                  <a:pt x="0" y="291178"/>
                </a:lnTo>
                <a:lnTo>
                  <a:pt x="2515" y="300368"/>
                </a:lnTo>
                <a:lnTo>
                  <a:pt x="4519" y="305486"/>
                </a:lnTo>
                <a:lnTo>
                  <a:pt x="6807" y="308898"/>
                </a:lnTo>
                <a:lnTo>
                  <a:pt x="9286" y="311172"/>
                </a:lnTo>
                <a:lnTo>
                  <a:pt x="14579" y="314652"/>
                </a:lnTo>
                <a:lnTo>
                  <a:pt x="20107" y="319374"/>
                </a:lnTo>
                <a:lnTo>
                  <a:pt x="23867" y="321014"/>
                </a:lnTo>
                <a:lnTo>
                  <a:pt x="33125" y="322836"/>
                </a:lnTo>
                <a:lnTo>
                  <a:pt x="37308" y="322370"/>
                </a:lnTo>
                <a:lnTo>
                  <a:pt x="41050" y="321106"/>
                </a:lnTo>
                <a:lnTo>
                  <a:pt x="44497" y="319311"/>
                </a:lnTo>
                <a:lnTo>
                  <a:pt x="53406" y="317317"/>
                </a:lnTo>
                <a:lnTo>
                  <a:pt x="58449" y="316785"/>
                </a:lnTo>
                <a:lnTo>
                  <a:pt x="62763" y="315478"/>
                </a:lnTo>
                <a:lnTo>
                  <a:pt x="70098" y="311486"/>
                </a:lnTo>
                <a:lnTo>
                  <a:pt x="79071" y="303997"/>
                </a:lnTo>
                <a:lnTo>
                  <a:pt x="89410" y="294318"/>
                </a:lnTo>
                <a:lnTo>
                  <a:pt x="100355" y="283666"/>
                </a:lnTo>
                <a:lnTo>
                  <a:pt x="105941" y="277207"/>
                </a:lnTo>
                <a:lnTo>
                  <a:pt x="111569" y="270042"/>
                </a:lnTo>
                <a:lnTo>
                  <a:pt x="117227" y="262409"/>
                </a:lnTo>
                <a:lnTo>
                  <a:pt x="121952" y="255415"/>
                </a:lnTo>
                <a:lnTo>
                  <a:pt x="126054" y="248847"/>
                </a:lnTo>
                <a:lnTo>
                  <a:pt x="129740" y="242564"/>
                </a:lnTo>
                <a:lnTo>
                  <a:pt x="133151" y="235517"/>
                </a:lnTo>
                <a:lnTo>
                  <a:pt x="136377" y="227962"/>
                </a:lnTo>
                <a:lnTo>
                  <a:pt x="139481" y="220068"/>
                </a:lnTo>
                <a:lnTo>
                  <a:pt x="141550" y="212900"/>
                </a:lnTo>
                <a:lnTo>
                  <a:pt x="142929" y="206216"/>
                </a:lnTo>
                <a:lnTo>
                  <a:pt x="143848" y="199855"/>
                </a:lnTo>
                <a:lnTo>
                  <a:pt x="145413" y="192757"/>
                </a:lnTo>
                <a:lnTo>
                  <a:pt x="147410" y="185168"/>
                </a:lnTo>
                <a:lnTo>
                  <a:pt x="149693" y="177251"/>
                </a:lnTo>
                <a:lnTo>
                  <a:pt x="151215" y="170068"/>
                </a:lnTo>
                <a:lnTo>
                  <a:pt x="152230" y="163374"/>
                </a:lnTo>
                <a:lnTo>
                  <a:pt x="152906" y="157006"/>
                </a:lnTo>
                <a:lnTo>
                  <a:pt x="153358" y="149904"/>
                </a:lnTo>
                <a:lnTo>
                  <a:pt x="153658" y="142311"/>
                </a:lnTo>
                <a:lnTo>
                  <a:pt x="153859" y="134393"/>
                </a:lnTo>
                <a:lnTo>
                  <a:pt x="153040" y="126256"/>
                </a:lnTo>
                <a:lnTo>
                  <a:pt x="151541" y="117973"/>
                </a:lnTo>
                <a:lnTo>
                  <a:pt x="149590" y="109594"/>
                </a:lnTo>
                <a:lnTo>
                  <a:pt x="148289" y="102104"/>
                </a:lnTo>
                <a:lnTo>
                  <a:pt x="147422" y="95205"/>
                </a:lnTo>
                <a:lnTo>
                  <a:pt x="146843" y="88700"/>
                </a:lnTo>
                <a:lnTo>
                  <a:pt x="146458" y="81506"/>
                </a:lnTo>
                <a:lnTo>
                  <a:pt x="146030" y="65894"/>
                </a:lnTo>
                <a:lnTo>
                  <a:pt x="145788" y="45589"/>
                </a:lnTo>
                <a:lnTo>
                  <a:pt x="144802" y="40383"/>
                </a:lnTo>
                <a:lnTo>
                  <a:pt x="141166" y="32059"/>
                </a:lnTo>
                <a:lnTo>
                  <a:pt x="138916" y="22644"/>
                </a:lnTo>
                <a:lnTo>
                  <a:pt x="137470" y="10180"/>
                </a:lnTo>
                <a:lnTo>
                  <a:pt x="137145" y="0"/>
                </a:lnTo>
                <a:lnTo>
                  <a:pt x="137119" y="8056"/>
                </a:lnTo>
                <a:lnTo>
                  <a:pt x="137114" y="101852"/>
                </a:lnTo>
                <a:lnTo>
                  <a:pt x="138067" y="110277"/>
                </a:lnTo>
                <a:lnTo>
                  <a:pt x="139655" y="118751"/>
                </a:lnTo>
                <a:lnTo>
                  <a:pt x="141665" y="127258"/>
                </a:lnTo>
                <a:lnTo>
                  <a:pt x="143006" y="135786"/>
                </a:lnTo>
                <a:lnTo>
                  <a:pt x="143900" y="144330"/>
                </a:lnTo>
                <a:lnTo>
                  <a:pt x="144495" y="152883"/>
                </a:lnTo>
                <a:lnTo>
                  <a:pt x="145846" y="162395"/>
                </a:lnTo>
                <a:lnTo>
                  <a:pt x="147697" y="172546"/>
                </a:lnTo>
                <a:lnTo>
                  <a:pt x="149886" y="183124"/>
                </a:lnTo>
                <a:lnTo>
                  <a:pt x="152296" y="193033"/>
                </a:lnTo>
                <a:lnTo>
                  <a:pt x="154855" y="202497"/>
                </a:lnTo>
                <a:lnTo>
                  <a:pt x="160239" y="220632"/>
                </a:lnTo>
                <a:lnTo>
                  <a:pt x="171457" y="255558"/>
                </a:lnTo>
                <a:lnTo>
                  <a:pt x="174297" y="264182"/>
                </a:lnTo>
                <a:lnTo>
                  <a:pt x="177143" y="271837"/>
                </a:lnTo>
                <a:lnTo>
                  <a:pt x="179992" y="278845"/>
                </a:lnTo>
                <a:lnTo>
                  <a:pt x="182846" y="285422"/>
                </a:lnTo>
                <a:lnTo>
                  <a:pt x="186652" y="291712"/>
                </a:lnTo>
                <a:lnTo>
                  <a:pt x="191095" y="297810"/>
                </a:lnTo>
                <a:lnTo>
                  <a:pt x="195961" y="303781"/>
                </a:lnTo>
                <a:lnTo>
                  <a:pt x="201110" y="309666"/>
                </a:lnTo>
                <a:lnTo>
                  <a:pt x="206448" y="315494"/>
                </a:lnTo>
                <a:lnTo>
                  <a:pt x="211913" y="321285"/>
                </a:lnTo>
                <a:lnTo>
                  <a:pt x="217460" y="325146"/>
                </a:lnTo>
                <a:lnTo>
                  <a:pt x="228703" y="329435"/>
                </a:lnTo>
                <a:lnTo>
                  <a:pt x="240051" y="333882"/>
                </a:lnTo>
                <a:lnTo>
                  <a:pt x="245743" y="336401"/>
                </a:lnTo>
                <a:lnTo>
                  <a:pt x="251444" y="337128"/>
                </a:lnTo>
                <a:lnTo>
                  <a:pt x="262858" y="335395"/>
                </a:lnTo>
                <a:lnTo>
                  <a:pt x="274280" y="331450"/>
                </a:lnTo>
                <a:lnTo>
                  <a:pt x="279993" y="329065"/>
                </a:lnTo>
                <a:lnTo>
                  <a:pt x="286659" y="325570"/>
                </a:lnTo>
                <a:lnTo>
                  <a:pt x="293961" y="321334"/>
                </a:lnTo>
                <a:lnTo>
                  <a:pt x="309695" y="311549"/>
                </a:lnTo>
                <a:lnTo>
                  <a:pt x="360099" y="278459"/>
                </a:lnTo>
                <a:lnTo>
                  <a:pt x="394289" y="25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71" name="Group 7170"/>
          <p:cNvGrpSpPr/>
          <p:nvPr/>
        </p:nvGrpSpPr>
        <p:grpSpPr>
          <a:xfrm>
            <a:off x="4100512" y="3737610"/>
            <a:ext cx="2271657" cy="505778"/>
            <a:chOff x="4100512" y="3737610"/>
            <a:chExt cx="2271657" cy="505778"/>
          </a:xfrm>
        </p:grpSpPr>
        <p:sp>
          <p:nvSpPr>
            <p:cNvPr id="24" name="SMARTPenAnnotation89"/>
            <p:cNvSpPr/>
            <p:nvPr/>
          </p:nvSpPr>
          <p:spPr>
            <a:xfrm>
              <a:off x="4100512" y="3780472"/>
              <a:ext cx="197168" cy="334170"/>
            </a:xfrm>
            <a:custGeom>
              <a:avLst/>
              <a:gdLst/>
              <a:ahLst/>
              <a:cxnLst/>
              <a:rect l="0" t="0" r="0" b="0"/>
              <a:pathLst>
                <a:path w="197168" h="334170">
                  <a:moveTo>
                    <a:pt x="197167" y="0"/>
                  </a:moveTo>
                  <a:lnTo>
                    <a:pt x="172651" y="0"/>
                  </a:lnTo>
                  <a:lnTo>
                    <a:pt x="167255" y="4551"/>
                  </a:lnTo>
                  <a:lnTo>
                    <a:pt x="164844" y="5892"/>
                  </a:lnTo>
                  <a:lnTo>
                    <a:pt x="159624" y="7381"/>
                  </a:lnTo>
                  <a:lnTo>
                    <a:pt x="155946" y="7778"/>
                  </a:lnTo>
                  <a:lnTo>
                    <a:pt x="151589" y="8043"/>
                  </a:lnTo>
                  <a:lnTo>
                    <a:pt x="146779" y="8219"/>
                  </a:lnTo>
                  <a:lnTo>
                    <a:pt x="142620" y="9290"/>
                  </a:lnTo>
                  <a:lnTo>
                    <a:pt x="138895" y="10956"/>
                  </a:lnTo>
                  <a:lnTo>
                    <a:pt x="135460" y="13019"/>
                  </a:lnTo>
                  <a:lnTo>
                    <a:pt x="132216" y="14394"/>
                  </a:lnTo>
                  <a:lnTo>
                    <a:pt x="126073" y="15923"/>
                  </a:lnTo>
                  <a:lnTo>
                    <a:pt x="122149" y="17283"/>
                  </a:lnTo>
                  <a:lnTo>
                    <a:pt x="117627" y="19142"/>
                  </a:lnTo>
                  <a:lnTo>
                    <a:pt x="112708" y="21334"/>
                  </a:lnTo>
                  <a:lnTo>
                    <a:pt x="108476" y="23747"/>
                  </a:lnTo>
                  <a:lnTo>
                    <a:pt x="104702" y="26309"/>
                  </a:lnTo>
                  <a:lnTo>
                    <a:pt x="101235" y="28969"/>
                  </a:lnTo>
                  <a:lnTo>
                    <a:pt x="97017" y="31696"/>
                  </a:lnTo>
                  <a:lnTo>
                    <a:pt x="92300" y="34465"/>
                  </a:lnTo>
                  <a:lnTo>
                    <a:pt x="87251" y="37265"/>
                  </a:lnTo>
                  <a:lnTo>
                    <a:pt x="82933" y="40083"/>
                  </a:lnTo>
                  <a:lnTo>
                    <a:pt x="79101" y="42915"/>
                  </a:lnTo>
                  <a:lnTo>
                    <a:pt x="75594" y="45755"/>
                  </a:lnTo>
                  <a:lnTo>
                    <a:pt x="71351" y="48601"/>
                  </a:lnTo>
                  <a:lnTo>
                    <a:pt x="66617" y="51451"/>
                  </a:lnTo>
                  <a:lnTo>
                    <a:pt x="61557" y="54303"/>
                  </a:lnTo>
                  <a:lnTo>
                    <a:pt x="57230" y="57157"/>
                  </a:lnTo>
                  <a:lnTo>
                    <a:pt x="53393" y="60012"/>
                  </a:lnTo>
                  <a:lnTo>
                    <a:pt x="49883" y="62868"/>
                  </a:lnTo>
                  <a:lnTo>
                    <a:pt x="45638" y="65725"/>
                  </a:lnTo>
                  <a:lnTo>
                    <a:pt x="40903" y="68581"/>
                  </a:lnTo>
                  <a:lnTo>
                    <a:pt x="35841" y="71439"/>
                  </a:lnTo>
                  <a:lnTo>
                    <a:pt x="31514" y="74296"/>
                  </a:lnTo>
                  <a:lnTo>
                    <a:pt x="27677" y="77153"/>
                  </a:lnTo>
                  <a:lnTo>
                    <a:pt x="24166" y="80010"/>
                  </a:lnTo>
                  <a:lnTo>
                    <a:pt x="19920" y="83820"/>
                  </a:lnTo>
                  <a:lnTo>
                    <a:pt x="10124" y="93133"/>
                  </a:lnTo>
                  <a:lnTo>
                    <a:pt x="4500" y="101083"/>
                  </a:lnTo>
                  <a:lnTo>
                    <a:pt x="2999" y="104536"/>
                  </a:lnTo>
                  <a:lnTo>
                    <a:pt x="1333" y="113453"/>
                  </a:lnTo>
                  <a:lnTo>
                    <a:pt x="592" y="122814"/>
                  </a:lnTo>
                  <a:lnTo>
                    <a:pt x="263" y="130149"/>
                  </a:lnTo>
                  <a:lnTo>
                    <a:pt x="24" y="143926"/>
                  </a:lnTo>
                  <a:lnTo>
                    <a:pt x="2550" y="147470"/>
                  </a:lnTo>
                  <a:lnTo>
                    <a:pt x="4558" y="149748"/>
                  </a:lnTo>
                  <a:lnTo>
                    <a:pt x="7801" y="151267"/>
                  </a:lnTo>
                  <a:lnTo>
                    <a:pt x="11868" y="152280"/>
                  </a:lnTo>
                  <a:lnTo>
                    <a:pt x="16485" y="152955"/>
                  </a:lnTo>
                  <a:lnTo>
                    <a:pt x="21467" y="154357"/>
                  </a:lnTo>
                  <a:lnTo>
                    <a:pt x="26694" y="156245"/>
                  </a:lnTo>
                  <a:lnTo>
                    <a:pt x="32084" y="158456"/>
                  </a:lnTo>
                  <a:lnTo>
                    <a:pt x="36629" y="159930"/>
                  </a:lnTo>
                  <a:lnTo>
                    <a:pt x="40612" y="160913"/>
                  </a:lnTo>
                  <a:lnTo>
                    <a:pt x="44220" y="161568"/>
                  </a:lnTo>
                  <a:lnTo>
                    <a:pt x="49482" y="162004"/>
                  </a:lnTo>
                  <a:lnTo>
                    <a:pt x="55849" y="162295"/>
                  </a:lnTo>
                  <a:lnTo>
                    <a:pt x="75920" y="162705"/>
                  </a:lnTo>
                  <a:lnTo>
                    <a:pt x="82046" y="162762"/>
                  </a:lnTo>
                  <a:lnTo>
                    <a:pt x="88987" y="163753"/>
                  </a:lnTo>
                  <a:lnTo>
                    <a:pt x="96472" y="165366"/>
                  </a:lnTo>
                  <a:lnTo>
                    <a:pt x="104320" y="167394"/>
                  </a:lnTo>
                  <a:lnTo>
                    <a:pt x="111457" y="168746"/>
                  </a:lnTo>
                  <a:lnTo>
                    <a:pt x="118119" y="169648"/>
                  </a:lnTo>
                  <a:lnTo>
                    <a:pt x="124466" y="170248"/>
                  </a:lnTo>
                  <a:lnTo>
                    <a:pt x="130602" y="171601"/>
                  </a:lnTo>
                  <a:lnTo>
                    <a:pt x="136599" y="173456"/>
                  </a:lnTo>
                  <a:lnTo>
                    <a:pt x="142501" y="175645"/>
                  </a:lnTo>
                  <a:lnTo>
                    <a:pt x="148340" y="179009"/>
                  </a:lnTo>
                  <a:lnTo>
                    <a:pt x="154139" y="183157"/>
                  </a:lnTo>
                  <a:lnTo>
                    <a:pt x="159909" y="187827"/>
                  </a:lnTo>
                  <a:lnTo>
                    <a:pt x="164709" y="191893"/>
                  </a:lnTo>
                  <a:lnTo>
                    <a:pt x="168861" y="195556"/>
                  </a:lnTo>
                  <a:lnTo>
                    <a:pt x="172581" y="198951"/>
                  </a:lnTo>
                  <a:lnTo>
                    <a:pt x="176014" y="203119"/>
                  </a:lnTo>
                  <a:lnTo>
                    <a:pt x="179255" y="207803"/>
                  </a:lnTo>
                  <a:lnTo>
                    <a:pt x="182369" y="212830"/>
                  </a:lnTo>
                  <a:lnTo>
                    <a:pt x="184444" y="218087"/>
                  </a:lnTo>
                  <a:lnTo>
                    <a:pt x="185828" y="223496"/>
                  </a:lnTo>
                  <a:lnTo>
                    <a:pt x="186750" y="229008"/>
                  </a:lnTo>
                  <a:lnTo>
                    <a:pt x="187365" y="234587"/>
                  </a:lnTo>
                  <a:lnTo>
                    <a:pt x="187775" y="240211"/>
                  </a:lnTo>
                  <a:lnTo>
                    <a:pt x="188048" y="245865"/>
                  </a:lnTo>
                  <a:lnTo>
                    <a:pt x="187278" y="251540"/>
                  </a:lnTo>
                  <a:lnTo>
                    <a:pt x="185812" y="257229"/>
                  </a:lnTo>
                  <a:lnTo>
                    <a:pt x="183882" y="262926"/>
                  </a:lnTo>
                  <a:lnTo>
                    <a:pt x="181643" y="268629"/>
                  </a:lnTo>
                  <a:lnTo>
                    <a:pt x="179198" y="274336"/>
                  </a:lnTo>
                  <a:lnTo>
                    <a:pt x="176615" y="280046"/>
                  </a:lnTo>
                  <a:lnTo>
                    <a:pt x="171205" y="288930"/>
                  </a:lnTo>
                  <a:lnTo>
                    <a:pt x="168430" y="292632"/>
                  </a:lnTo>
                  <a:lnTo>
                    <a:pt x="164674" y="297006"/>
                  </a:lnTo>
                  <a:lnTo>
                    <a:pt x="160265" y="301826"/>
                  </a:lnTo>
                  <a:lnTo>
                    <a:pt x="155421" y="306945"/>
                  </a:lnTo>
                  <a:lnTo>
                    <a:pt x="150287" y="311310"/>
                  </a:lnTo>
                  <a:lnTo>
                    <a:pt x="144959" y="315172"/>
                  </a:lnTo>
                  <a:lnTo>
                    <a:pt x="139502" y="318700"/>
                  </a:lnTo>
                  <a:lnTo>
                    <a:pt x="134911" y="322004"/>
                  </a:lnTo>
                  <a:lnTo>
                    <a:pt x="130898" y="325159"/>
                  </a:lnTo>
                  <a:lnTo>
                    <a:pt x="127271" y="328215"/>
                  </a:lnTo>
                  <a:lnTo>
                    <a:pt x="122947" y="330253"/>
                  </a:lnTo>
                  <a:lnTo>
                    <a:pt x="118159" y="331611"/>
                  </a:lnTo>
                  <a:lnTo>
                    <a:pt x="113063" y="332516"/>
                  </a:lnTo>
                  <a:lnTo>
                    <a:pt x="107760" y="333120"/>
                  </a:lnTo>
                  <a:lnTo>
                    <a:pt x="102320" y="333523"/>
                  </a:lnTo>
                  <a:lnTo>
                    <a:pt x="92148" y="333970"/>
                  </a:lnTo>
                  <a:lnTo>
                    <a:pt x="84452" y="334169"/>
                  </a:lnTo>
                  <a:lnTo>
                    <a:pt x="80114" y="333269"/>
                  </a:lnTo>
                  <a:lnTo>
                    <a:pt x="75317" y="331717"/>
                  </a:lnTo>
                  <a:lnTo>
                    <a:pt x="70214" y="329730"/>
                  </a:lnTo>
                  <a:lnTo>
                    <a:pt x="65859" y="327452"/>
                  </a:lnTo>
                  <a:lnTo>
                    <a:pt x="62004" y="324982"/>
                  </a:lnTo>
                  <a:lnTo>
                    <a:pt x="58481" y="322382"/>
                  </a:lnTo>
                  <a:lnTo>
                    <a:pt x="55180" y="319696"/>
                  </a:lnTo>
                  <a:lnTo>
                    <a:pt x="52027" y="316953"/>
                  </a:lnTo>
                  <a:lnTo>
                    <a:pt x="48972" y="314172"/>
                  </a:lnTo>
                  <a:lnTo>
                    <a:pt x="45030" y="311366"/>
                  </a:lnTo>
                  <a:lnTo>
                    <a:pt x="40498" y="308542"/>
                  </a:lnTo>
                  <a:lnTo>
                    <a:pt x="35571" y="305707"/>
                  </a:lnTo>
                  <a:lnTo>
                    <a:pt x="32286" y="301912"/>
                  </a:lnTo>
                  <a:lnTo>
                    <a:pt x="30097" y="297477"/>
                  </a:lnTo>
                  <a:lnTo>
                    <a:pt x="26712" y="288422"/>
                  </a:lnTo>
                  <a:lnTo>
                    <a:pt x="19450" y="277017"/>
                  </a:lnTo>
                  <a:lnTo>
                    <a:pt x="14042" y="267264"/>
                  </a:lnTo>
                  <a:lnTo>
                    <a:pt x="11266" y="261043"/>
                  </a:lnTo>
                  <a:lnTo>
                    <a:pt x="8464" y="254039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90"/>
            <p:cNvSpPr/>
            <p:nvPr/>
          </p:nvSpPr>
          <p:spPr>
            <a:xfrm>
              <a:off x="4169092" y="3789045"/>
              <a:ext cx="42863" cy="385763"/>
            </a:xfrm>
            <a:custGeom>
              <a:avLst/>
              <a:gdLst/>
              <a:ahLst/>
              <a:cxnLst/>
              <a:rect l="0" t="0" r="0" b="0"/>
              <a:pathLst>
                <a:path w="42863" h="385763">
                  <a:moveTo>
                    <a:pt x="0" y="0"/>
                  </a:moveTo>
                  <a:lnTo>
                    <a:pt x="0" y="65881"/>
                  </a:lnTo>
                  <a:lnTo>
                    <a:pt x="953" y="72496"/>
                  </a:lnTo>
                  <a:lnTo>
                    <a:pt x="2540" y="79763"/>
                  </a:lnTo>
                  <a:lnTo>
                    <a:pt x="4551" y="87465"/>
                  </a:lnTo>
                  <a:lnTo>
                    <a:pt x="5891" y="95457"/>
                  </a:lnTo>
                  <a:lnTo>
                    <a:pt x="6785" y="103643"/>
                  </a:lnTo>
                  <a:lnTo>
                    <a:pt x="7381" y="111958"/>
                  </a:lnTo>
                  <a:lnTo>
                    <a:pt x="7778" y="121311"/>
                  </a:lnTo>
                  <a:lnTo>
                    <a:pt x="8219" y="141863"/>
                  </a:lnTo>
                  <a:lnTo>
                    <a:pt x="8468" y="170303"/>
                  </a:lnTo>
                  <a:lnTo>
                    <a:pt x="9455" y="180210"/>
                  </a:lnTo>
                  <a:lnTo>
                    <a:pt x="11066" y="190625"/>
                  </a:lnTo>
                  <a:lnTo>
                    <a:pt x="13093" y="201378"/>
                  </a:lnTo>
                  <a:lnTo>
                    <a:pt x="14444" y="212357"/>
                  </a:lnTo>
                  <a:lnTo>
                    <a:pt x="15344" y="223486"/>
                  </a:lnTo>
                  <a:lnTo>
                    <a:pt x="15944" y="234716"/>
                  </a:lnTo>
                  <a:lnTo>
                    <a:pt x="16611" y="254813"/>
                  </a:lnTo>
                  <a:lnTo>
                    <a:pt x="17040" y="290998"/>
                  </a:lnTo>
                  <a:lnTo>
                    <a:pt x="17114" y="312493"/>
                  </a:lnTo>
                  <a:lnTo>
                    <a:pt x="18077" y="318819"/>
                  </a:lnTo>
                  <a:lnTo>
                    <a:pt x="19671" y="324941"/>
                  </a:lnTo>
                  <a:lnTo>
                    <a:pt x="21687" y="330927"/>
                  </a:lnTo>
                  <a:lnTo>
                    <a:pt x="23030" y="335870"/>
                  </a:lnTo>
                  <a:lnTo>
                    <a:pt x="23926" y="340118"/>
                  </a:lnTo>
                  <a:lnTo>
                    <a:pt x="25187" y="350648"/>
                  </a:lnTo>
                  <a:lnTo>
                    <a:pt x="25364" y="353780"/>
                  </a:lnTo>
                  <a:lnTo>
                    <a:pt x="26434" y="356821"/>
                  </a:lnTo>
                  <a:lnTo>
                    <a:pt x="28100" y="359800"/>
                  </a:lnTo>
                  <a:lnTo>
                    <a:pt x="30163" y="362739"/>
                  </a:lnTo>
                  <a:lnTo>
                    <a:pt x="31539" y="365651"/>
                  </a:lnTo>
                  <a:lnTo>
                    <a:pt x="32456" y="368545"/>
                  </a:lnTo>
                  <a:lnTo>
                    <a:pt x="33067" y="371427"/>
                  </a:lnTo>
                  <a:lnTo>
                    <a:pt x="34428" y="373348"/>
                  </a:lnTo>
                  <a:lnTo>
                    <a:pt x="36286" y="374628"/>
                  </a:lnTo>
                  <a:lnTo>
                    <a:pt x="41564" y="376684"/>
                  </a:lnTo>
                  <a:lnTo>
                    <a:pt x="41997" y="377805"/>
                  </a:lnTo>
                  <a:lnTo>
                    <a:pt x="42862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91"/>
            <p:cNvSpPr/>
            <p:nvPr/>
          </p:nvSpPr>
          <p:spPr>
            <a:xfrm>
              <a:off x="4241306" y="3780472"/>
              <a:ext cx="64947" cy="411481"/>
            </a:xfrm>
            <a:custGeom>
              <a:avLst/>
              <a:gdLst/>
              <a:ahLst/>
              <a:cxnLst/>
              <a:rect l="0" t="0" r="0" b="0"/>
              <a:pathLst>
                <a:path w="64947" h="411481">
                  <a:moveTo>
                    <a:pt x="4939" y="0"/>
                  </a:moveTo>
                  <a:lnTo>
                    <a:pt x="0" y="0"/>
                  </a:lnTo>
                  <a:lnTo>
                    <a:pt x="2109" y="0"/>
                  </a:lnTo>
                  <a:lnTo>
                    <a:pt x="3052" y="953"/>
                  </a:lnTo>
                  <a:lnTo>
                    <a:pt x="3681" y="2540"/>
                  </a:lnTo>
                  <a:lnTo>
                    <a:pt x="4380" y="7797"/>
                  </a:lnTo>
                  <a:lnTo>
                    <a:pt x="4690" y="16483"/>
                  </a:lnTo>
                  <a:lnTo>
                    <a:pt x="5725" y="20514"/>
                  </a:lnTo>
                  <a:lnTo>
                    <a:pt x="7368" y="24153"/>
                  </a:lnTo>
                  <a:lnTo>
                    <a:pt x="9416" y="27532"/>
                  </a:lnTo>
                  <a:lnTo>
                    <a:pt x="10781" y="32642"/>
                  </a:lnTo>
                  <a:lnTo>
                    <a:pt x="11690" y="38907"/>
                  </a:lnTo>
                  <a:lnTo>
                    <a:pt x="12297" y="45940"/>
                  </a:lnTo>
                  <a:lnTo>
                    <a:pt x="13655" y="52534"/>
                  </a:lnTo>
                  <a:lnTo>
                    <a:pt x="15512" y="58835"/>
                  </a:lnTo>
                  <a:lnTo>
                    <a:pt x="17703" y="64941"/>
                  </a:lnTo>
                  <a:lnTo>
                    <a:pt x="19163" y="71869"/>
                  </a:lnTo>
                  <a:lnTo>
                    <a:pt x="20136" y="79345"/>
                  </a:lnTo>
                  <a:lnTo>
                    <a:pt x="20785" y="87187"/>
                  </a:lnTo>
                  <a:lnTo>
                    <a:pt x="22170" y="94320"/>
                  </a:lnTo>
                  <a:lnTo>
                    <a:pt x="24047" y="100980"/>
                  </a:lnTo>
                  <a:lnTo>
                    <a:pt x="26250" y="107325"/>
                  </a:lnTo>
                  <a:lnTo>
                    <a:pt x="27719" y="114412"/>
                  </a:lnTo>
                  <a:lnTo>
                    <a:pt x="28698" y="121995"/>
                  </a:lnTo>
                  <a:lnTo>
                    <a:pt x="29351" y="129907"/>
                  </a:lnTo>
                  <a:lnTo>
                    <a:pt x="30738" y="138993"/>
                  </a:lnTo>
                  <a:lnTo>
                    <a:pt x="32616" y="148859"/>
                  </a:lnTo>
                  <a:lnTo>
                    <a:pt x="34820" y="159247"/>
                  </a:lnTo>
                  <a:lnTo>
                    <a:pt x="36289" y="169030"/>
                  </a:lnTo>
                  <a:lnTo>
                    <a:pt x="37269" y="178409"/>
                  </a:lnTo>
                  <a:lnTo>
                    <a:pt x="37922" y="187519"/>
                  </a:lnTo>
                  <a:lnTo>
                    <a:pt x="39310" y="196451"/>
                  </a:lnTo>
                  <a:lnTo>
                    <a:pt x="41188" y="205262"/>
                  </a:lnTo>
                  <a:lnTo>
                    <a:pt x="43392" y="213994"/>
                  </a:lnTo>
                  <a:lnTo>
                    <a:pt x="44862" y="223625"/>
                  </a:lnTo>
                  <a:lnTo>
                    <a:pt x="45842" y="233856"/>
                  </a:lnTo>
                  <a:lnTo>
                    <a:pt x="46495" y="244486"/>
                  </a:lnTo>
                  <a:lnTo>
                    <a:pt x="47221" y="263918"/>
                  </a:lnTo>
                  <a:lnTo>
                    <a:pt x="47629" y="290923"/>
                  </a:lnTo>
                  <a:lnTo>
                    <a:pt x="47767" y="325648"/>
                  </a:lnTo>
                  <a:lnTo>
                    <a:pt x="48731" y="333304"/>
                  </a:lnTo>
                  <a:lnTo>
                    <a:pt x="50326" y="340312"/>
                  </a:lnTo>
                  <a:lnTo>
                    <a:pt x="52342" y="346890"/>
                  </a:lnTo>
                  <a:lnTo>
                    <a:pt x="53686" y="354132"/>
                  </a:lnTo>
                  <a:lnTo>
                    <a:pt x="54581" y="361818"/>
                  </a:lnTo>
                  <a:lnTo>
                    <a:pt x="55179" y="369800"/>
                  </a:lnTo>
                  <a:lnTo>
                    <a:pt x="56529" y="376073"/>
                  </a:lnTo>
                  <a:lnTo>
                    <a:pt x="58383" y="381208"/>
                  </a:lnTo>
                  <a:lnTo>
                    <a:pt x="60570" y="385584"/>
                  </a:lnTo>
                  <a:lnTo>
                    <a:pt x="62029" y="389453"/>
                  </a:lnTo>
                  <a:lnTo>
                    <a:pt x="63649" y="396293"/>
                  </a:lnTo>
                  <a:lnTo>
                    <a:pt x="64370" y="402508"/>
                  </a:lnTo>
                  <a:lnTo>
                    <a:pt x="64946" y="4114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92"/>
            <p:cNvSpPr/>
            <p:nvPr/>
          </p:nvSpPr>
          <p:spPr>
            <a:xfrm>
              <a:off x="4572000" y="3797617"/>
              <a:ext cx="1" cy="445771"/>
            </a:xfrm>
            <a:custGeom>
              <a:avLst/>
              <a:gdLst/>
              <a:ahLst/>
              <a:cxnLst/>
              <a:rect l="0" t="0" r="0" b="0"/>
              <a:pathLst>
                <a:path w="1" h="445771">
                  <a:moveTo>
                    <a:pt x="0" y="0"/>
                  </a:moveTo>
                  <a:lnTo>
                    <a:pt x="0" y="4457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93"/>
            <p:cNvSpPr/>
            <p:nvPr/>
          </p:nvSpPr>
          <p:spPr>
            <a:xfrm>
              <a:off x="4777742" y="3849052"/>
              <a:ext cx="201789" cy="325606"/>
            </a:xfrm>
            <a:custGeom>
              <a:avLst/>
              <a:gdLst/>
              <a:ahLst/>
              <a:cxnLst/>
              <a:rect l="0" t="0" r="0" b="0"/>
              <a:pathLst>
                <a:path w="201789" h="325606">
                  <a:moveTo>
                    <a:pt x="25715" y="0"/>
                  </a:moveTo>
                  <a:lnTo>
                    <a:pt x="21165" y="0"/>
                  </a:lnTo>
                  <a:lnTo>
                    <a:pt x="19824" y="952"/>
                  </a:lnTo>
                  <a:lnTo>
                    <a:pt x="18930" y="2540"/>
                  </a:lnTo>
                  <a:lnTo>
                    <a:pt x="16426" y="9683"/>
                  </a:lnTo>
                  <a:lnTo>
                    <a:pt x="12696" y="17321"/>
                  </a:lnTo>
                  <a:lnTo>
                    <a:pt x="10404" y="27066"/>
                  </a:lnTo>
                  <a:lnTo>
                    <a:pt x="9793" y="32332"/>
                  </a:lnTo>
                  <a:lnTo>
                    <a:pt x="9385" y="37747"/>
                  </a:lnTo>
                  <a:lnTo>
                    <a:pt x="9114" y="43262"/>
                  </a:lnTo>
                  <a:lnTo>
                    <a:pt x="8932" y="48844"/>
                  </a:lnTo>
                  <a:lnTo>
                    <a:pt x="7859" y="55423"/>
                  </a:lnTo>
                  <a:lnTo>
                    <a:pt x="6191" y="62666"/>
                  </a:lnTo>
                  <a:lnTo>
                    <a:pt x="4127" y="70352"/>
                  </a:lnTo>
                  <a:lnTo>
                    <a:pt x="2750" y="78334"/>
                  </a:lnTo>
                  <a:lnTo>
                    <a:pt x="1833" y="86513"/>
                  </a:lnTo>
                  <a:lnTo>
                    <a:pt x="1221" y="94823"/>
                  </a:lnTo>
                  <a:lnTo>
                    <a:pt x="813" y="103220"/>
                  </a:lnTo>
                  <a:lnTo>
                    <a:pt x="360" y="120171"/>
                  </a:lnTo>
                  <a:lnTo>
                    <a:pt x="0" y="218336"/>
                  </a:lnTo>
                  <a:lnTo>
                    <a:pt x="952" y="224615"/>
                  </a:lnTo>
                  <a:lnTo>
                    <a:pt x="2539" y="230706"/>
                  </a:lnTo>
                  <a:lnTo>
                    <a:pt x="11929" y="258720"/>
                  </a:lnTo>
                  <a:lnTo>
                    <a:pt x="14620" y="265825"/>
                  </a:lnTo>
                  <a:lnTo>
                    <a:pt x="17366" y="272466"/>
                  </a:lnTo>
                  <a:lnTo>
                    <a:pt x="20149" y="278799"/>
                  </a:lnTo>
                  <a:lnTo>
                    <a:pt x="23909" y="283974"/>
                  </a:lnTo>
                  <a:lnTo>
                    <a:pt x="28321" y="288376"/>
                  </a:lnTo>
                  <a:lnTo>
                    <a:pt x="33168" y="292263"/>
                  </a:lnTo>
                  <a:lnTo>
                    <a:pt x="37351" y="295807"/>
                  </a:lnTo>
                  <a:lnTo>
                    <a:pt x="41092" y="299123"/>
                  </a:lnTo>
                  <a:lnTo>
                    <a:pt x="47789" y="305346"/>
                  </a:lnTo>
                  <a:lnTo>
                    <a:pt x="53941" y="311287"/>
                  </a:lnTo>
                  <a:lnTo>
                    <a:pt x="57867" y="314205"/>
                  </a:lnTo>
                  <a:lnTo>
                    <a:pt x="62390" y="317102"/>
                  </a:lnTo>
                  <a:lnTo>
                    <a:pt x="67310" y="319986"/>
                  </a:lnTo>
                  <a:lnTo>
                    <a:pt x="72495" y="321909"/>
                  </a:lnTo>
                  <a:lnTo>
                    <a:pt x="77857" y="323191"/>
                  </a:lnTo>
                  <a:lnTo>
                    <a:pt x="83336" y="324046"/>
                  </a:lnTo>
                  <a:lnTo>
                    <a:pt x="87942" y="324616"/>
                  </a:lnTo>
                  <a:lnTo>
                    <a:pt x="91965" y="324995"/>
                  </a:lnTo>
                  <a:lnTo>
                    <a:pt x="95599" y="325249"/>
                  </a:lnTo>
                  <a:lnTo>
                    <a:pt x="99927" y="325418"/>
                  </a:lnTo>
                  <a:lnTo>
                    <a:pt x="109815" y="325605"/>
                  </a:lnTo>
                  <a:lnTo>
                    <a:pt x="115120" y="324702"/>
                  </a:lnTo>
                  <a:lnTo>
                    <a:pt x="120561" y="323148"/>
                  </a:lnTo>
                  <a:lnTo>
                    <a:pt x="126093" y="321160"/>
                  </a:lnTo>
                  <a:lnTo>
                    <a:pt x="130733" y="318881"/>
                  </a:lnTo>
                  <a:lnTo>
                    <a:pt x="134780" y="316410"/>
                  </a:lnTo>
                  <a:lnTo>
                    <a:pt x="138430" y="313810"/>
                  </a:lnTo>
                  <a:lnTo>
                    <a:pt x="141816" y="310172"/>
                  </a:lnTo>
                  <a:lnTo>
                    <a:pt x="148118" y="301049"/>
                  </a:lnTo>
                  <a:lnTo>
                    <a:pt x="152084" y="295950"/>
                  </a:lnTo>
                  <a:lnTo>
                    <a:pt x="156634" y="290645"/>
                  </a:lnTo>
                  <a:lnTo>
                    <a:pt x="161572" y="285203"/>
                  </a:lnTo>
                  <a:lnTo>
                    <a:pt x="165816" y="278718"/>
                  </a:lnTo>
                  <a:lnTo>
                    <a:pt x="169599" y="271537"/>
                  </a:lnTo>
                  <a:lnTo>
                    <a:pt x="173072" y="263892"/>
                  </a:lnTo>
                  <a:lnTo>
                    <a:pt x="175388" y="256891"/>
                  </a:lnTo>
                  <a:lnTo>
                    <a:pt x="176932" y="250318"/>
                  </a:lnTo>
                  <a:lnTo>
                    <a:pt x="177962" y="244031"/>
                  </a:lnTo>
                  <a:lnTo>
                    <a:pt x="179600" y="236983"/>
                  </a:lnTo>
                  <a:lnTo>
                    <a:pt x="181645" y="229426"/>
                  </a:lnTo>
                  <a:lnTo>
                    <a:pt x="186457" y="213410"/>
                  </a:lnTo>
                  <a:lnTo>
                    <a:pt x="191771" y="196766"/>
                  </a:lnTo>
                  <a:lnTo>
                    <a:pt x="193569" y="188328"/>
                  </a:lnTo>
                  <a:lnTo>
                    <a:pt x="194768" y="179845"/>
                  </a:lnTo>
                  <a:lnTo>
                    <a:pt x="195566" y="171331"/>
                  </a:lnTo>
                  <a:lnTo>
                    <a:pt x="197052" y="162798"/>
                  </a:lnTo>
                  <a:lnTo>
                    <a:pt x="198995" y="154252"/>
                  </a:lnTo>
                  <a:lnTo>
                    <a:pt x="201242" y="145697"/>
                  </a:lnTo>
                  <a:lnTo>
                    <a:pt x="201788" y="138089"/>
                  </a:lnTo>
                  <a:lnTo>
                    <a:pt x="201200" y="131112"/>
                  </a:lnTo>
                  <a:lnTo>
                    <a:pt x="199855" y="124556"/>
                  </a:lnTo>
                  <a:lnTo>
                    <a:pt x="198958" y="117327"/>
                  </a:lnTo>
                  <a:lnTo>
                    <a:pt x="198360" y="109650"/>
                  </a:lnTo>
                  <a:lnTo>
                    <a:pt x="197962" y="101676"/>
                  </a:lnTo>
                  <a:lnTo>
                    <a:pt x="196744" y="94454"/>
                  </a:lnTo>
                  <a:lnTo>
                    <a:pt x="194980" y="87734"/>
                  </a:lnTo>
                  <a:lnTo>
                    <a:pt x="192851" y="81349"/>
                  </a:lnTo>
                  <a:lnTo>
                    <a:pt x="190479" y="75188"/>
                  </a:lnTo>
                  <a:lnTo>
                    <a:pt x="187945" y="69175"/>
                  </a:lnTo>
                  <a:lnTo>
                    <a:pt x="185303" y="63262"/>
                  </a:lnTo>
                  <a:lnTo>
                    <a:pt x="179829" y="54152"/>
                  </a:lnTo>
                  <a:lnTo>
                    <a:pt x="177035" y="50389"/>
                  </a:lnTo>
                  <a:lnTo>
                    <a:pt x="173267" y="45975"/>
                  </a:lnTo>
                  <a:lnTo>
                    <a:pt x="168851" y="41127"/>
                  </a:lnTo>
                  <a:lnTo>
                    <a:pt x="164002" y="35991"/>
                  </a:lnTo>
                  <a:lnTo>
                    <a:pt x="158864" y="32566"/>
                  </a:lnTo>
                  <a:lnTo>
                    <a:pt x="153533" y="30284"/>
                  </a:lnTo>
                  <a:lnTo>
                    <a:pt x="148075" y="28762"/>
                  </a:lnTo>
                  <a:lnTo>
                    <a:pt x="143483" y="26794"/>
                  </a:lnTo>
                  <a:lnTo>
                    <a:pt x="139470" y="24531"/>
                  </a:lnTo>
                  <a:lnTo>
                    <a:pt x="135842" y="22069"/>
                  </a:lnTo>
                  <a:lnTo>
                    <a:pt x="131518" y="19475"/>
                  </a:lnTo>
                  <a:lnTo>
                    <a:pt x="126730" y="16793"/>
                  </a:lnTo>
                  <a:lnTo>
                    <a:pt x="121633" y="14053"/>
                  </a:lnTo>
                  <a:lnTo>
                    <a:pt x="116330" y="12226"/>
                  </a:lnTo>
                  <a:lnTo>
                    <a:pt x="110890" y="11008"/>
                  </a:lnTo>
                  <a:lnTo>
                    <a:pt x="105359" y="10197"/>
                  </a:lnTo>
                  <a:lnTo>
                    <a:pt x="99766" y="9655"/>
                  </a:lnTo>
                  <a:lnTo>
                    <a:pt x="94132" y="9295"/>
                  </a:lnTo>
                  <a:lnTo>
                    <a:pt x="88471" y="9054"/>
                  </a:lnTo>
                  <a:lnTo>
                    <a:pt x="81840" y="9846"/>
                  </a:lnTo>
                  <a:lnTo>
                    <a:pt x="74562" y="11327"/>
                  </a:lnTo>
                  <a:lnTo>
                    <a:pt x="66852" y="13266"/>
                  </a:lnTo>
                  <a:lnTo>
                    <a:pt x="60759" y="14559"/>
                  </a:lnTo>
                  <a:lnTo>
                    <a:pt x="55746" y="15421"/>
                  </a:lnTo>
                  <a:lnTo>
                    <a:pt x="51450" y="15996"/>
                  </a:lnTo>
                  <a:lnTo>
                    <a:pt x="46682" y="17331"/>
                  </a:lnTo>
                  <a:lnTo>
                    <a:pt x="41598" y="19175"/>
                  </a:lnTo>
                  <a:lnTo>
                    <a:pt x="36304" y="21355"/>
                  </a:lnTo>
                  <a:lnTo>
                    <a:pt x="31822" y="22810"/>
                  </a:lnTo>
                  <a:lnTo>
                    <a:pt x="27881" y="23779"/>
                  </a:lnTo>
                  <a:lnTo>
                    <a:pt x="24302" y="24425"/>
                  </a:lnTo>
                  <a:lnTo>
                    <a:pt x="20963" y="24856"/>
                  </a:lnTo>
                  <a:lnTo>
                    <a:pt x="14713" y="25335"/>
                  </a:lnTo>
                  <a:lnTo>
                    <a:pt x="8570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94"/>
            <p:cNvSpPr/>
            <p:nvPr/>
          </p:nvSpPr>
          <p:spPr>
            <a:xfrm>
              <a:off x="5197792" y="3763327"/>
              <a:ext cx="231459" cy="145733"/>
            </a:xfrm>
            <a:custGeom>
              <a:avLst/>
              <a:gdLst/>
              <a:ahLst/>
              <a:cxnLst/>
              <a:rect l="0" t="0" r="0" b="0"/>
              <a:pathLst>
                <a:path w="231459" h="145733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1" y="22959"/>
                  </a:lnTo>
                  <a:lnTo>
                    <a:pt x="6785" y="25784"/>
                  </a:lnTo>
                  <a:lnTo>
                    <a:pt x="7381" y="28619"/>
                  </a:lnTo>
                  <a:lnTo>
                    <a:pt x="7778" y="32414"/>
                  </a:lnTo>
                  <a:lnTo>
                    <a:pt x="8043" y="36850"/>
                  </a:lnTo>
                  <a:lnTo>
                    <a:pt x="8337" y="46858"/>
                  </a:lnTo>
                  <a:lnTo>
                    <a:pt x="8468" y="57656"/>
                  </a:lnTo>
                  <a:lnTo>
                    <a:pt x="7551" y="63202"/>
                  </a:lnTo>
                  <a:lnTo>
                    <a:pt x="5986" y="68805"/>
                  </a:lnTo>
                  <a:lnTo>
                    <a:pt x="3991" y="74445"/>
                  </a:lnTo>
                  <a:lnTo>
                    <a:pt x="2661" y="79158"/>
                  </a:lnTo>
                  <a:lnTo>
                    <a:pt x="1774" y="83252"/>
                  </a:lnTo>
                  <a:lnTo>
                    <a:pt x="1182" y="86934"/>
                  </a:lnTo>
                  <a:lnTo>
                    <a:pt x="789" y="91293"/>
                  </a:lnTo>
                  <a:lnTo>
                    <a:pt x="526" y="96105"/>
                  </a:lnTo>
                  <a:lnTo>
                    <a:pt x="156" y="109438"/>
                  </a:lnTo>
                  <a:lnTo>
                    <a:pt x="3" y="132602"/>
                  </a:lnTo>
                  <a:lnTo>
                    <a:pt x="1" y="144141"/>
                  </a:lnTo>
                  <a:lnTo>
                    <a:pt x="953" y="144672"/>
                  </a:lnTo>
                  <a:lnTo>
                    <a:pt x="7381" y="145593"/>
                  </a:lnTo>
                  <a:lnTo>
                    <a:pt x="12770" y="145691"/>
                  </a:lnTo>
                  <a:lnTo>
                    <a:pt x="53950" y="145732"/>
                  </a:lnTo>
                  <a:lnTo>
                    <a:pt x="57874" y="144780"/>
                  </a:lnTo>
                  <a:lnTo>
                    <a:pt x="62395" y="143193"/>
                  </a:lnTo>
                  <a:lnTo>
                    <a:pt x="67314" y="141181"/>
                  </a:lnTo>
                  <a:lnTo>
                    <a:pt x="72499" y="139841"/>
                  </a:lnTo>
                  <a:lnTo>
                    <a:pt x="77860" y="138947"/>
                  </a:lnTo>
                  <a:lnTo>
                    <a:pt x="83339" y="138352"/>
                  </a:lnTo>
                  <a:lnTo>
                    <a:pt x="87945" y="137955"/>
                  </a:lnTo>
                  <a:lnTo>
                    <a:pt x="91967" y="137690"/>
                  </a:lnTo>
                  <a:lnTo>
                    <a:pt x="95601" y="137513"/>
                  </a:lnTo>
                  <a:lnTo>
                    <a:pt x="99929" y="136443"/>
                  </a:lnTo>
                  <a:lnTo>
                    <a:pt x="104719" y="134777"/>
                  </a:lnTo>
                  <a:lnTo>
                    <a:pt x="109818" y="132714"/>
                  </a:lnTo>
                  <a:lnTo>
                    <a:pt x="116075" y="131338"/>
                  </a:lnTo>
                  <a:lnTo>
                    <a:pt x="123103" y="130422"/>
                  </a:lnTo>
                  <a:lnTo>
                    <a:pt x="136627" y="129403"/>
                  </a:lnTo>
                  <a:lnTo>
                    <a:pt x="145814" y="128950"/>
                  </a:lnTo>
                  <a:lnTo>
                    <a:pt x="150549" y="129781"/>
                  </a:lnTo>
                  <a:lnTo>
                    <a:pt x="155611" y="131289"/>
                  </a:lnTo>
                  <a:lnTo>
                    <a:pt x="160891" y="133246"/>
                  </a:lnTo>
                  <a:lnTo>
                    <a:pt x="165363" y="134550"/>
                  </a:lnTo>
                  <a:lnTo>
                    <a:pt x="169297" y="135420"/>
                  </a:lnTo>
                  <a:lnTo>
                    <a:pt x="172872" y="136000"/>
                  </a:lnTo>
                  <a:lnTo>
                    <a:pt x="177160" y="136387"/>
                  </a:lnTo>
                  <a:lnTo>
                    <a:pt x="181925" y="136645"/>
                  </a:lnTo>
                  <a:lnTo>
                    <a:pt x="195191" y="137008"/>
                  </a:lnTo>
                  <a:lnTo>
                    <a:pt x="231458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95"/>
            <p:cNvSpPr/>
            <p:nvPr/>
          </p:nvSpPr>
          <p:spPr>
            <a:xfrm>
              <a:off x="5369347" y="3771900"/>
              <a:ext cx="25613" cy="385763"/>
            </a:xfrm>
            <a:custGeom>
              <a:avLst/>
              <a:gdLst/>
              <a:ahLst/>
              <a:cxnLst/>
              <a:rect l="0" t="0" r="0" b="0"/>
              <a:pathLst>
                <a:path w="25613" h="385763">
                  <a:moveTo>
                    <a:pt x="8468" y="0"/>
                  </a:moveTo>
                  <a:lnTo>
                    <a:pt x="1086" y="0"/>
                  </a:lnTo>
                  <a:lnTo>
                    <a:pt x="689" y="952"/>
                  </a:lnTo>
                  <a:lnTo>
                    <a:pt x="0" y="11931"/>
                  </a:lnTo>
                  <a:lnTo>
                    <a:pt x="917" y="15574"/>
                  </a:lnTo>
                  <a:lnTo>
                    <a:pt x="2482" y="19908"/>
                  </a:lnTo>
                  <a:lnTo>
                    <a:pt x="4477" y="24702"/>
                  </a:lnTo>
                  <a:lnTo>
                    <a:pt x="5807" y="30755"/>
                  </a:lnTo>
                  <a:lnTo>
                    <a:pt x="6694" y="37648"/>
                  </a:lnTo>
                  <a:lnTo>
                    <a:pt x="7286" y="45101"/>
                  </a:lnTo>
                  <a:lnTo>
                    <a:pt x="7679" y="52927"/>
                  </a:lnTo>
                  <a:lnTo>
                    <a:pt x="8117" y="69243"/>
                  </a:lnTo>
                  <a:lnTo>
                    <a:pt x="9186" y="77594"/>
                  </a:lnTo>
                  <a:lnTo>
                    <a:pt x="10852" y="86019"/>
                  </a:lnTo>
                  <a:lnTo>
                    <a:pt x="12915" y="94494"/>
                  </a:lnTo>
                  <a:lnTo>
                    <a:pt x="14290" y="103953"/>
                  </a:lnTo>
                  <a:lnTo>
                    <a:pt x="15207" y="114069"/>
                  </a:lnTo>
                  <a:lnTo>
                    <a:pt x="15818" y="124624"/>
                  </a:lnTo>
                  <a:lnTo>
                    <a:pt x="16497" y="146511"/>
                  </a:lnTo>
                  <a:lnTo>
                    <a:pt x="16992" y="218626"/>
                  </a:lnTo>
                  <a:lnTo>
                    <a:pt x="17040" y="381076"/>
                  </a:lnTo>
                  <a:lnTo>
                    <a:pt x="17993" y="382638"/>
                  </a:lnTo>
                  <a:lnTo>
                    <a:pt x="19580" y="383680"/>
                  </a:lnTo>
                  <a:lnTo>
                    <a:pt x="25612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96"/>
            <p:cNvSpPr/>
            <p:nvPr/>
          </p:nvSpPr>
          <p:spPr>
            <a:xfrm>
              <a:off x="5592127" y="4080655"/>
              <a:ext cx="49746" cy="42718"/>
            </a:xfrm>
            <a:custGeom>
              <a:avLst/>
              <a:gdLst/>
              <a:ahLst/>
              <a:cxnLst/>
              <a:rect l="0" t="0" r="0" b="0"/>
              <a:pathLst>
                <a:path w="49746" h="42718">
                  <a:moveTo>
                    <a:pt x="0" y="42717"/>
                  </a:moveTo>
                  <a:lnTo>
                    <a:pt x="0" y="30785"/>
                  </a:lnTo>
                  <a:lnTo>
                    <a:pt x="953" y="29048"/>
                  </a:lnTo>
                  <a:lnTo>
                    <a:pt x="2540" y="27889"/>
                  </a:lnTo>
                  <a:lnTo>
                    <a:pt x="4551" y="27117"/>
                  </a:lnTo>
                  <a:lnTo>
                    <a:pt x="5892" y="25650"/>
                  </a:lnTo>
                  <a:lnTo>
                    <a:pt x="6785" y="23718"/>
                  </a:lnTo>
                  <a:lnTo>
                    <a:pt x="7381" y="21479"/>
                  </a:lnTo>
                  <a:lnTo>
                    <a:pt x="8731" y="19033"/>
                  </a:lnTo>
                  <a:lnTo>
                    <a:pt x="10583" y="16451"/>
                  </a:lnTo>
                  <a:lnTo>
                    <a:pt x="12770" y="13776"/>
                  </a:lnTo>
                  <a:lnTo>
                    <a:pt x="15181" y="11040"/>
                  </a:lnTo>
                  <a:lnTo>
                    <a:pt x="17741" y="8264"/>
                  </a:lnTo>
                  <a:lnTo>
                    <a:pt x="20400" y="5461"/>
                  </a:lnTo>
                  <a:lnTo>
                    <a:pt x="23125" y="3592"/>
                  </a:lnTo>
                  <a:lnTo>
                    <a:pt x="25894" y="2346"/>
                  </a:lnTo>
                  <a:lnTo>
                    <a:pt x="28693" y="1516"/>
                  </a:lnTo>
                  <a:lnTo>
                    <a:pt x="31511" y="962"/>
                  </a:lnTo>
                  <a:lnTo>
                    <a:pt x="34342" y="593"/>
                  </a:lnTo>
                  <a:lnTo>
                    <a:pt x="37182" y="347"/>
                  </a:lnTo>
                  <a:lnTo>
                    <a:pt x="40028" y="183"/>
                  </a:lnTo>
                  <a:lnTo>
                    <a:pt x="45731" y="0"/>
                  </a:lnTo>
                  <a:lnTo>
                    <a:pt x="47632" y="904"/>
                  </a:lnTo>
                  <a:lnTo>
                    <a:pt x="48900" y="2460"/>
                  </a:lnTo>
                  <a:lnTo>
                    <a:pt x="49745" y="4449"/>
                  </a:lnTo>
                  <a:lnTo>
                    <a:pt x="49356" y="6728"/>
                  </a:lnTo>
                  <a:lnTo>
                    <a:pt x="48144" y="9199"/>
                  </a:lnTo>
                  <a:lnTo>
                    <a:pt x="43906" y="15459"/>
                  </a:lnTo>
                  <a:lnTo>
                    <a:pt x="42606" y="16925"/>
                  </a:lnTo>
                  <a:lnTo>
                    <a:pt x="38621" y="21094"/>
                  </a:lnTo>
                  <a:lnTo>
                    <a:pt x="37177" y="23539"/>
                  </a:lnTo>
                  <a:lnTo>
                    <a:pt x="36215" y="26122"/>
                  </a:lnTo>
                  <a:lnTo>
                    <a:pt x="35574" y="28796"/>
                  </a:lnTo>
                  <a:lnTo>
                    <a:pt x="35145" y="31531"/>
                  </a:lnTo>
                  <a:lnTo>
                    <a:pt x="34860" y="34308"/>
                  </a:lnTo>
                  <a:lnTo>
                    <a:pt x="34290" y="42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8" name="SMARTPenAnnotation97"/>
            <p:cNvSpPr/>
            <p:nvPr/>
          </p:nvSpPr>
          <p:spPr>
            <a:xfrm>
              <a:off x="5729287" y="3763473"/>
              <a:ext cx="257176" cy="325606"/>
            </a:xfrm>
            <a:custGeom>
              <a:avLst/>
              <a:gdLst/>
              <a:ahLst/>
              <a:cxnLst/>
              <a:rect l="0" t="0" r="0" b="0"/>
              <a:pathLst>
                <a:path w="257176" h="325606">
                  <a:moveTo>
                    <a:pt x="0" y="59862"/>
                  </a:moveTo>
                  <a:lnTo>
                    <a:pt x="0" y="55311"/>
                  </a:lnTo>
                  <a:lnTo>
                    <a:pt x="953" y="53970"/>
                  </a:lnTo>
                  <a:lnTo>
                    <a:pt x="2540" y="53076"/>
                  </a:lnTo>
                  <a:lnTo>
                    <a:pt x="4551" y="52481"/>
                  </a:lnTo>
                  <a:lnTo>
                    <a:pt x="5892" y="51131"/>
                  </a:lnTo>
                  <a:lnTo>
                    <a:pt x="6785" y="49279"/>
                  </a:lnTo>
                  <a:lnTo>
                    <a:pt x="7778" y="44680"/>
                  </a:lnTo>
                  <a:lnTo>
                    <a:pt x="8219" y="39462"/>
                  </a:lnTo>
                  <a:lnTo>
                    <a:pt x="9290" y="36737"/>
                  </a:lnTo>
                  <a:lnTo>
                    <a:pt x="13019" y="31169"/>
                  </a:lnTo>
                  <a:lnTo>
                    <a:pt x="16299" y="29303"/>
                  </a:lnTo>
                  <a:lnTo>
                    <a:pt x="20391" y="28059"/>
                  </a:lnTo>
                  <a:lnTo>
                    <a:pt x="25024" y="27230"/>
                  </a:lnTo>
                  <a:lnTo>
                    <a:pt x="32712" y="23769"/>
                  </a:lnTo>
                  <a:lnTo>
                    <a:pt x="40256" y="19055"/>
                  </a:lnTo>
                  <a:lnTo>
                    <a:pt x="44935" y="16465"/>
                  </a:lnTo>
                  <a:lnTo>
                    <a:pt x="55214" y="11046"/>
                  </a:lnTo>
                  <a:lnTo>
                    <a:pt x="66132" y="5464"/>
                  </a:lnTo>
                  <a:lnTo>
                    <a:pt x="70758" y="3594"/>
                  </a:lnTo>
                  <a:lnTo>
                    <a:pt x="78438" y="1516"/>
                  </a:lnTo>
                  <a:lnTo>
                    <a:pt x="82772" y="962"/>
                  </a:lnTo>
                  <a:lnTo>
                    <a:pt x="87566" y="593"/>
                  </a:lnTo>
                  <a:lnTo>
                    <a:pt x="92668" y="347"/>
                  </a:lnTo>
                  <a:lnTo>
                    <a:pt x="103416" y="73"/>
                  </a:lnTo>
                  <a:lnTo>
                    <a:pt x="108949" y="0"/>
                  </a:lnTo>
                  <a:lnTo>
                    <a:pt x="113590" y="904"/>
                  </a:lnTo>
                  <a:lnTo>
                    <a:pt x="121287" y="4448"/>
                  </a:lnTo>
                  <a:lnTo>
                    <a:pt x="135526" y="11799"/>
                  </a:lnTo>
                  <a:lnTo>
                    <a:pt x="139881" y="14485"/>
                  </a:lnTo>
                  <a:lnTo>
                    <a:pt x="147259" y="20009"/>
                  </a:lnTo>
                  <a:lnTo>
                    <a:pt x="153714" y="28179"/>
                  </a:lnTo>
                  <a:lnTo>
                    <a:pt x="159757" y="38161"/>
                  </a:lnTo>
                  <a:lnTo>
                    <a:pt x="162702" y="43489"/>
                  </a:lnTo>
                  <a:lnTo>
                    <a:pt x="165618" y="48947"/>
                  </a:lnTo>
                  <a:lnTo>
                    <a:pt x="167562" y="55442"/>
                  </a:lnTo>
                  <a:lnTo>
                    <a:pt x="168858" y="62631"/>
                  </a:lnTo>
                  <a:lnTo>
                    <a:pt x="169722" y="70280"/>
                  </a:lnTo>
                  <a:lnTo>
                    <a:pt x="169345" y="78237"/>
                  </a:lnTo>
                  <a:lnTo>
                    <a:pt x="168142" y="86400"/>
                  </a:lnTo>
                  <a:lnTo>
                    <a:pt x="166387" y="94699"/>
                  </a:lnTo>
                  <a:lnTo>
                    <a:pt x="163312" y="103089"/>
                  </a:lnTo>
                  <a:lnTo>
                    <a:pt x="159358" y="111540"/>
                  </a:lnTo>
                  <a:lnTo>
                    <a:pt x="154816" y="120031"/>
                  </a:lnTo>
                  <a:lnTo>
                    <a:pt x="150835" y="128550"/>
                  </a:lnTo>
                  <a:lnTo>
                    <a:pt x="147229" y="137086"/>
                  </a:lnTo>
                  <a:lnTo>
                    <a:pt x="143873" y="145635"/>
                  </a:lnTo>
                  <a:lnTo>
                    <a:pt x="139731" y="155144"/>
                  </a:lnTo>
                  <a:lnTo>
                    <a:pt x="130048" y="175869"/>
                  </a:lnTo>
                  <a:lnTo>
                    <a:pt x="124798" y="185777"/>
                  </a:lnTo>
                  <a:lnTo>
                    <a:pt x="119394" y="195241"/>
                  </a:lnTo>
                  <a:lnTo>
                    <a:pt x="113886" y="204407"/>
                  </a:lnTo>
                  <a:lnTo>
                    <a:pt x="109262" y="213375"/>
                  </a:lnTo>
                  <a:lnTo>
                    <a:pt x="105226" y="222212"/>
                  </a:lnTo>
                  <a:lnTo>
                    <a:pt x="101583" y="230960"/>
                  </a:lnTo>
                  <a:lnTo>
                    <a:pt x="98202" y="238697"/>
                  </a:lnTo>
                  <a:lnTo>
                    <a:pt x="91905" y="252374"/>
                  </a:lnTo>
                  <a:lnTo>
                    <a:pt x="87940" y="258688"/>
                  </a:lnTo>
                  <a:lnTo>
                    <a:pt x="83392" y="264803"/>
                  </a:lnTo>
                  <a:lnTo>
                    <a:pt x="78455" y="270784"/>
                  </a:lnTo>
                  <a:lnTo>
                    <a:pt x="74211" y="276676"/>
                  </a:lnTo>
                  <a:lnTo>
                    <a:pt x="70429" y="282510"/>
                  </a:lnTo>
                  <a:lnTo>
                    <a:pt x="66955" y="288304"/>
                  </a:lnTo>
                  <a:lnTo>
                    <a:pt x="60555" y="297281"/>
                  </a:lnTo>
                  <a:lnTo>
                    <a:pt x="57515" y="301009"/>
                  </a:lnTo>
                  <a:lnTo>
                    <a:pt x="54137" y="307691"/>
                  </a:lnTo>
                  <a:lnTo>
                    <a:pt x="52636" y="313835"/>
                  </a:lnTo>
                  <a:lnTo>
                    <a:pt x="51593" y="323871"/>
                  </a:lnTo>
                  <a:lnTo>
                    <a:pt x="51449" y="325456"/>
                  </a:lnTo>
                  <a:lnTo>
                    <a:pt x="58282" y="325579"/>
                  </a:lnTo>
                  <a:lnTo>
                    <a:pt x="71586" y="325605"/>
                  </a:lnTo>
                  <a:lnTo>
                    <a:pt x="74395" y="324654"/>
                  </a:lnTo>
                  <a:lnTo>
                    <a:pt x="80054" y="321057"/>
                  </a:lnTo>
                  <a:lnTo>
                    <a:pt x="85745" y="318824"/>
                  </a:lnTo>
                  <a:lnTo>
                    <a:pt x="91449" y="317831"/>
                  </a:lnTo>
                  <a:lnTo>
                    <a:pt x="97159" y="317389"/>
                  </a:lnTo>
                  <a:lnTo>
                    <a:pt x="100967" y="316319"/>
                  </a:lnTo>
                  <a:lnTo>
                    <a:pt x="105412" y="314654"/>
                  </a:lnTo>
                  <a:lnTo>
                    <a:pt x="110279" y="312590"/>
                  </a:lnTo>
                  <a:lnTo>
                    <a:pt x="115429" y="311215"/>
                  </a:lnTo>
                  <a:lnTo>
                    <a:pt x="120769" y="310298"/>
                  </a:lnTo>
                  <a:lnTo>
                    <a:pt x="126232" y="309686"/>
                  </a:lnTo>
                  <a:lnTo>
                    <a:pt x="132732" y="308327"/>
                  </a:lnTo>
                  <a:lnTo>
                    <a:pt x="139923" y="306468"/>
                  </a:lnTo>
                  <a:lnTo>
                    <a:pt x="147575" y="304275"/>
                  </a:lnTo>
                  <a:lnTo>
                    <a:pt x="154581" y="301862"/>
                  </a:lnTo>
                  <a:lnTo>
                    <a:pt x="161156" y="299300"/>
                  </a:lnTo>
                  <a:lnTo>
                    <a:pt x="167445" y="296640"/>
                  </a:lnTo>
                  <a:lnTo>
                    <a:pt x="173543" y="294866"/>
                  </a:lnTo>
                  <a:lnTo>
                    <a:pt x="179512" y="293684"/>
                  </a:lnTo>
                  <a:lnTo>
                    <a:pt x="185398" y="292896"/>
                  </a:lnTo>
                  <a:lnTo>
                    <a:pt x="191226" y="291418"/>
                  </a:lnTo>
                  <a:lnTo>
                    <a:pt x="197017" y="289480"/>
                  </a:lnTo>
                  <a:lnTo>
                    <a:pt x="202782" y="287235"/>
                  </a:lnTo>
                  <a:lnTo>
                    <a:pt x="209483" y="285739"/>
                  </a:lnTo>
                  <a:lnTo>
                    <a:pt x="216808" y="284742"/>
                  </a:lnTo>
                  <a:lnTo>
                    <a:pt x="224548" y="284077"/>
                  </a:lnTo>
                  <a:lnTo>
                    <a:pt x="231614" y="283633"/>
                  </a:lnTo>
                  <a:lnTo>
                    <a:pt x="244544" y="283141"/>
                  </a:lnTo>
                  <a:lnTo>
                    <a:pt x="248755" y="282057"/>
                  </a:lnTo>
                  <a:lnTo>
                    <a:pt x="251561" y="280382"/>
                  </a:lnTo>
                  <a:lnTo>
                    <a:pt x="257175" y="2741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9" name="SMARTPenAnnotation98"/>
            <p:cNvSpPr/>
            <p:nvPr/>
          </p:nvSpPr>
          <p:spPr>
            <a:xfrm>
              <a:off x="6072200" y="3737610"/>
              <a:ext cx="299969" cy="342857"/>
            </a:xfrm>
            <a:custGeom>
              <a:avLst/>
              <a:gdLst/>
              <a:ahLst/>
              <a:cxnLst/>
              <a:rect l="0" t="0" r="0" b="0"/>
              <a:pathLst>
                <a:path w="299969" h="342857">
                  <a:moveTo>
                    <a:pt x="111429" y="34290"/>
                  </a:moveTo>
                  <a:lnTo>
                    <a:pt x="111429" y="26909"/>
                  </a:lnTo>
                  <a:lnTo>
                    <a:pt x="110477" y="26512"/>
                  </a:lnTo>
                  <a:lnTo>
                    <a:pt x="102105" y="25874"/>
                  </a:lnTo>
                  <a:lnTo>
                    <a:pt x="95829" y="25748"/>
                  </a:lnTo>
                  <a:lnTo>
                    <a:pt x="92431" y="28271"/>
                  </a:lnTo>
                  <a:lnTo>
                    <a:pt x="90191" y="30277"/>
                  </a:lnTo>
                  <a:lnTo>
                    <a:pt x="88699" y="32567"/>
                  </a:lnTo>
                  <a:lnTo>
                    <a:pt x="87039" y="37652"/>
                  </a:lnTo>
                  <a:lnTo>
                    <a:pt x="84692" y="40341"/>
                  </a:lnTo>
                  <a:lnTo>
                    <a:pt x="77004" y="45869"/>
                  </a:lnTo>
                  <a:lnTo>
                    <a:pt x="69777" y="54041"/>
                  </a:lnTo>
                  <a:lnTo>
                    <a:pt x="63390" y="64023"/>
                  </a:lnTo>
                  <a:lnTo>
                    <a:pt x="60353" y="69352"/>
                  </a:lnTo>
                  <a:lnTo>
                    <a:pt x="57376" y="74810"/>
                  </a:lnTo>
                  <a:lnTo>
                    <a:pt x="53486" y="81305"/>
                  </a:lnTo>
                  <a:lnTo>
                    <a:pt x="44084" y="96143"/>
                  </a:lnTo>
                  <a:lnTo>
                    <a:pt x="39863" y="103148"/>
                  </a:lnTo>
                  <a:lnTo>
                    <a:pt x="36096" y="109722"/>
                  </a:lnTo>
                  <a:lnTo>
                    <a:pt x="32632" y="116010"/>
                  </a:lnTo>
                  <a:lnTo>
                    <a:pt x="29371" y="123060"/>
                  </a:lnTo>
                  <a:lnTo>
                    <a:pt x="26244" y="130618"/>
                  </a:lnTo>
                  <a:lnTo>
                    <a:pt x="23207" y="138513"/>
                  </a:lnTo>
                  <a:lnTo>
                    <a:pt x="20229" y="145682"/>
                  </a:lnTo>
                  <a:lnTo>
                    <a:pt x="17292" y="152366"/>
                  </a:lnTo>
                  <a:lnTo>
                    <a:pt x="11488" y="164873"/>
                  </a:lnTo>
                  <a:lnTo>
                    <a:pt x="5734" y="176782"/>
                  </a:lnTo>
                  <a:lnTo>
                    <a:pt x="3818" y="183577"/>
                  </a:lnTo>
                  <a:lnTo>
                    <a:pt x="2541" y="190964"/>
                  </a:lnTo>
                  <a:lnTo>
                    <a:pt x="1690" y="198747"/>
                  </a:lnTo>
                  <a:lnTo>
                    <a:pt x="1122" y="205840"/>
                  </a:lnTo>
                  <a:lnTo>
                    <a:pt x="744" y="212474"/>
                  </a:lnTo>
                  <a:lnTo>
                    <a:pt x="491" y="218802"/>
                  </a:lnTo>
                  <a:lnTo>
                    <a:pt x="211" y="233453"/>
                  </a:lnTo>
                  <a:lnTo>
                    <a:pt x="0" y="279650"/>
                  </a:lnTo>
                  <a:lnTo>
                    <a:pt x="948" y="285493"/>
                  </a:lnTo>
                  <a:lnTo>
                    <a:pt x="2533" y="291294"/>
                  </a:lnTo>
                  <a:lnTo>
                    <a:pt x="4542" y="297065"/>
                  </a:lnTo>
                  <a:lnTo>
                    <a:pt x="7786" y="301866"/>
                  </a:lnTo>
                  <a:lnTo>
                    <a:pt x="16470" y="309740"/>
                  </a:lnTo>
                  <a:lnTo>
                    <a:pt x="24141" y="316415"/>
                  </a:lnTo>
                  <a:lnTo>
                    <a:pt x="31677" y="322556"/>
                  </a:lnTo>
                  <a:lnTo>
                    <a:pt x="36354" y="325527"/>
                  </a:lnTo>
                  <a:lnTo>
                    <a:pt x="41377" y="328460"/>
                  </a:lnTo>
                  <a:lnTo>
                    <a:pt x="46630" y="331369"/>
                  </a:lnTo>
                  <a:lnTo>
                    <a:pt x="57547" y="337140"/>
                  </a:lnTo>
                  <a:lnTo>
                    <a:pt x="63125" y="339060"/>
                  </a:lnTo>
                  <a:lnTo>
                    <a:pt x="68749" y="340340"/>
                  </a:lnTo>
                  <a:lnTo>
                    <a:pt x="74403" y="341193"/>
                  </a:lnTo>
                  <a:lnTo>
                    <a:pt x="80078" y="341762"/>
                  </a:lnTo>
                  <a:lnTo>
                    <a:pt x="85766" y="342141"/>
                  </a:lnTo>
                  <a:lnTo>
                    <a:pt x="91463" y="342394"/>
                  </a:lnTo>
                  <a:lnTo>
                    <a:pt x="105413" y="342675"/>
                  </a:lnTo>
                  <a:lnTo>
                    <a:pt x="137652" y="342856"/>
                  </a:lnTo>
                  <a:lnTo>
                    <a:pt x="145104" y="341918"/>
                  </a:lnTo>
                  <a:lnTo>
                    <a:pt x="151977" y="340340"/>
                  </a:lnTo>
                  <a:lnTo>
                    <a:pt x="173291" y="333569"/>
                  </a:lnTo>
                  <a:lnTo>
                    <a:pt x="181245" y="330964"/>
                  </a:lnTo>
                  <a:lnTo>
                    <a:pt x="188453" y="327322"/>
                  </a:lnTo>
                  <a:lnTo>
                    <a:pt x="195163" y="322990"/>
                  </a:lnTo>
                  <a:lnTo>
                    <a:pt x="201542" y="318196"/>
                  </a:lnTo>
                  <a:lnTo>
                    <a:pt x="207700" y="313096"/>
                  </a:lnTo>
                  <a:lnTo>
                    <a:pt x="213710" y="307791"/>
                  </a:lnTo>
                  <a:lnTo>
                    <a:pt x="225467" y="296816"/>
                  </a:lnTo>
                  <a:lnTo>
                    <a:pt x="237043" y="285588"/>
                  </a:lnTo>
                  <a:lnTo>
                    <a:pt x="241844" y="278974"/>
                  </a:lnTo>
                  <a:lnTo>
                    <a:pt x="245998" y="271708"/>
                  </a:lnTo>
                  <a:lnTo>
                    <a:pt x="249719" y="264006"/>
                  </a:lnTo>
                  <a:lnTo>
                    <a:pt x="254105" y="256966"/>
                  </a:lnTo>
                  <a:lnTo>
                    <a:pt x="258934" y="250368"/>
                  </a:lnTo>
                  <a:lnTo>
                    <a:pt x="264058" y="244064"/>
                  </a:lnTo>
                  <a:lnTo>
                    <a:pt x="269380" y="237005"/>
                  </a:lnTo>
                  <a:lnTo>
                    <a:pt x="280372" y="221540"/>
                  </a:lnTo>
                  <a:lnTo>
                    <a:pt x="285018" y="212463"/>
                  </a:lnTo>
                  <a:lnTo>
                    <a:pt x="289068" y="202602"/>
                  </a:lnTo>
                  <a:lnTo>
                    <a:pt x="292720" y="192218"/>
                  </a:lnTo>
                  <a:lnTo>
                    <a:pt x="295155" y="182437"/>
                  </a:lnTo>
                  <a:lnTo>
                    <a:pt x="296778" y="173060"/>
                  </a:lnTo>
                  <a:lnTo>
                    <a:pt x="297860" y="163951"/>
                  </a:lnTo>
                  <a:lnTo>
                    <a:pt x="298582" y="155973"/>
                  </a:lnTo>
                  <a:lnTo>
                    <a:pt x="299063" y="148749"/>
                  </a:lnTo>
                  <a:lnTo>
                    <a:pt x="299383" y="142029"/>
                  </a:lnTo>
                  <a:lnTo>
                    <a:pt x="299740" y="126941"/>
                  </a:lnTo>
                  <a:lnTo>
                    <a:pt x="299968" y="98523"/>
                  </a:lnTo>
                  <a:lnTo>
                    <a:pt x="298082" y="91399"/>
                  </a:lnTo>
                  <a:lnTo>
                    <a:pt x="294919" y="83793"/>
                  </a:lnTo>
                  <a:lnTo>
                    <a:pt x="280707" y="55604"/>
                  </a:lnTo>
                  <a:lnTo>
                    <a:pt x="276669" y="49451"/>
                  </a:lnTo>
                  <a:lnTo>
                    <a:pt x="272071" y="43445"/>
                  </a:lnTo>
                  <a:lnTo>
                    <a:pt x="267102" y="37536"/>
                  </a:lnTo>
                  <a:lnTo>
                    <a:pt x="260931" y="32644"/>
                  </a:lnTo>
                  <a:lnTo>
                    <a:pt x="253960" y="28430"/>
                  </a:lnTo>
                  <a:lnTo>
                    <a:pt x="208899" y="5873"/>
                  </a:lnTo>
                  <a:lnTo>
                    <a:pt x="202127" y="3915"/>
                  </a:lnTo>
                  <a:lnTo>
                    <a:pt x="194755" y="2610"/>
                  </a:lnTo>
                  <a:lnTo>
                    <a:pt x="186982" y="1740"/>
                  </a:lnTo>
                  <a:lnTo>
                    <a:pt x="180848" y="1160"/>
                  </a:lnTo>
                  <a:lnTo>
                    <a:pt x="171492" y="515"/>
                  </a:lnTo>
                  <a:lnTo>
                    <a:pt x="164159" y="229"/>
                  </a:lnTo>
                  <a:lnTo>
                    <a:pt x="15429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05325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23</Words>
  <Application>Microsoft Office PowerPoint</Application>
  <PresentationFormat>On-screen Show (4:3)</PresentationFormat>
  <Paragraphs>15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Area and Project Introduction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5</cp:revision>
  <dcterms:created xsi:type="dcterms:W3CDTF">2010-01-12T15:45:04Z</dcterms:created>
  <dcterms:modified xsi:type="dcterms:W3CDTF">2010-01-12T18:16:06Z</dcterms:modified>
</cp:coreProperties>
</file>